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48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i Wahyu Pribadi" userId="b51fe84f4e6d4b5a" providerId="LiveId" clId="{B68B00E1-2709-4DA7-AB90-C0F6CE6DA00D}"/>
    <pc:docChg chg="undo custSel modSld">
      <pc:chgData name="Adi Wahyu Pribadi" userId="b51fe84f4e6d4b5a" providerId="LiveId" clId="{B68B00E1-2709-4DA7-AB90-C0F6CE6DA00D}" dt="2022-09-14T15:03:59.563" v="122" actId="20577"/>
      <pc:docMkLst>
        <pc:docMk/>
      </pc:docMkLst>
      <pc:sldChg chg="modSp mod">
        <pc:chgData name="Adi Wahyu Pribadi" userId="b51fe84f4e6d4b5a" providerId="LiveId" clId="{B68B00E1-2709-4DA7-AB90-C0F6CE6DA00D}" dt="2022-09-14T15:03:59.563" v="122" actId="20577"/>
        <pc:sldMkLst>
          <pc:docMk/>
          <pc:sldMk cId="408218395" sldId="256"/>
        </pc:sldMkLst>
        <pc:spChg chg="mod">
          <ac:chgData name="Adi Wahyu Pribadi" userId="b51fe84f4e6d4b5a" providerId="LiveId" clId="{B68B00E1-2709-4DA7-AB90-C0F6CE6DA00D}" dt="2022-09-14T15:03:59.563" v="122" actId="20577"/>
          <ac:spMkLst>
            <pc:docMk/>
            <pc:sldMk cId="408218395" sldId="256"/>
            <ac:spMk id="2" creationId="{AA55E96D-05A8-1EB8-CECD-5F47323BEB3D}"/>
          </ac:spMkLst>
        </pc:spChg>
        <pc:spChg chg="mod">
          <ac:chgData name="Adi Wahyu Pribadi" userId="b51fe84f4e6d4b5a" providerId="LiveId" clId="{B68B00E1-2709-4DA7-AB90-C0F6CE6DA00D}" dt="2022-09-14T15:02:54.837" v="42" actId="20577"/>
          <ac:spMkLst>
            <pc:docMk/>
            <pc:sldMk cId="408218395" sldId="256"/>
            <ac:spMk id="3" creationId="{E43F4952-19ED-68ED-B908-0B66D8399BD9}"/>
          </ac:spMkLst>
        </pc:spChg>
      </pc:sldChg>
      <pc:sldChg chg="modSp mod">
        <pc:chgData name="Adi Wahyu Pribadi" userId="b51fe84f4e6d4b5a" providerId="LiveId" clId="{B68B00E1-2709-4DA7-AB90-C0F6CE6DA00D}" dt="2022-09-14T15:03:27.198" v="101" actId="20577"/>
        <pc:sldMkLst>
          <pc:docMk/>
          <pc:sldMk cId="689377516" sldId="257"/>
        </pc:sldMkLst>
        <pc:spChg chg="mod">
          <ac:chgData name="Adi Wahyu Pribadi" userId="b51fe84f4e6d4b5a" providerId="LiveId" clId="{B68B00E1-2709-4DA7-AB90-C0F6CE6DA00D}" dt="2022-09-14T15:03:27.198" v="101" actId="20577"/>
          <ac:spMkLst>
            <pc:docMk/>
            <pc:sldMk cId="689377516" sldId="257"/>
            <ac:spMk id="2" creationId="{B807B582-47A2-3097-FD27-AC1D7E34C0A4}"/>
          </ac:spMkLst>
        </pc:spChg>
      </pc:sldChg>
    </pc:docChg>
  </pc:docChgLst>
  <pc:docChgLst>
    <pc:chgData name="Adi Wahyu Pribadi" userId="b51fe84f4e6d4b5a" providerId="LiveId" clId="{8664EAF2-6C38-4680-89D8-13EA4E5D9A9C}"/>
    <pc:docChg chg="modSld">
      <pc:chgData name="Adi Wahyu Pribadi" userId="b51fe84f4e6d4b5a" providerId="LiveId" clId="{8664EAF2-6C38-4680-89D8-13EA4E5D9A9C}" dt="2022-09-18T08:51:28.004" v="1"/>
      <pc:docMkLst>
        <pc:docMk/>
      </pc:docMkLst>
      <pc:sldChg chg="addSp">
        <pc:chgData name="Adi Wahyu Pribadi" userId="b51fe84f4e6d4b5a" providerId="LiveId" clId="{8664EAF2-6C38-4680-89D8-13EA4E5D9A9C}" dt="2022-09-18T08:43:57.639" v="0"/>
        <pc:sldMkLst>
          <pc:docMk/>
          <pc:sldMk cId="689377516" sldId="257"/>
        </pc:sldMkLst>
        <pc:inkChg chg="add">
          <ac:chgData name="Adi Wahyu Pribadi" userId="b51fe84f4e6d4b5a" providerId="LiveId" clId="{8664EAF2-6C38-4680-89D8-13EA4E5D9A9C}" dt="2022-09-18T08:43:57.639" v="0"/>
          <ac:inkMkLst>
            <pc:docMk/>
            <pc:sldMk cId="689377516" sldId="257"/>
            <ac:inkMk id="5" creationId="{E4459591-CFDA-F625-8D8F-FC23D8D321F6}"/>
          </ac:inkMkLst>
        </pc:inkChg>
      </pc:sldChg>
      <pc:sldChg chg="addSp">
        <pc:chgData name="Adi Wahyu Pribadi" userId="b51fe84f4e6d4b5a" providerId="LiveId" clId="{8664EAF2-6C38-4680-89D8-13EA4E5D9A9C}" dt="2022-09-18T08:43:57.639" v="0"/>
        <pc:sldMkLst>
          <pc:docMk/>
          <pc:sldMk cId="3271589751" sldId="258"/>
        </pc:sldMkLst>
        <pc:inkChg chg="add">
          <ac:chgData name="Adi Wahyu Pribadi" userId="b51fe84f4e6d4b5a" providerId="LiveId" clId="{8664EAF2-6C38-4680-89D8-13EA4E5D9A9C}" dt="2022-09-18T08:43:57.639" v="0"/>
          <ac:inkMkLst>
            <pc:docMk/>
            <pc:sldMk cId="3271589751" sldId="258"/>
            <ac:inkMk id="3" creationId="{1F2DB332-49A5-8C84-DA8E-F122C525878C}"/>
          </ac:inkMkLst>
        </pc:inkChg>
      </pc:sldChg>
      <pc:sldChg chg="addSp">
        <pc:chgData name="Adi Wahyu Pribadi" userId="b51fe84f4e6d4b5a" providerId="LiveId" clId="{8664EAF2-6C38-4680-89D8-13EA4E5D9A9C}" dt="2022-09-18T08:51:28.004" v="1"/>
        <pc:sldMkLst>
          <pc:docMk/>
          <pc:sldMk cId="2908767235" sldId="259"/>
        </pc:sldMkLst>
        <pc:inkChg chg="add">
          <ac:chgData name="Adi Wahyu Pribadi" userId="b51fe84f4e6d4b5a" providerId="LiveId" clId="{8664EAF2-6C38-4680-89D8-13EA4E5D9A9C}" dt="2022-09-18T08:51:28.004" v="1"/>
          <ac:inkMkLst>
            <pc:docMk/>
            <pc:sldMk cId="2908767235" sldId="259"/>
            <ac:inkMk id="3" creationId="{70522566-01E3-6506-BD5B-218530646F41}"/>
          </ac:inkMkLst>
        </pc:inkChg>
      </pc:sldChg>
      <pc:sldChg chg="addSp">
        <pc:chgData name="Adi Wahyu Pribadi" userId="b51fe84f4e6d4b5a" providerId="LiveId" clId="{8664EAF2-6C38-4680-89D8-13EA4E5D9A9C}" dt="2022-09-18T08:43:57.639" v="0"/>
        <pc:sldMkLst>
          <pc:docMk/>
          <pc:sldMk cId="3586163991" sldId="263"/>
        </pc:sldMkLst>
        <pc:inkChg chg="add">
          <ac:chgData name="Adi Wahyu Pribadi" userId="b51fe84f4e6d4b5a" providerId="LiveId" clId="{8664EAF2-6C38-4680-89D8-13EA4E5D9A9C}" dt="2022-09-18T08:43:57.639" v="0"/>
          <ac:inkMkLst>
            <pc:docMk/>
            <pc:sldMk cId="3586163991" sldId="263"/>
            <ac:inkMk id="2" creationId="{3F85A3A2-0C28-C664-A39A-56C3A28001E3}"/>
          </ac:inkMkLst>
        </pc:inkChg>
      </pc:sldChg>
    </pc:docChg>
  </pc:docChgLst>
  <pc:docChgLst>
    <pc:chgData name="Adi Wahyu Pribadi" userId="b51fe84f4e6d4b5a" providerId="LiveId" clId="{F35C4312-EE20-40CD-8A0A-AC88ADE2A665}"/>
    <pc:docChg chg="custSel modSld">
      <pc:chgData name="Adi Wahyu Pribadi" userId="b51fe84f4e6d4b5a" providerId="LiveId" clId="{F35C4312-EE20-40CD-8A0A-AC88ADE2A665}" dt="2022-11-21T07:16:45.538" v="17" actId="20577"/>
      <pc:docMkLst>
        <pc:docMk/>
      </pc:docMkLst>
      <pc:sldChg chg="modSp mod">
        <pc:chgData name="Adi Wahyu Pribadi" userId="b51fe84f4e6d4b5a" providerId="LiveId" clId="{F35C4312-EE20-40CD-8A0A-AC88ADE2A665}" dt="2022-11-21T07:16:45.538" v="17" actId="20577"/>
        <pc:sldMkLst>
          <pc:docMk/>
          <pc:sldMk cId="408218395" sldId="256"/>
        </pc:sldMkLst>
        <pc:spChg chg="mod">
          <ac:chgData name="Adi Wahyu Pribadi" userId="b51fe84f4e6d4b5a" providerId="LiveId" clId="{F35C4312-EE20-40CD-8A0A-AC88ADE2A665}" dt="2022-11-21T07:16:45.538" v="17" actId="20577"/>
          <ac:spMkLst>
            <pc:docMk/>
            <pc:sldMk cId="408218395" sldId="256"/>
            <ac:spMk id="3" creationId="{E43F4952-19ED-68ED-B908-0B66D8399BD9}"/>
          </ac:spMkLst>
        </pc:spChg>
      </pc:sldChg>
      <pc:sldChg chg="delSp mod">
        <pc:chgData name="Adi Wahyu Pribadi" userId="b51fe84f4e6d4b5a" providerId="LiveId" clId="{F35C4312-EE20-40CD-8A0A-AC88ADE2A665}" dt="2022-11-21T07:16:21.435" v="0" actId="478"/>
        <pc:sldMkLst>
          <pc:docMk/>
          <pc:sldMk cId="689377516" sldId="257"/>
        </pc:sldMkLst>
        <pc:inkChg chg="del">
          <ac:chgData name="Adi Wahyu Pribadi" userId="b51fe84f4e6d4b5a" providerId="LiveId" clId="{F35C4312-EE20-40CD-8A0A-AC88ADE2A665}" dt="2022-11-21T07:16:21.435" v="0" actId="478"/>
          <ac:inkMkLst>
            <pc:docMk/>
            <pc:sldMk cId="689377516" sldId="257"/>
            <ac:inkMk id="5" creationId="{E4459591-CFDA-F625-8D8F-FC23D8D321F6}"/>
          </ac:inkMkLst>
        </pc:inkChg>
      </pc:sldChg>
      <pc:sldChg chg="delSp mod">
        <pc:chgData name="Adi Wahyu Pribadi" userId="b51fe84f4e6d4b5a" providerId="LiveId" clId="{F35C4312-EE20-40CD-8A0A-AC88ADE2A665}" dt="2022-11-21T07:16:29.553" v="2" actId="478"/>
        <pc:sldMkLst>
          <pc:docMk/>
          <pc:sldMk cId="3271589751" sldId="258"/>
        </pc:sldMkLst>
        <pc:inkChg chg="del">
          <ac:chgData name="Adi Wahyu Pribadi" userId="b51fe84f4e6d4b5a" providerId="LiveId" clId="{F35C4312-EE20-40CD-8A0A-AC88ADE2A665}" dt="2022-11-21T07:16:29.553" v="2" actId="478"/>
          <ac:inkMkLst>
            <pc:docMk/>
            <pc:sldMk cId="3271589751" sldId="258"/>
            <ac:inkMk id="3" creationId="{1F2DB332-49A5-8C84-DA8E-F122C525878C}"/>
          </ac:inkMkLst>
        </pc:inkChg>
      </pc:sldChg>
      <pc:sldChg chg="delSp mod">
        <pc:chgData name="Adi Wahyu Pribadi" userId="b51fe84f4e6d4b5a" providerId="LiveId" clId="{F35C4312-EE20-40CD-8A0A-AC88ADE2A665}" dt="2022-11-21T07:16:32.527" v="3" actId="478"/>
        <pc:sldMkLst>
          <pc:docMk/>
          <pc:sldMk cId="2908767235" sldId="259"/>
        </pc:sldMkLst>
        <pc:inkChg chg="del">
          <ac:chgData name="Adi Wahyu Pribadi" userId="b51fe84f4e6d4b5a" providerId="LiveId" clId="{F35C4312-EE20-40CD-8A0A-AC88ADE2A665}" dt="2022-11-21T07:16:32.527" v="3" actId="478"/>
          <ac:inkMkLst>
            <pc:docMk/>
            <pc:sldMk cId="2908767235" sldId="259"/>
            <ac:inkMk id="3" creationId="{70522566-01E3-6506-BD5B-218530646F41}"/>
          </ac:inkMkLst>
        </pc:inkChg>
      </pc:sldChg>
      <pc:sldChg chg="delSp mod">
        <pc:chgData name="Adi Wahyu Pribadi" userId="b51fe84f4e6d4b5a" providerId="LiveId" clId="{F35C4312-EE20-40CD-8A0A-AC88ADE2A665}" dt="2022-11-21T07:16:26.737" v="1" actId="478"/>
        <pc:sldMkLst>
          <pc:docMk/>
          <pc:sldMk cId="3586163991" sldId="263"/>
        </pc:sldMkLst>
        <pc:inkChg chg="del">
          <ac:chgData name="Adi Wahyu Pribadi" userId="b51fe84f4e6d4b5a" providerId="LiveId" clId="{F35C4312-EE20-40CD-8A0A-AC88ADE2A665}" dt="2022-11-21T07:16:26.737" v="1" actId="478"/>
          <ac:inkMkLst>
            <pc:docMk/>
            <pc:sldMk cId="3586163991" sldId="263"/>
            <ac:inkMk id="2" creationId="{3F85A3A2-0C28-C664-A39A-56C3A28001E3}"/>
          </ac:inkMkLst>
        </pc:ink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B46C6-A709-6422-28FE-8EB2F1AD13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DDC349-ED03-9870-F033-807EC46BEE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F8E1BB-0356-16F6-068B-9EB3EAB25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6806-DB30-4A7C-B8D5-5665DDFBC8F8}" type="datetimeFigureOut">
              <a:rPr lang="id-ID" smtClean="0"/>
              <a:t>21/11/2022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0FB487-8BA3-8DB1-3FB5-3B7BEAA83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1EEDD8-532E-D44B-A1C7-74DD16C82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BE6B-2E65-40B5-81D0-1FA6527E26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55328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6184F-4EEA-3777-3E1F-5C60F0836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B9EF2C-D53B-30A1-754B-2FDB67039D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F247FB-D7AE-E44A-B147-56FD98391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6806-DB30-4A7C-B8D5-5665DDFBC8F8}" type="datetimeFigureOut">
              <a:rPr lang="id-ID" smtClean="0"/>
              <a:t>21/11/2022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ACADED-CCE8-EE06-6902-B843F9A2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03610-E3BB-523C-65B9-2C7CC26B2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BE6B-2E65-40B5-81D0-1FA6527E26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8603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13D212-4EF7-29FA-A898-6695C90099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DD0D1A-8271-BA57-4B65-A58336A05B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CEEBBB-55DE-D820-694A-69842DED3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6806-DB30-4A7C-B8D5-5665DDFBC8F8}" type="datetimeFigureOut">
              <a:rPr lang="id-ID" smtClean="0"/>
              <a:t>21/11/2022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80732-1A57-C92F-4776-60A4FA283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F43094-55EE-A767-1540-CD55DA3B4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BE6B-2E65-40B5-81D0-1FA6527E26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93001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D8DB9-B60B-3127-38D2-75B13DE4A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8B164-4CEE-AD93-00FF-AFA711BF3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DC220-A3FE-265E-E9E2-94CACC9F5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6806-DB30-4A7C-B8D5-5665DDFBC8F8}" type="datetimeFigureOut">
              <a:rPr lang="id-ID" smtClean="0"/>
              <a:t>21/11/2022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FAD350-8921-FDDA-F081-AEB61E087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791BCB-F11A-B6EA-114A-0B90BF76A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BE6B-2E65-40B5-81D0-1FA6527E26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17254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6D421-C984-D6BF-93CC-6A3E1C4E6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F6AF36-87D3-B439-3F44-41D1C9775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A526E8-858F-35E4-6A4D-46C39C92F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6806-DB30-4A7C-B8D5-5665DDFBC8F8}" type="datetimeFigureOut">
              <a:rPr lang="id-ID" smtClean="0"/>
              <a:t>21/11/2022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51FFD-14A0-FE2D-9198-8B2962F69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6C73C-67D1-1FA9-D073-E5D1487EE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BE6B-2E65-40B5-81D0-1FA6527E26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32589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3463B-F04E-9D83-F29F-D8C899DE3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F2772E-EF11-F774-EE87-31D7ADAA3A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987C7D-06B0-E7A7-F191-72ADFF445F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A3A90F-F088-8B43-710A-33BC5F232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6806-DB30-4A7C-B8D5-5665DDFBC8F8}" type="datetimeFigureOut">
              <a:rPr lang="id-ID" smtClean="0"/>
              <a:t>21/11/2022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9A8DBD-378C-0F81-5A69-5852AD20D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17950F-0308-3905-D07A-EA25DC886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BE6B-2E65-40B5-81D0-1FA6527E26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24234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FAACC-FD9B-FAED-1A9D-ADB88552D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DC4FB6-4652-92CF-EFBB-C7FC50C4FE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678AE9-B19E-5D5D-F506-0C75240BD1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E6E42A-367B-637E-C956-A5F505AB16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EC478F-FC2E-8CDF-FAFC-70759F226A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3CDE06-8C34-7F29-622B-76B963324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6806-DB30-4A7C-B8D5-5665DDFBC8F8}" type="datetimeFigureOut">
              <a:rPr lang="id-ID" smtClean="0"/>
              <a:t>21/11/2022</a:t>
            </a:fld>
            <a:endParaRPr lang="id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7C3E35-2B30-F98D-70F9-3D5BB2D3F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0F5B28-3224-D025-3E0C-A36B01518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BE6B-2E65-40B5-81D0-1FA6527E26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9993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0C56B-18EF-9F6B-8062-743F05EA9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B79E34-C07C-EBC7-6FB6-D8852A088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6806-DB30-4A7C-B8D5-5665DDFBC8F8}" type="datetimeFigureOut">
              <a:rPr lang="id-ID" smtClean="0"/>
              <a:t>21/11/2022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F480DE-9D31-1DE3-E310-57D333FC9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C040C5-CA28-CDC0-FB88-F30225E01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BE6B-2E65-40B5-81D0-1FA6527E26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11408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74C4A6-32F3-A482-54B8-6AEE18632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6806-DB30-4A7C-B8D5-5665DDFBC8F8}" type="datetimeFigureOut">
              <a:rPr lang="id-ID" smtClean="0"/>
              <a:t>21/11/2022</a:t>
            </a:fld>
            <a:endParaRPr lang="id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81ADD7-D674-017B-DA1E-CA069B8C6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85FE29-1264-A4F3-9C74-15EAAFC63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BE6B-2E65-40B5-81D0-1FA6527E26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10002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0AD7C-681C-30F6-1CB3-79C6E1B1A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D833E-3542-CAB2-F3E4-9DAEAA459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B6E16E-0793-DD0B-58CC-916051C9C3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4BDC99-3C13-2E1D-91CE-3D4F96CA4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6806-DB30-4A7C-B8D5-5665DDFBC8F8}" type="datetimeFigureOut">
              <a:rPr lang="id-ID" smtClean="0"/>
              <a:t>21/11/2022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F3DCED-0453-70F5-DC51-2311ACBB0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1D6B80-CA3E-2289-2D6D-B6FC4A0F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BE6B-2E65-40B5-81D0-1FA6527E26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23339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C9B0C-E106-689D-BE30-34951AE7E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B1E6F3-3BBF-A2CE-99B7-6A61A6693A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D5CAD2-408A-EDE6-684B-497722445A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0E338C-30CC-471D-42CD-EA423302A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26806-DB30-4A7C-B8D5-5665DDFBC8F8}" type="datetimeFigureOut">
              <a:rPr lang="id-ID" smtClean="0"/>
              <a:t>21/11/2022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ED3992-ABD3-1CEB-62EA-22C8B283B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1345DC-A5F6-934E-4A07-D9AEA34BF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BE6B-2E65-40B5-81D0-1FA6527E26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59186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70B625-9EEE-B011-054C-00BF7387E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12B608-0075-EE6D-12C7-B535F2CFB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0DBB00-56E8-F559-AA5B-41C429FB1B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26806-DB30-4A7C-B8D5-5665DDFBC8F8}" type="datetimeFigureOut">
              <a:rPr lang="id-ID" smtClean="0"/>
              <a:t>21/11/2022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E3DAD-40B1-1630-6355-3EDF2BEAA3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6F6D97-2A61-EA32-154C-198B0EF0E7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6BE6B-2E65-40B5-81D0-1FA6527E26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62848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forgetcomputers.com/hc/en-us/articles/360033324852-The-Scoop-on-the-New-iPhone-11-Apple-Watch-Series-5-7th-gen-iPad-and-Apple-Services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etbrains.com/idea/download/#section=window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5E96D-05A8-1EB8-CECD-5F47323BEB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PBO P1: Object dan Class</a:t>
            </a:r>
            <a:endParaRPr lang="id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3F4952-19ED-68ED-B908-0B66D8399B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Prepared by Adi Wahyu Pribadi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8218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83413-0B44-F407-EE66-30144BD54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Apa itu Object?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A6B35-9E10-3E80-8D88-E45F0C1F2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/>
              <a:t>Object adalah data yang berisi field / properties / attributes dan method / function / behavior</a:t>
            </a:r>
          </a:p>
          <a:p>
            <a:r>
              <a:rPr lang="id-ID"/>
              <a:t>Semua data bukan primitif di Java adalah object, dari mulai Integer, Boolean, Character, String dan yang lainnya</a:t>
            </a:r>
          </a:p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55696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5E296-63F3-EFFE-76B7-F995E6B38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Apa itu Class?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69428-9269-10B2-1D4B-0A42A446C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/>
              <a:t>Class adalah blueprint, prototype atau cetakan untuk membuat Object</a:t>
            </a:r>
          </a:p>
          <a:p>
            <a:r>
              <a:rPr lang="id-ID"/>
              <a:t>Class berisikan deklarasi semua properties dan functions yang dimiliki oleh Object</a:t>
            </a:r>
          </a:p>
          <a:p>
            <a:r>
              <a:rPr lang="id-ID"/>
              <a:t>Setiap Object selalu dibuat dari Class</a:t>
            </a:r>
          </a:p>
          <a:p>
            <a:r>
              <a:rPr lang="id-ID"/>
              <a:t>Dan sebuah Class bisa membuat Object tanpa batas</a:t>
            </a:r>
          </a:p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80910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974E05D-8859-CBF4-40D1-CC345985F1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8975" y="2057400"/>
            <a:ext cx="573405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526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83851-9D81-E2E6-CD2C-7BF5575A6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>
            <a:normAutofit/>
          </a:bodyPr>
          <a:lstStyle/>
          <a:p>
            <a:r>
              <a:rPr lang="id-ID"/>
              <a:t>Membuat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3B501-EB22-5942-C53A-52E5BE0A2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438400"/>
            <a:ext cx="3505494" cy="3785419"/>
          </a:xfrm>
        </p:spPr>
        <p:txBody>
          <a:bodyPr>
            <a:normAutofit/>
          </a:bodyPr>
          <a:lstStyle/>
          <a:p>
            <a:r>
              <a:rPr lang="id-ID" sz="2000"/>
              <a:t>Untuk membuat class, kita bisa menggunakan kata kunci class</a:t>
            </a:r>
          </a:p>
          <a:p>
            <a:r>
              <a:rPr lang="id-ID" sz="2000"/>
              <a:t>Penamaan class biasa menggunakan format CamelCase</a:t>
            </a:r>
          </a:p>
          <a:p>
            <a:endParaRPr lang="id-ID" sz="20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ECABB1B-E758-A7A9-BE8B-63A66C0EAA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5862" y="2050455"/>
            <a:ext cx="6019331" cy="2753843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4546649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EC8FF-C14F-D66A-176C-652F86CDF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>
            <a:normAutofit/>
          </a:bodyPr>
          <a:lstStyle/>
          <a:p>
            <a:r>
              <a:rPr lang="id-ID"/>
              <a:t>Membuat Object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62FA7-1C98-F5E7-0C3B-8436AE963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438400"/>
            <a:ext cx="3505494" cy="3785419"/>
          </a:xfrm>
        </p:spPr>
        <p:txBody>
          <a:bodyPr>
            <a:normAutofit/>
          </a:bodyPr>
          <a:lstStyle/>
          <a:p>
            <a:r>
              <a:rPr lang="id-ID" sz="2000"/>
              <a:t>Object adalah hasil instansiasi dari sebuah class</a:t>
            </a:r>
          </a:p>
          <a:p>
            <a:r>
              <a:rPr lang="id-ID" sz="2000"/>
              <a:t>Untuk membuat object kita bisa menggunakan kata kunci new, dan diikuti dengan nama Class dan kurung ()</a:t>
            </a:r>
          </a:p>
          <a:p>
            <a:endParaRPr lang="id-ID" sz="20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29BE4CD-0C25-618F-79A1-0510F12C84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5862" y="1419015"/>
            <a:ext cx="6019331" cy="401672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0490313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D094E-9408-8C07-1FF4-C4656260E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92768-24F6-42EE-1970-68D247C4CD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/>
              <a:t>Fields / Properties / Attributes adalah data yang bisa kita sisipkan di dalam Object</a:t>
            </a:r>
          </a:p>
          <a:p>
            <a:r>
              <a:rPr lang="id-ID"/>
              <a:t>Namun sebelum kita bisa memasukkan data di fields, kita harus mendeklarasikan data apa aja yang dimiliki object tersebut di dalam deklarasi class-nya</a:t>
            </a:r>
          </a:p>
          <a:p>
            <a:r>
              <a:rPr lang="id-ID"/>
              <a:t>Membuat field sama seperti membuat variable, namun ditempatkan di block class</a:t>
            </a:r>
          </a:p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255900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63E53-9486-E05B-A523-437D75FF9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Manipulasi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9BDA3-5A93-E8C7-7221-D67022D3C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/>
              <a:t>Fields yang ada di object, bisa kita manipulasi. Tergantung final atau bukan.</a:t>
            </a:r>
          </a:p>
          <a:p>
            <a:r>
              <a:rPr lang="id-ID"/>
              <a:t>Jika final, berarti kita tidak bisa mengubah data field nya, namun jika tidak, kita bisa mengubah field nya</a:t>
            </a:r>
          </a:p>
          <a:p>
            <a:r>
              <a:rPr lang="id-ID"/>
              <a:t>Untuk memanipulasi data field, sama seperti cara pada variable</a:t>
            </a:r>
          </a:p>
          <a:p>
            <a:r>
              <a:rPr lang="id-ID"/>
              <a:t>Untuk mengakses field, kita butuh kata kunci . (titik) setelah nama object dan diikuti nama fields nya</a:t>
            </a:r>
          </a:p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467961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831B6-6EFE-1764-F189-B178FB609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7814B-BB67-1BB0-7796-18A1C028A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/>
              <a:t>Selain menambahkan field, kita juga bisa menambahkan method ke object</a:t>
            </a:r>
          </a:p>
          <a:p>
            <a:r>
              <a:rPr lang="id-ID"/>
              <a:t>Cara dengan mendeklarasikan method tersebut di dalam block class</a:t>
            </a:r>
          </a:p>
          <a:p>
            <a:r>
              <a:rPr lang="id-ID"/>
              <a:t>Sama seperti method biasanya, kita juga bisa menambahkan return value, parameter dan method overloading di method yang ada di dalam block class</a:t>
            </a:r>
          </a:p>
          <a:p>
            <a:r>
              <a:rPr lang="id-ID"/>
              <a:t>Untuk mengakses method tersebut, kita bisa menggunakan tanda titik (.) dan diikuti dengan nama method nya. Sama seperti mengakses field</a:t>
            </a:r>
          </a:p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9528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7B582-47A2-3097-FD27-AC1D7E34C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Pendahuluan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D67A29-48A4-12B9-5031-DCBC7E3CF69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Pemrograman Dasar =&gt; C++ Prosedural</a:t>
            </a:r>
          </a:p>
          <a:p>
            <a:pPr lvl="1"/>
            <a:r>
              <a:rPr lang="en-US"/>
              <a:t>Variable</a:t>
            </a:r>
          </a:p>
          <a:p>
            <a:pPr lvl="1"/>
            <a:r>
              <a:rPr lang="en-US"/>
              <a:t>Constant</a:t>
            </a:r>
          </a:p>
          <a:p>
            <a:pPr lvl="1"/>
            <a:r>
              <a:rPr lang="en-US"/>
              <a:t>Selection (if, if else, swith of)</a:t>
            </a:r>
          </a:p>
          <a:p>
            <a:pPr lvl="1"/>
            <a:r>
              <a:rPr lang="en-US"/>
              <a:t>Repetion/looping (for do, while do, do while)</a:t>
            </a:r>
          </a:p>
          <a:p>
            <a:pPr lvl="1"/>
            <a:r>
              <a:rPr lang="en-US"/>
              <a:t>Function/method</a:t>
            </a:r>
          </a:p>
          <a:p>
            <a:pPr lvl="1"/>
            <a:r>
              <a:rPr lang="en-US"/>
              <a:t>Recursive</a:t>
            </a:r>
          </a:p>
          <a:p>
            <a:pPr lvl="1"/>
            <a:r>
              <a:rPr lang="en-US"/>
              <a:t>Array</a:t>
            </a:r>
          </a:p>
          <a:p>
            <a:endParaRPr lang="id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002590-87C9-B230-6C23-317DCDED174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Analisa Algoritma</a:t>
            </a:r>
          </a:p>
          <a:p>
            <a:pPr lvl="1"/>
            <a:r>
              <a:rPr lang="en-US"/>
              <a:t>Sorting</a:t>
            </a:r>
          </a:p>
          <a:p>
            <a:pPr lvl="1"/>
            <a:r>
              <a:rPr lang="en-US"/>
              <a:t>Searching</a:t>
            </a:r>
          </a:p>
          <a:p>
            <a:pPr lvl="1"/>
            <a:r>
              <a:rPr lang="en-US"/>
              <a:t>Tree</a:t>
            </a:r>
          </a:p>
          <a:p>
            <a:r>
              <a:rPr lang="en-US"/>
              <a:t>Desain Web (HTML, CSS, JavaScript)</a:t>
            </a:r>
          </a:p>
          <a:p>
            <a:r>
              <a:rPr lang="en-US"/>
              <a:t>Pemrograman Berbasis Object: Java</a:t>
            </a:r>
          </a:p>
          <a:p>
            <a:pPr lvl="1"/>
            <a:r>
              <a:rPr lang="en-US"/>
              <a:t>Pemrograman Berbasis Mobile (Flutter/Java/Kotlin)</a:t>
            </a:r>
          </a:p>
          <a:p>
            <a:pPr lvl="1"/>
            <a:r>
              <a:rPr lang="en-US"/>
              <a:t>Pemrograman Berbasis Web (PHP)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89377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F013F3A7-3250-F4D8-65CD-177D66215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91090"/>
            <a:ext cx="105155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Java</a:t>
            </a:r>
          </a:p>
        </p:txBody>
      </p:sp>
      <p:pic>
        <p:nvPicPr>
          <p:cNvPr id="8" name="Content Placeholder 7" descr="Diagram&#10;&#10;Description automatically generated">
            <a:extLst>
              <a:ext uri="{FF2B5EF4-FFF2-40B4-BE49-F238E27FC236}">
                <a16:creationId xmlns:a16="http://schemas.microsoft.com/office/drawing/2014/main" id="{1FAC7A14-F226-1DA6-EC3B-A7E7F160A5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0523" y="1863801"/>
            <a:ext cx="8110952" cy="444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163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E474B-9802-9778-6076-43577713E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Konsep Object &amp; Class</a:t>
            </a:r>
            <a:endParaRPr lang="id-ID"/>
          </a:p>
        </p:txBody>
      </p:sp>
      <p:pic>
        <p:nvPicPr>
          <p:cNvPr id="7" name="Content Placeholder 6" descr="A group of cell phones&#10;&#10;Description automatically generated with low confidence">
            <a:extLst>
              <a:ext uri="{FF2B5EF4-FFF2-40B4-BE49-F238E27FC236}">
                <a16:creationId xmlns:a16="http://schemas.microsoft.com/office/drawing/2014/main" id="{2B2C8D32-9DD4-1D84-83A7-B6F5BAB581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38200" y="1758156"/>
            <a:ext cx="4351338" cy="4351338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B28D16C-C467-D0EF-A1B0-581CFCD2A2B9}"/>
              </a:ext>
            </a:extLst>
          </p:cNvPr>
          <p:cNvSpPr txBox="1"/>
          <p:nvPr/>
        </p:nvSpPr>
        <p:spPr>
          <a:xfrm>
            <a:off x="1375539" y="5878662"/>
            <a:ext cx="43513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900">
                <a:hlinkClick r:id="rId3" tooltip="https://support.forgetcomputers.com/hc/en-us/articles/360033324852-The-Scoop-on-the-New-iPhone-11-Apple-Watch-Series-5-7th-gen-iPad-and-Apple-Services"/>
              </a:rPr>
              <a:t>This Photo</a:t>
            </a:r>
            <a:r>
              <a:rPr lang="id-ID" sz="900"/>
              <a:t> by Unknown Author is licensed under </a:t>
            </a:r>
            <a:r>
              <a:rPr lang="id-ID" sz="900">
                <a:hlinkClick r:id="rId4" tooltip="https://creativecommons.org/licenses/by-sa/3.0/"/>
              </a:rPr>
              <a:t>CC BY-SA</a:t>
            </a:r>
            <a:endParaRPr lang="id-ID" sz="9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B81A848-94EE-8EFD-A545-9B9C9E9764D0}"/>
              </a:ext>
            </a:extLst>
          </p:cNvPr>
          <p:cNvSpPr txBox="1"/>
          <p:nvPr/>
        </p:nvSpPr>
        <p:spPr>
          <a:xfrm>
            <a:off x="5449980" y="2136338"/>
            <a:ext cx="25926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Class iPhone:</a:t>
            </a:r>
          </a:p>
          <a:p>
            <a:r>
              <a:rPr lang="en-US"/>
              <a:t>Properties:</a:t>
            </a:r>
          </a:p>
          <a:p>
            <a:pPr marL="342900" indent="-342900">
              <a:buAutoNum type="arabicPeriod"/>
            </a:pPr>
            <a:r>
              <a:rPr lang="en-US"/>
              <a:t>Color</a:t>
            </a:r>
          </a:p>
          <a:p>
            <a:pPr marL="342900" indent="-342900">
              <a:buAutoNum type="arabicPeriod"/>
            </a:pPr>
            <a:r>
              <a:rPr lang="en-US"/>
              <a:t>Storage</a:t>
            </a:r>
          </a:p>
          <a:p>
            <a:pPr marL="342900" indent="-342900">
              <a:buAutoNum type="arabicPeriod"/>
            </a:pPr>
            <a:endParaRPr lang="en-US"/>
          </a:p>
          <a:p>
            <a:r>
              <a:rPr lang="en-US"/>
              <a:t>Methods:</a:t>
            </a:r>
          </a:p>
          <a:p>
            <a:pPr marL="342900" indent="-342900">
              <a:buAutoNum type="arabicPeriod"/>
            </a:pPr>
            <a:r>
              <a:rPr lang="en-US"/>
              <a:t>iPhone menyala</a:t>
            </a:r>
          </a:p>
          <a:p>
            <a:pPr marL="342900" indent="-342900">
              <a:buAutoNum type="arabicPeriod"/>
            </a:pPr>
            <a:r>
              <a:rPr lang="en-US"/>
              <a:t>iPhone mati</a:t>
            </a:r>
          </a:p>
          <a:p>
            <a:pPr marL="342900" indent="-342900">
              <a:buAutoNum type="arabicPeriod"/>
            </a:pPr>
            <a:r>
              <a:rPr lang="en-US"/>
              <a:t>iPhone berdering</a:t>
            </a:r>
          </a:p>
          <a:p>
            <a:pPr marL="342900" indent="-342900">
              <a:buAutoNum type="arabicPeriod"/>
            </a:pPr>
            <a:r>
              <a:rPr lang="en-US"/>
              <a:t>iPhone video call</a:t>
            </a:r>
            <a:endParaRPr lang="id-ID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714BFA9-F246-D099-9D8C-E29B77B48BEC}"/>
              </a:ext>
            </a:extLst>
          </p:cNvPr>
          <p:cNvSpPr txBox="1"/>
          <p:nvPr/>
        </p:nvSpPr>
        <p:spPr>
          <a:xfrm>
            <a:off x="8303086" y="1997838"/>
            <a:ext cx="3607008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Object iPhone:</a:t>
            </a:r>
          </a:p>
          <a:p>
            <a:pPr marL="342900" indent="-342900">
              <a:buAutoNum type="arabicPeriod"/>
            </a:pPr>
            <a:r>
              <a:rPr lang="en-US"/>
              <a:t>iPhone (gold color, 64GB)</a:t>
            </a:r>
          </a:p>
          <a:p>
            <a:pPr lvl="1"/>
            <a:r>
              <a:rPr lang="en-US"/>
              <a:t>Nyala, mati, berdering, VC</a:t>
            </a:r>
          </a:p>
          <a:p>
            <a:pPr marL="342900" indent="-342900">
              <a:buAutoNum type="arabicPeriod"/>
            </a:pPr>
            <a:r>
              <a:rPr lang="en-US"/>
              <a:t>iPhone (green color, 128GB)</a:t>
            </a:r>
          </a:p>
          <a:p>
            <a:pPr lvl="1"/>
            <a:r>
              <a:rPr lang="en-US"/>
              <a:t>Nyala, mati, berdering, VC</a:t>
            </a:r>
          </a:p>
          <a:p>
            <a:pPr marL="342900" indent="-342900">
              <a:buAutoNum type="arabicPeriod"/>
            </a:pPr>
            <a:r>
              <a:rPr lang="en-US"/>
              <a:t>iPhone (white color, 512GB)</a:t>
            </a:r>
          </a:p>
          <a:p>
            <a:pPr lvl="1"/>
            <a:r>
              <a:rPr lang="en-US"/>
              <a:t>Nyala, mati, berdering, VC</a:t>
            </a:r>
          </a:p>
          <a:p>
            <a:pPr marL="342900" indent="-342900">
              <a:buAutoNum type="arabicPeriod"/>
            </a:pPr>
            <a:r>
              <a:rPr lang="en-US"/>
              <a:t>iPhone (grey color, 64GB)</a:t>
            </a:r>
          </a:p>
          <a:p>
            <a:pPr lvl="1"/>
            <a:r>
              <a:rPr lang="en-US"/>
              <a:t>Nyala, mati, berdering, VC</a:t>
            </a:r>
          </a:p>
          <a:p>
            <a:pPr marL="342900" indent="-342900">
              <a:buAutoNum type="arabicPeriod"/>
            </a:pPr>
            <a:r>
              <a:rPr lang="en-US"/>
              <a:t>iPhone (dark grey color, 128GB)</a:t>
            </a:r>
          </a:p>
          <a:p>
            <a:pPr lvl="1"/>
            <a:r>
              <a:rPr lang="en-US"/>
              <a:t>Nyala, mati, berdering, VC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71589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2E5AB-6FEE-679B-32A9-C7BE06202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Implementasi Object dan Class di Java</a:t>
            </a:r>
            <a:endParaRPr lang="id-ID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1C242E-5F9F-CB7E-C42B-5BCCBF8B35B1}"/>
              </a:ext>
            </a:extLst>
          </p:cNvPr>
          <p:cNvSpPr txBox="1"/>
          <p:nvPr/>
        </p:nvSpPr>
        <p:spPr>
          <a:xfrm>
            <a:off x="680803" y="1829188"/>
            <a:ext cx="259266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Class iPhone:</a:t>
            </a:r>
          </a:p>
          <a:p>
            <a:r>
              <a:rPr lang="en-US"/>
              <a:t>Properties:</a:t>
            </a:r>
          </a:p>
          <a:p>
            <a:pPr marL="342900" indent="-342900">
              <a:buAutoNum type="arabicPeriod"/>
            </a:pPr>
            <a:r>
              <a:rPr lang="en-US"/>
              <a:t>Color</a:t>
            </a:r>
          </a:p>
          <a:p>
            <a:pPr marL="342900" indent="-342900">
              <a:buAutoNum type="arabicPeriod"/>
            </a:pPr>
            <a:r>
              <a:rPr lang="en-US"/>
              <a:t>Storage</a:t>
            </a:r>
          </a:p>
          <a:p>
            <a:pPr marL="342900" indent="-342900">
              <a:buAutoNum type="arabicPeriod"/>
            </a:pPr>
            <a:r>
              <a:rPr lang="en-US"/>
              <a:t>size</a:t>
            </a:r>
          </a:p>
          <a:p>
            <a:pPr marL="342900" indent="-342900">
              <a:buAutoNum type="arabicPeriod"/>
            </a:pPr>
            <a:endParaRPr lang="en-US"/>
          </a:p>
          <a:p>
            <a:r>
              <a:rPr lang="en-US"/>
              <a:t>Methods:</a:t>
            </a:r>
          </a:p>
          <a:p>
            <a:pPr marL="342900" indent="-342900">
              <a:buAutoNum type="arabicPeriod"/>
            </a:pPr>
            <a:r>
              <a:rPr lang="en-US"/>
              <a:t>iPhone menyala</a:t>
            </a:r>
          </a:p>
          <a:p>
            <a:pPr marL="342900" indent="-342900">
              <a:buAutoNum type="arabicPeriod"/>
            </a:pPr>
            <a:r>
              <a:rPr lang="en-US"/>
              <a:t>iPhone mati</a:t>
            </a:r>
          </a:p>
          <a:p>
            <a:pPr marL="342900" indent="-342900">
              <a:buAutoNum type="arabicPeriod"/>
            </a:pPr>
            <a:r>
              <a:rPr lang="en-US"/>
              <a:t>iPhone berdering</a:t>
            </a:r>
          </a:p>
          <a:p>
            <a:pPr marL="342900" indent="-342900">
              <a:buAutoNum type="arabicPeriod"/>
            </a:pPr>
            <a:r>
              <a:rPr lang="en-US"/>
              <a:t>iPhone video call</a:t>
            </a:r>
            <a:endParaRPr lang="id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B0B1D3-2360-6FB3-1DA1-6465C6E08AD3}"/>
              </a:ext>
            </a:extLst>
          </p:cNvPr>
          <p:cNvSpPr txBox="1"/>
          <p:nvPr/>
        </p:nvSpPr>
        <p:spPr>
          <a:xfrm>
            <a:off x="3338424" y="1829576"/>
            <a:ext cx="209862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class iPhone {</a:t>
            </a:r>
          </a:p>
          <a:p>
            <a:endParaRPr lang="en-US"/>
          </a:p>
          <a:p>
            <a:r>
              <a:rPr lang="en-US"/>
              <a:t>   String color;</a:t>
            </a:r>
          </a:p>
          <a:p>
            <a:r>
              <a:rPr lang="en-US"/>
              <a:t>   String storage;</a:t>
            </a:r>
          </a:p>
          <a:p>
            <a:r>
              <a:rPr lang="en-US"/>
              <a:t>   String size;</a:t>
            </a:r>
          </a:p>
          <a:p>
            <a:endParaRPr lang="en-US"/>
          </a:p>
          <a:p>
            <a:r>
              <a:rPr lang="en-US"/>
              <a:t>   nyala()</a:t>
            </a:r>
          </a:p>
          <a:p>
            <a:r>
              <a:rPr lang="en-US"/>
              <a:t>   mati()</a:t>
            </a:r>
          </a:p>
          <a:p>
            <a:r>
              <a:rPr lang="en-US"/>
              <a:t>   berdering()</a:t>
            </a:r>
          </a:p>
          <a:p>
            <a:r>
              <a:rPr lang="en-US"/>
              <a:t>   videocall()</a:t>
            </a:r>
          </a:p>
          <a:p>
            <a:r>
              <a:rPr lang="en-US"/>
              <a:t>}</a:t>
            </a:r>
            <a:endParaRPr lang="id-ID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490AD86E-5C92-4052-6A9C-1405F23A3630}"/>
              </a:ext>
            </a:extLst>
          </p:cNvPr>
          <p:cNvSpPr/>
          <p:nvPr/>
        </p:nvSpPr>
        <p:spPr>
          <a:xfrm>
            <a:off x="2193562" y="3207894"/>
            <a:ext cx="951876" cy="2211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C48B0376-E8D0-8A84-FF85-A4CEA0CC2F8E}"/>
              </a:ext>
            </a:extLst>
          </p:cNvPr>
          <p:cNvSpPr/>
          <p:nvPr/>
        </p:nvSpPr>
        <p:spPr>
          <a:xfrm>
            <a:off x="4658197" y="3207894"/>
            <a:ext cx="951876" cy="2211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E0E4AD6-9E55-B78B-BD56-5536278850BE}"/>
              </a:ext>
            </a:extLst>
          </p:cNvPr>
          <p:cNvSpPr txBox="1"/>
          <p:nvPr/>
        </p:nvSpPr>
        <p:spPr>
          <a:xfrm>
            <a:off x="5659434" y="1514395"/>
            <a:ext cx="358265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namaKelas namaObject = new namaKelas();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iPhone iGold = new iPhone();</a:t>
            </a:r>
          </a:p>
          <a:p>
            <a:r>
              <a:rPr lang="en-US"/>
              <a:t>iPhone iGreen = new iPhone();</a:t>
            </a:r>
          </a:p>
          <a:p>
            <a:r>
              <a:rPr lang="en-US"/>
              <a:t>iPhone iGrey = new iPhone();</a:t>
            </a:r>
          </a:p>
          <a:p>
            <a:r>
              <a:rPr lang="en-US"/>
              <a:t>iPhone iDarkGrey = new iPhone();</a:t>
            </a:r>
          </a:p>
          <a:p>
            <a:endParaRPr lang="en-US"/>
          </a:p>
          <a:p>
            <a:r>
              <a:rPr lang="en-US"/>
              <a:t>iGold.color = “Gold”;</a:t>
            </a:r>
          </a:p>
          <a:p>
            <a:r>
              <a:rPr lang="en-US"/>
              <a:t>iGreen.color = “Green”;</a:t>
            </a:r>
          </a:p>
          <a:p>
            <a:r>
              <a:rPr lang="en-US"/>
              <a:t>iGrey.color = “Grey”</a:t>
            </a:r>
          </a:p>
          <a:p>
            <a:r>
              <a:rPr lang="en-US"/>
              <a:t>iDarkGrey.color = “Dark Grey”</a:t>
            </a:r>
          </a:p>
          <a:p>
            <a:endParaRPr lang="en-US"/>
          </a:p>
          <a:p>
            <a:r>
              <a:rPr lang="en-US"/>
              <a:t>iGold.storage = “64GB”’;</a:t>
            </a:r>
          </a:p>
          <a:p>
            <a:r>
              <a:rPr lang="en-US"/>
              <a:t>iGreen.size = “Max”;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8113FA-8CF8-BBC6-8445-FADCDDCE8D0F}"/>
              </a:ext>
            </a:extLst>
          </p:cNvPr>
          <p:cNvSpPr txBox="1"/>
          <p:nvPr/>
        </p:nvSpPr>
        <p:spPr>
          <a:xfrm>
            <a:off x="9593705" y="2551836"/>
            <a:ext cx="21542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iGold.nyala();</a:t>
            </a:r>
          </a:p>
          <a:p>
            <a:r>
              <a:rPr lang="en-US"/>
              <a:t>iGold.videocall();</a:t>
            </a:r>
          </a:p>
          <a:p>
            <a:endParaRPr lang="en-US"/>
          </a:p>
          <a:p>
            <a:r>
              <a:rPr lang="en-US"/>
              <a:t>iGreen.nyala();</a:t>
            </a:r>
          </a:p>
          <a:p>
            <a:r>
              <a:rPr lang="en-US"/>
              <a:t>iGrey.nyala();</a:t>
            </a:r>
          </a:p>
          <a:p>
            <a:r>
              <a:rPr lang="en-US"/>
              <a:t>iDarkGrey.nyala();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08767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49D23-C67E-42E9-F889-D4B2B580C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Tools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22B0A-87D4-7C2D-DAF8-4C0EB2CD55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IntelliJ IDEA		</a:t>
            </a:r>
            <a:r>
              <a:rPr lang="en-US">
                <a:sym typeface="Wingdings" panose="05000000000000000000" pitchFamily="2" charset="2"/>
              </a:rPr>
              <a:t> unduh di </a:t>
            </a:r>
            <a:r>
              <a:rPr lang="en-US">
                <a:sym typeface="Wingdings" panose="05000000000000000000" pitchFamily="2" charset="2"/>
                <a:hlinkClick r:id="rId2"/>
              </a:rPr>
              <a:t>https://www.jetbrains.com/idea/download/#section=windows</a:t>
            </a:r>
            <a:r>
              <a:rPr lang="en-US">
                <a:sym typeface="Wingdings" panose="05000000000000000000" pitchFamily="2" charset="2"/>
              </a:rPr>
              <a:t> </a:t>
            </a:r>
            <a:endParaRPr lang="en-US"/>
          </a:p>
          <a:p>
            <a:r>
              <a:rPr lang="en-US"/>
              <a:t>MS VS Code</a:t>
            </a:r>
          </a:p>
          <a:p>
            <a:pPr lvl="1"/>
            <a:r>
              <a:rPr lang="en-US"/>
              <a:t>Unduh Java di Oracle </a:t>
            </a:r>
            <a:r>
              <a:rPr lang="en-US">
                <a:sym typeface="Wingdings" panose="05000000000000000000" pitchFamily="2" charset="2"/>
              </a:rPr>
              <a:t> cari tutorial di YouTube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91442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72F89-4B66-5E26-7BCA-AA33FE10D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91090"/>
            <a:ext cx="105155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IntelliJ Idea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BC0558A-642D-7B6C-71CA-BC52F31DD3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9947" y="1863801"/>
            <a:ext cx="5432105" cy="444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488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E8F11CD-8181-0F9F-ECCA-715BB77B96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025" y="2331145"/>
            <a:ext cx="3086531" cy="154326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19A1689-3FDA-D740-A046-D8DCB40EED0E}"/>
              </a:ext>
            </a:extLst>
          </p:cNvPr>
          <p:cNvSpPr txBox="1"/>
          <p:nvPr/>
        </p:nvSpPr>
        <p:spPr>
          <a:xfrm>
            <a:off x="5305245" y="2225615"/>
            <a:ext cx="457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Nama file dan nama class harus sama</a:t>
            </a:r>
          </a:p>
          <a:p>
            <a:endParaRPr lang="en-US"/>
          </a:p>
          <a:p>
            <a:r>
              <a:rPr lang="en-US"/>
              <a:t>Nama file		: Latihan1.java</a:t>
            </a:r>
          </a:p>
          <a:p>
            <a:r>
              <a:rPr lang="en-US"/>
              <a:t>Nama class 	: Latihan1</a:t>
            </a:r>
          </a:p>
          <a:p>
            <a:endParaRPr lang="en-US"/>
          </a:p>
          <a:p>
            <a:r>
              <a:rPr lang="en-US"/>
              <a:t>Huruf kecil dan besarnya harus sama persis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15402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C2B17-ED2C-635E-E6C1-1BBFDF7B9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Apa itu Object Oriented Programming?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4217F6-3A1C-8854-8D9A-29AA46C35A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/>
              <a:t>Object Oriented Programming adalah sudut pandang bahasa pemrograman yang berkonsep “objek”</a:t>
            </a:r>
          </a:p>
          <a:p>
            <a:r>
              <a:rPr lang="id-ID"/>
              <a:t>Ada banyak sudut pandang bahasa pemrograman, namun OOP adalah yang sangat populer saat ini.</a:t>
            </a:r>
          </a:p>
          <a:p>
            <a:r>
              <a:rPr lang="id-ID"/>
              <a:t>Ada beberapa istilah yang perlu dimengerti dalam OOP, yaitu: Object dan Class</a:t>
            </a:r>
          </a:p>
        </p:txBody>
      </p:sp>
    </p:spTree>
    <p:extLst>
      <p:ext uri="{BB962C8B-B14F-4D97-AF65-F5344CB8AC3E}">
        <p14:creationId xmlns:p14="http://schemas.microsoft.com/office/powerpoint/2010/main" val="2121816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759</Words>
  <Application>Microsoft Office PowerPoint</Application>
  <PresentationFormat>Layar Lebar</PresentationFormat>
  <Paragraphs>130</Paragraphs>
  <Slides>17</Slides>
  <Notes>0</Notes>
  <HiddenSlides>0</HiddenSlides>
  <MMClips>0</MMClips>
  <ScaleCrop>false</ScaleCrop>
  <HeadingPairs>
    <vt:vector size="6" baseType="variant">
      <vt:variant>
        <vt:lpstr>Font Dipakai</vt:lpstr>
      </vt:variant>
      <vt:variant>
        <vt:i4>3</vt:i4>
      </vt:variant>
      <vt:variant>
        <vt:lpstr>Tema</vt:lpstr>
      </vt:variant>
      <vt:variant>
        <vt:i4>1</vt:i4>
      </vt:variant>
      <vt:variant>
        <vt:lpstr>Judul Slide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PBO P1: Object dan Class</vt:lpstr>
      <vt:lpstr>Pendahuluan</vt:lpstr>
      <vt:lpstr>Java</vt:lpstr>
      <vt:lpstr>Konsep Object &amp; Class</vt:lpstr>
      <vt:lpstr>Implementasi Object dan Class di Java</vt:lpstr>
      <vt:lpstr>Tools</vt:lpstr>
      <vt:lpstr>IntelliJ Idea</vt:lpstr>
      <vt:lpstr>Presentasi PowerPoint</vt:lpstr>
      <vt:lpstr>Apa itu Object Oriented Programming?</vt:lpstr>
      <vt:lpstr>Apa itu Object?</vt:lpstr>
      <vt:lpstr>Apa itu Class?</vt:lpstr>
      <vt:lpstr>Presentasi PowerPoint</vt:lpstr>
      <vt:lpstr>Membuat Class</vt:lpstr>
      <vt:lpstr>Membuat Object</vt:lpstr>
      <vt:lpstr>Field</vt:lpstr>
      <vt:lpstr>Manipulasi Field</vt:lpstr>
      <vt:lpstr>Method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PBO</dc:title>
  <dc:creator>Adi Wahyu Pribadi</dc:creator>
  <cp:lastModifiedBy>Adi Wahyu Pribadi</cp:lastModifiedBy>
  <cp:revision>1</cp:revision>
  <dcterms:created xsi:type="dcterms:W3CDTF">2022-09-07T01:18:25Z</dcterms:created>
  <dcterms:modified xsi:type="dcterms:W3CDTF">2022-11-21T07:16:47Z</dcterms:modified>
</cp:coreProperties>
</file>