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63" r:id="rId6"/>
    <p:sldId id="264" r:id="rId7"/>
    <p:sldId id="276" r:id="rId8"/>
    <p:sldId id="277" r:id="rId9"/>
    <p:sldId id="278" r:id="rId10"/>
    <p:sldId id="275" r:id="rId11"/>
    <p:sldId id="279" r:id="rId12"/>
    <p:sldId id="280" r:id="rId13"/>
    <p:sldId id="281" r:id="rId14"/>
    <p:sldId id="265" r:id="rId15"/>
    <p:sldId id="282" r:id="rId1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4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i Wahyu Pribadi" userId="b51fe84f4e6d4b5a" providerId="LiveId" clId="{3345BA28-5360-4091-ACF0-4D346994EE3F}"/>
    <pc:docChg chg="modSld">
      <pc:chgData name="Adi Wahyu Pribadi" userId="b51fe84f4e6d4b5a" providerId="LiveId" clId="{3345BA28-5360-4091-ACF0-4D346994EE3F}" dt="2022-11-21T07:18:13.508" v="15" actId="20577"/>
      <pc:docMkLst>
        <pc:docMk/>
      </pc:docMkLst>
      <pc:sldChg chg="modSp mod">
        <pc:chgData name="Adi Wahyu Pribadi" userId="b51fe84f4e6d4b5a" providerId="LiveId" clId="{3345BA28-5360-4091-ACF0-4D346994EE3F}" dt="2022-11-21T07:18:13.508" v="15" actId="20577"/>
        <pc:sldMkLst>
          <pc:docMk/>
          <pc:sldMk cId="408218395" sldId="256"/>
        </pc:sldMkLst>
        <pc:spChg chg="mod">
          <ac:chgData name="Adi Wahyu Pribadi" userId="b51fe84f4e6d4b5a" providerId="LiveId" clId="{3345BA28-5360-4091-ACF0-4D346994EE3F}" dt="2022-11-21T07:18:13.508" v="15" actId="20577"/>
          <ac:spMkLst>
            <pc:docMk/>
            <pc:sldMk cId="408218395" sldId="256"/>
            <ac:spMk id="3" creationId="{E43F4952-19ED-68ED-B908-0B66D8399BD9}"/>
          </ac:spMkLst>
        </pc:spChg>
      </pc:sldChg>
    </pc:docChg>
  </pc:docChgLst>
  <pc:docChgLst>
    <pc:chgData name="Adi Wahyu Pribadi" userId="b51fe84f4e6d4b5a" providerId="LiveId" clId="{37E3E9C9-EC46-46F5-8D49-2402BFC8A5B6}"/>
    <pc:docChg chg="undo redo custSel addSld delSld modSld sldOrd">
      <pc:chgData name="Adi Wahyu Pribadi" userId="b51fe84f4e6d4b5a" providerId="LiveId" clId="{37E3E9C9-EC46-46F5-8D49-2402BFC8A5B6}" dt="2022-09-14T15:44:22.170" v="978" actId="47"/>
      <pc:docMkLst>
        <pc:docMk/>
      </pc:docMkLst>
      <pc:sldChg chg="modSp mod">
        <pc:chgData name="Adi Wahyu Pribadi" userId="b51fe84f4e6d4b5a" providerId="LiveId" clId="{37E3E9C9-EC46-46F5-8D49-2402BFC8A5B6}" dt="2022-09-14T15:04:22.774" v="32" actId="20577"/>
        <pc:sldMkLst>
          <pc:docMk/>
          <pc:sldMk cId="408218395" sldId="256"/>
        </pc:sldMkLst>
        <pc:spChg chg="mod">
          <ac:chgData name="Adi Wahyu Pribadi" userId="b51fe84f4e6d4b5a" providerId="LiveId" clId="{37E3E9C9-EC46-46F5-8D49-2402BFC8A5B6}" dt="2022-09-14T15:04:22.774" v="32" actId="20577"/>
          <ac:spMkLst>
            <pc:docMk/>
            <pc:sldMk cId="408218395" sldId="256"/>
            <ac:spMk id="2" creationId="{AA55E96D-05A8-1EB8-CECD-5F47323BEB3D}"/>
          </ac:spMkLst>
        </pc:spChg>
      </pc:sldChg>
      <pc:sldChg chg="addSp modSp mod">
        <pc:chgData name="Adi Wahyu Pribadi" userId="b51fe84f4e6d4b5a" providerId="LiveId" clId="{37E3E9C9-EC46-46F5-8D49-2402BFC8A5B6}" dt="2022-09-14T15:20:34.254" v="367" actId="1076"/>
        <pc:sldMkLst>
          <pc:docMk/>
          <pc:sldMk cId="689377516" sldId="257"/>
        </pc:sldMkLst>
        <pc:spChg chg="mod">
          <ac:chgData name="Adi Wahyu Pribadi" userId="b51fe84f4e6d4b5a" providerId="LiveId" clId="{37E3E9C9-EC46-46F5-8D49-2402BFC8A5B6}" dt="2022-09-14T15:06:16.973" v="170" actId="20577"/>
          <ac:spMkLst>
            <pc:docMk/>
            <pc:sldMk cId="689377516" sldId="257"/>
            <ac:spMk id="2" creationId="{B807B582-47A2-3097-FD27-AC1D7E34C0A4}"/>
          </ac:spMkLst>
        </pc:spChg>
        <pc:spChg chg="mod">
          <ac:chgData name="Adi Wahyu Pribadi" userId="b51fe84f4e6d4b5a" providerId="LiveId" clId="{37E3E9C9-EC46-46F5-8D49-2402BFC8A5B6}" dt="2022-09-14T15:20:30.006" v="366" actId="1076"/>
          <ac:spMkLst>
            <pc:docMk/>
            <pc:sldMk cId="689377516" sldId="257"/>
            <ac:spMk id="3" creationId="{42D67A29-48A4-12B9-5031-DCBC7E3CF69E}"/>
          </ac:spMkLst>
        </pc:spChg>
        <pc:spChg chg="mod">
          <ac:chgData name="Adi Wahyu Pribadi" userId="b51fe84f4e6d4b5a" providerId="LiveId" clId="{37E3E9C9-EC46-46F5-8D49-2402BFC8A5B6}" dt="2022-09-14T15:20:15.683" v="364" actId="20577"/>
          <ac:spMkLst>
            <pc:docMk/>
            <pc:sldMk cId="689377516" sldId="257"/>
            <ac:spMk id="4" creationId="{A1002590-87C9-B230-6C23-317DCDED174A}"/>
          </ac:spMkLst>
        </pc:spChg>
        <pc:picChg chg="add mod">
          <ac:chgData name="Adi Wahyu Pribadi" userId="b51fe84f4e6d4b5a" providerId="LiveId" clId="{37E3E9C9-EC46-46F5-8D49-2402BFC8A5B6}" dt="2022-09-14T15:20:34.254" v="367" actId="1076"/>
          <ac:picMkLst>
            <pc:docMk/>
            <pc:sldMk cId="689377516" sldId="257"/>
            <ac:picMk id="5" creationId="{6CA6D603-3B79-BF2A-6027-ABBA606EA621}"/>
          </ac:picMkLst>
        </pc:picChg>
      </pc:sldChg>
      <pc:sldChg chg="del">
        <pc:chgData name="Adi Wahyu Pribadi" userId="b51fe84f4e6d4b5a" providerId="LiveId" clId="{37E3E9C9-EC46-46F5-8D49-2402BFC8A5B6}" dt="2022-09-14T15:22:30.644" v="439" actId="47"/>
        <pc:sldMkLst>
          <pc:docMk/>
          <pc:sldMk cId="3271589751" sldId="258"/>
        </pc:sldMkLst>
      </pc:sldChg>
      <pc:sldChg chg="del">
        <pc:chgData name="Adi Wahyu Pribadi" userId="b51fe84f4e6d4b5a" providerId="LiveId" clId="{37E3E9C9-EC46-46F5-8D49-2402BFC8A5B6}" dt="2022-09-14T15:22:30.644" v="439" actId="47"/>
        <pc:sldMkLst>
          <pc:docMk/>
          <pc:sldMk cId="2908767235" sldId="259"/>
        </pc:sldMkLst>
      </pc:sldChg>
      <pc:sldChg chg="del">
        <pc:chgData name="Adi Wahyu Pribadi" userId="b51fe84f4e6d4b5a" providerId="LiveId" clId="{37E3E9C9-EC46-46F5-8D49-2402BFC8A5B6}" dt="2022-09-14T15:22:30.644" v="439" actId="47"/>
        <pc:sldMkLst>
          <pc:docMk/>
          <pc:sldMk cId="3091442309" sldId="260"/>
        </pc:sldMkLst>
      </pc:sldChg>
      <pc:sldChg chg="del">
        <pc:chgData name="Adi Wahyu Pribadi" userId="b51fe84f4e6d4b5a" providerId="LiveId" clId="{37E3E9C9-EC46-46F5-8D49-2402BFC8A5B6}" dt="2022-09-14T15:22:30.644" v="439" actId="47"/>
        <pc:sldMkLst>
          <pc:docMk/>
          <pc:sldMk cId="2846488764" sldId="261"/>
        </pc:sldMkLst>
      </pc:sldChg>
      <pc:sldChg chg="del">
        <pc:chgData name="Adi Wahyu Pribadi" userId="b51fe84f4e6d4b5a" providerId="LiveId" clId="{37E3E9C9-EC46-46F5-8D49-2402BFC8A5B6}" dt="2022-09-14T15:22:30.644" v="439" actId="47"/>
        <pc:sldMkLst>
          <pc:docMk/>
          <pc:sldMk cId="615402239" sldId="262"/>
        </pc:sldMkLst>
      </pc:sldChg>
      <pc:sldChg chg="addSp delSp modSp mod">
        <pc:chgData name="Adi Wahyu Pribadi" userId="b51fe84f4e6d4b5a" providerId="LiveId" clId="{37E3E9C9-EC46-46F5-8D49-2402BFC8A5B6}" dt="2022-09-14T15:19:36.349" v="343" actId="1076"/>
        <pc:sldMkLst>
          <pc:docMk/>
          <pc:sldMk cId="3586163991" sldId="263"/>
        </pc:sldMkLst>
        <pc:spChg chg="add del mod ord">
          <ac:chgData name="Adi Wahyu Pribadi" userId="b51fe84f4e6d4b5a" providerId="LiveId" clId="{37E3E9C9-EC46-46F5-8D49-2402BFC8A5B6}" dt="2022-09-14T15:19:27.147" v="340" actId="478"/>
          <ac:spMkLst>
            <pc:docMk/>
            <pc:sldMk cId="3586163991" sldId="263"/>
            <ac:spMk id="3" creationId="{255F5687-918B-53F2-78EB-84E6878277C2}"/>
          </ac:spMkLst>
        </pc:spChg>
        <pc:spChg chg="mod">
          <ac:chgData name="Adi Wahyu Pribadi" userId="b51fe84f4e6d4b5a" providerId="LiveId" clId="{37E3E9C9-EC46-46F5-8D49-2402BFC8A5B6}" dt="2022-09-14T15:19:22.066" v="339" actId="26606"/>
          <ac:spMkLst>
            <pc:docMk/>
            <pc:sldMk cId="3586163991" sldId="263"/>
            <ac:spMk id="9" creationId="{F013F3A7-3250-F4D8-65CD-177D662157E6}"/>
          </ac:spMkLst>
        </pc:spChg>
        <pc:spChg chg="add del">
          <ac:chgData name="Adi Wahyu Pribadi" userId="b51fe84f4e6d4b5a" providerId="LiveId" clId="{37E3E9C9-EC46-46F5-8D49-2402BFC8A5B6}" dt="2022-09-14T15:19:22.060" v="338" actId="26606"/>
          <ac:spMkLst>
            <pc:docMk/>
            <pc:sldMk cId="3586163991" sldId="263"/>
            <ac:spMk id="14" creationId="{FF9B822F-893E-44C8-963C-64F50ACECBB2}"/>
          </ac:spMkLst>
        </pc:spChg>
        <pc:spChg chg="add del">
          <ac:chgData name="Adi Wahyu Pribadi" userId="b51fe84f4e6d4b5a" providerId="LiveId" clId="{37E3E9C9-EC46-46F5-8D49-2402BFC8A5B6}" dt="2022-09-14T15:19:22.060" v="338" actId="26606"/>
          <ac:spMkLst>
            <pc:docMk/>
            <pc:sldMk cId="3586163991" sldId="263"/>
            <ac:spMk id="16" creationId="{EBF87945-A001-489F-9D9B-7D9435F0B9CA}"/>
          </ac:spMkLst>
        </pc:spChg>
        <pc:spChg chg="add">
          <ac:chgData name="Adi Wahyu Pribadi" userId="b51fe84f4e6d4b5a" providerId="LiveId" clId="{37E3E9C9-EC46-46F5-8D49-2402BFC8A5B6}" dt="2022-09-14T15:19:22.066" v="339" actId="26606"/>
          <ac:spMkLst>
            <pc:docMk/>
            <pc:sldMk cId="3586163991" sldId="263"/>
            <ac:spMk id="18" creationId="{73DE2CFE-42F2-48F0-8706-5264E012B10C}"/>
          </ac:spMkLst>
        </pc:spChg>
        <pc:picChg chg="add mod">
          <ac:chgData name="Adi Wahyu Pribadi" userId="b51fe84f4e6d4b5a" providerId="LiveId" clId="{37E3E9C9-EC46-46F5-8D49-2402BFC8A5B6}" dt="2022-09-14T15:19:36.349" v="343" actId="1076"/>
          <ac:picMkLst>
            <pc:docMk/>
            <pc:sldMk cId="3586163991" sldId="263"/>
            <ac:picMk id="5" creationId="{FBB200D3-ABE3-2ADE-676A-F392A5684270}"/>
          </ac:picMkLst>
        </pc:picChg>
        <pc:picChg chg="del">
          <ac:chgData name="Adi Wahyu Pribadi" userId="b51fe84f4e6d4b5a" providerId="LiveId" clId="{37E3E9C9-EC46-46F5-8D49-2402BFC8A5B6}" dt="2022-09-14T15:18:24.677" v="335" actId="478"/>
          <ac:picMkLst>
            <pc:docMk/>
            <pc:sldMk cId="3586163991" sldId="263"/>
            <ac:picMk id="8" creationId="{1FAC7A14-F226-1DA6-EC3B-A7E7F160A5C6}"/>
          </ac:picMkLst>
        </pc:picChg>
      </pc:sldChg>
      <pc:sldChg chg="modSp mod">
        <pc:chgData name="Adi Wahyu Pribadi" userId="b51fe84f4e6d4b5a" providerId="LiveId" clId="{37E3E9C9-EC46-46F5-8D49-2402BFC8A5B6}" dt="2022-09-14T15:24:21.793" v="601" actId="20577"/>
        <pc:sldMkLst>
          <pc:docMk/>
          <pc:sldMk cId="2121816361" sldId="264"/>
        </pc:sldMkLst>
        <pc:spChg chg="mod">
          <ac:chgData name="Adi Wahyu Pribadi" userId="b51fe84f4e6d4b5a" providerId="LiveId" clId="{37E3E9C9-EC46-46F5-8D49-2402BFC8A5B6}" dt="2022-09-14T15:22:37.927" v="459" actId="20577"/>
          <ac:spMkLst>
            <pc:docMk/>
            <pc:sldMk cId="2121816361" sldId="264"/>
            <ac:spMk id="2" creationId="{AF3C2B17-ED2C-635E-E6C1-1BBFDF7B96CB}"/>
          </ac:spMkLst>
        </pc:spChg>
        <pc:spChg chg="mod">
          <ac:chgData name="Adi Wahyu Pribadi" userId="b51fe84f4e6d4b5a" providerId="LiveId" clId="{37E3E9C9-EC46-46F5-8D49-2402BFC8A5B6}" dt="2022-09-14T15:24:21.793" v="601" actId="20577"/>
          <ac:spMkLst>
            <pc:docMk/>
            <pc:sldMk cId="2121816361" sldId="264"/>
            <ac:spMk id="3" creationId="{074217F6-3A1C-8854-8D9A-29AA46C35AFF}"/>
          </ac:spMkLst>
        </pc:spChg>
      </pc:sldChg>
      <pc:sldChg chg="modSp mod">
        <pc:chgData name="Adi Wahyu Pribadi" userId="b51fe84f4e6d4b5a" providerId="LiveId" clId="{37E3E9C9-EC46-46F5-8D49-2402BFC8A5B6}" dt="2022-09-14T15:42:36.448" v="892" actId="27636"/>
        <pc:sldMkLst>
          <pc:docMk/>
          <pc:sldMk cId="1455696728" sldId="265"/>
        </pc:sldMkLst>
        <pc:spChg chg="mod">
          <ac:chgData name="Adi Wahyu Pribadi" userId="b51fe84f4e6d4b5a" providerId="LiveId" clId="{37E3E9C9-EC46-46F5-8D49-2402BFC8A5B6}" dt="2022-09-14T15:40:38.903" v="857" actId="207"/>
          <ac:spMkLst>
            <pc:docMk/>
            <pc:sldMk cId="1455696728" sldId="265"/>
            <ac:spMk id="2" creationId="{89383413-0B44-F407-EE66-30144BD54740}"/>
          </ac:spMkLst>
        </pc:spChg>
        <pc:spChg chg="mod">
          <ac:chgData name="Adi Wahyu Pribadi" userId="b51fe84f4e6d4b5a" providerId="LiveId" clId="{37E3E9C9-EC46-46F5-8D49-2402BFC8A5B6}" dt="2022-09-14T15:42:36.448" v="892" actId="27636"/>
          <ac:spMkLst>
            <pc:docMk/>
            <pc:sldMk cId="1455696728" sldId="265"/>
            <ac:spMk id="3" creationId="{926A6B35-9E10-3E80-8D88-E45F0C1F285A}"/>
          </ac:spMkLst>
        </pc:spChg>
      </pc:sldChg>
      <pc:sldChg chg="del">
        <pc:chgData name="Adi Wahyu Pribadi" userId="b51fe84f4e6d4b5a" providerId="LiveId" clId="{37E3E9C9-EC46-46F5-8D49-2402BFC8A5B6}" dt="2022-09-14T15:44:22.170" v="978" actId="47"/>
        <pc:sldMkLst>
          <pc:docMk/>
          <pc:sldMk cId="3580910462" sldId="266"/>
        </pc:sldMkLst>
      </pc:sldChg>
      <pc:sldChg chg="del">
        <pc:chgData name="Adi Wahyu Pribadi" userId="b51fe84f4e6d4b5a" providerId="LiveId" clId="{37E3E9C9-EC46-46F5-8D49-2402BFC8A5B6}" dt="2022-09-14T15:44:22.170" v="978" actId="47"/>
        <pc:sldMkLst>
          <pc:docMk/>
          <pc:sldMk cId="202452667" sldId="267"/>
        </pc:sldMkLst>
      </pc:sldChg>
      <pc:sldChg chg="del">
        <pc:chgData name="Adi Wahyu Pribadi" userId="b51fe84f4e6d4b5a" providerId="LiveId" clId="{37E3E9C9-EC46-46F5-8D49-2402BFC8A5B6}" dt="2022-09-14T15:44:22.170" v="978" actId="47"/>
        <pc:sldMkLst>
          <pc:docMk/>
          <pc:sldMk cId="3454664934" sldId="268"/>
        </pc:sldMkLst>
      </pc:sldChg>
      <pc:sldChg chg="del">
        <pc:chgData name="Adi Wahyu Pribadi" userId="b51fe84f4e6d4b5a" providerId="LiveId" clId="{37E3E9C9-EC46-46F5-8D49-2402BFC8A5B6}" dt="2022-09-14T15:44:22.170" v="978" actId="47"/>
        <pc:sldMkLst>
          <pc:docMk/>
          <pc:sldMk cId="3049031323" sldId="269"/>
        </pc:sldMkLst>
      </pc:sldChg>
      <pc:sldChg chg="del">
        <pc:chgData name="Adi Wahyu Pribadi" userId="b51fe84f4e6d4b5a" providerId="LiveId" clId="{37E3E9C9-EC46-46F5-8D49-2402BFC8A5B6}" dt="2022-09-14T15:44:22.170" v="978" actId="47"/>
        <pc:sldMkLst>
          <pc:docMk/>
          <pc:sldMk cId="3925590042" sldId="270"/>
        </pc:sldMkLst>
      </pc:sldChg>
      <pc:sldChg chg="del">
        <pc:chgData name="Adi Wahyu Pribadi" userId="b51fe84f4e6d4b5a" providerId="LiveId" clId="{37E3E9C9-EC46-46F5-8D49-2402BFC8A5B6}" dt="2022-09-14T15:44:22.170" v="978" actId="47"/>
        <pc:sldMkLst>
          <pc:docMk/>
          <pc:sldMk cId="2946796159" sldId="271"/>
        </pc:sldMkLst>
      </pc:sldChg>
      <pc:sldChg chg="del">
        <pc:chgData name="Adi Wahyu Pribadi" userId="b51fe84f4e6d4b5a" providerId="LiveId" clId="{37E3E9C9-EC46-46F5-8D49-2402BFC8A5B6}" dt="2022-09-14T15:44:22.170" v="978" actId="47"/>
        <pc:sldMkLst>
          <pc:docMk/>
          <pc:sldMk cId="99528180" sldId="272"/>
        </pc:sldMkLst>
      </pc:sldChg>
      <pc:sldChg chg="addSp delSp modSp new mod setBg">
        <pc:chgData name="Adi Wahyu Pribadi" userId="b51fe84f4e6d4b5a" providerId="LiveId" clId="{37E3E9C9-EC46-46F5-8D49-2402BFC8A5B6}" dt="2022-09-14T15:20:59.658" v="368" actId="6549"/>
        <pc:sldMkLst>
          <pc:docMk/>
          <pc:sldMk cId="321775048" sldId="273"/>
        </pc:sldMkLst>
        <pc:spChg chg="mod ord">
          <ac:chgData name="Adi Wahyu Pribadi" userId="b51fe84f4e6d4b5a" providerId="LiveId" clId="{37E3E9C9-EC46-46F5-8D49-2402BFC8A5B6}" dt="2022-09-14T15:20:59.658" v="368" actId="6549"/>
          <ac:spMkLst>
            <pc:docMk/>
            <pc:sldMk cId="321775048" sldId="273"/>
            <ac:spMk id="2" creationId="{DDE261BA-B114-7531-60D1-A30CEB7C374E}"/>
          </ac:spMkLst>
        </pc:spChg>
        <pc:spChg chg="del">
          <ac:chgData name="Adi Wahyu Pribadi" userId="b51fe84f4e6d4b5a" providerId="LiveId" clId="{37E3E9C9-EC46-46F5-8D49-2402BFC8A5B6}" dt="2022-09-14T15:14:41.982" v="307" actId="478"/>
          <ac:spMkLst>
            <pc:docMk/>
            <pc:sldMk cId="321775048" sldId="273"/>
            <ac:spMk id="3" creationId="{27F8E6B7-D040-D288-4A66-28F374ADBC24}"/>
          </ac:spMkLst>
        </pc:spChg>
        <pc:spChg chg="del">
          <ac:chgData name="Adi Wahyu Pribadi" userId="b51fe84f4e6d4b5a" providerId="LiveId" clId="{37E3E9C9-EC46-46F5-8D49-2402BFC8A5B6}" dt="2022-09-14T15:15:43.654" v="311" actId="478"/>
          <ac:spMkLst>
            <pc:docMk/>
            <pc:sldMk cId="321775048" sldId="273"/>
            <ac:spMk id="4" creationId="{8A71E867-4AD1-3361-3D22-EBDA48885EEB}"/>
          </ac:spMkLst>
        </pc:spChg>
        <pc:spChg chg="add del">
          <ac:chgData name="Adi Wahyu Pribadi" userId="b51fe84f4e6d4b5a" providerId="LiveId" clId="{37E3E9C9-EC46-46F5-8D49-2402BFC8A5B6}" dt="2022-09-14T15:17:27.122" v="322" actId="26606"/>
          <ac:spMkLst>
            <pc:docMk/>
            <pc:sldMk cId="321775048" sldId="273"/>
            <ac:spMk id="13" creationId="{73DE2CFE-42F2-48F0-8706-5264E012B10C}"/>
          </ac:spMkLst>
        </pc:spChg>
        <pc:spChg chg="add del">
          <ac:chgData name="Adi Wahyu Pribadi" userId="b51fe84f4e6d4b5a" providerId="LiveId" clId="{37E3E9C9-EC46-46F5-8D49-2402BFC8A5B6}" dt="2022-09-14T15:17:27.122" v="322" actId="26606"/>
          <ac:spMkLst>
            <pc:docMk/>
            <pc:sldMk cId="321775048" sldId="273"/>
            <ac:spMk id="18" creationId="{73DE2CFE-42F2-48F0-8706-5264E012B10C}"/>
          </ac:spMkLst>
        </pc:spChg>
        <pc:picChg chg="add mod">
          <ac:chgData name="Adi Wahyu Pribadi" userId="b51fe84f4e6d4b5a" providerId="LiveId" clId="{37E3E9C9-EC46-46F5-8D49-2402BFC8A5B6}" dt="2022-09-14T15:18:08.854" v="328" actId="1076"/>
          <ac:picMkLst>
            <pc:docMk/>
            <pc:sldMk cId="321775048" sldId="273"/>
            <ac:picMk id="6" creationId="{585DA958-393C-05CE-E8B6-1A1AFD38641D}"/>
          </ac:picMkLst>
        </pc:picChg>
        <pc:picChg chg="add mod">
          <ac:chgData name="Adi Wahyu Pribadi" userId="b51fe84f4e6d4b5a" providerId="LiveId" clId="{37E3E9C9-EC46-46F5-8D49-2402BFC8A5B6}" dt="2022-09-14T15:17:27.122" v="322" actId="26606"/>
          <ac:picMkLst>
            <pc:docMk/>
            <pc:sldMk cId="321775048" sldId="273"/>
            <ac:picMk id="8" creationId="{E874C170-8698-E432-4582-7F6D11493A80}"/>
          </ac:picMkLst>
        </pc:picChg>
        <pc:picChg chg="add del mod ord">
          <ac:chgData name="Adi Wahyu Pribadi" userId="b51fe84f4e6d4b5a" providerId="LiveId" clId="{37E3E9C9-EC46-46F5-8D49-2402BFC8A5B6}" dt="2022-09-14T15:17:33.546" v="323" actId="478"/>
          <ac:picMkLst>
            <pc:docMk/>
            <pc:sldMk cId="321775048" sldId="273"/>
            <ac:picMk id="10" creationId="{4B5A6D0B-DF1E-B254-1BE8-7D2086CDA2BE}"/>
          </ac:picMkLst>
        </pc:picChg>
      </pc:sldChg>
      <pc:sldChg chg="addSp delSp modSp add mod">
        <pc:chgData name="Adi Wahyu Pribadi" userId="b51fe84f4e6d4b5a" providerId="LiveId" clId="{37E3E9C9-EC46-46F5-8D49-2402BFC8A5B6}" dt="2022-09-14T15:21:50.556" v="438" actId="1076"/>
        <pc:sldMkLst>
          <pc:docMk/>
          <pc:sldMk cId="1904703107" sldId="274"/>
        </pc:sldMkLst>
        <pc:spChg chg="mod">
          <ac:chgData name="Adi Wahyu Pribadi" userId="b51fe84f4e6d4b5a" providerId="LiveId" clId="{37E3E9C9-EC46-46F5-8D49-2402BFC8A5B6}" dt="2022-09-14T15:21:50.556" v="438" actId="1076"/>
          <ac:spMkLst>
            <pc:docMk/>
            <pc:sldMk cId="1904703107" sldId="274"/>
            <ac:spMk id="2" creationId="{DDE261BA-B114-7531-60D1-A30CEB7C374E}"/>
          </ac:spMkLst>
        </pc:spChg>
        <pc:spChg chg="del">
          <ac:chgData name="Adi Wahyu Pribadi" userId="b51fe84f4e6d4b5a" providerId="LiveId" clId="{37E3E9C9-EC46-46F5-8D49-2402BFC8A5B6}" dt="2022-09-14T15:17:45.216" v="327" actId="26606"/>
          <ac:spMkLst>
            <pc:docMk/>
            <pc:sldMk cId="1904703107" sldId="274"/>
            <ac:spMk id="13" creationId="{73DE2CFE-42F2-48F0-8706-5264E012B10C}"/>
          </ac:spMkLst>
        </pc:spChg>
        <pc:spChg chg="add">
          <ac:chgData name="Adi Wahyu Pribadi" userId="b51fe84f4e6d4b5a" providerId="LiveId" clId="{37E3E9C9-EC46-46F5-8D49-2402BFC8A5B6}" dt="2022-09-14T15:17:45.216" v="327" actId="26606"/>
          <ac:spMkLst>
            <pc:docMk/>
            <pc:sldMk cId="1904703107" sldId="274"/>
            <ac:spMk id="18" creationId="{70BDD0CE-06A4-404B-8A13-580229C1C923}"/>
          </ac:spMkLst>
        </pc:spChg>
        <pc:spChg chg="add">
          <ac:chgData name="Adi Wahyu Pribadi" userId="b51fe84f4e6d4b5a" providerId="LiveId" clId="{37E3E9C9-EC46-46F5-8D49-2402BFC8A5B6}" dt="2022-09-14T15:17:45.216" v="327" actId="26606"/>
          <ac:spMkLst>
            <pc:docMk/>
            <pc:sldMk cId="1904703107" sldId="274"/>
            <ac:spMk id="20" creationId="{EE9899FA-8881-472C-AA59-D08A89CA8AEF}"/>
          </ac:spMkLst>
        </pc:spChg>
        <pc:spChg chg="add">
          <ac:chgData name="Adi Wahyu Pribadi" userId="b51fe84f4e6d4b5a" providerId="LiveId" clId="{37E3E9C9-EC46-46F5-8D49-2402BFC8A5B6}" dt="2022-09-14T15:17:45.216" v="327" actId="26606"/>
          <ac:spMkLst>
            <pc:docMk/>
            <pc:sldMk cId="1904703107" sldId="274"/>
            <ac:spMk id="22" creationId="{080B7D90-3DF1-4514-B26D-616BE35553C9}"/>
          </ac:spMkLst>
        </pc:spChg>
        <pc:picChg chg="add mod">
          <ac:chgData name="Adi Wahyu Pribadi" userId="b51fe84f4e6d4b5a" providerId="LiveId" clId="{37E3E9C9-EC46-46F5-8D49-2402BFC8A5B6}" dt="2022-09-14T15:17:45.216" v="327" actId="26606"/>
          <ac:picMkLst>
            <pc:docMk/>
            <pc:sldMk cId="1904703107" sldId="274"/>
            <ac:picMk id="4" creationId="{9F4BD995-9BB9-8DDF-4298-525407722EDF}"/>
          </ac:picMkLst>
        </pc:picChg>
        <pc:picChg chg="mod ord">
          <ac:chgData name="Adi Wahyu Pribadi" userId="b51fe84f4e6d4b5a" providerId="LiveId" clId="{37E3E9C9-EC46-46F5-8D49-2402BFC8A5B6}" dt="2022-09-14T15:17:45.216" v="327" actId="26606"/>
          <ac:picMkLst>
            <pc:docMk/>
            <pc:sldMk cId="1904703107" sldId="274"/>
            <ac:picMk id="6" creationId="{585DA958-393C-05CE-E8B6-1A1AFD38641D}"/>
          </ac:picMkLst>
        </pc:picChg>
        <pc:picChg chg="del">
          <ac:chgData name="Adi Wahyu Pribadi" userId="b51fe84f4e6d4b5a" providerId="LiveId" clId="{37E3E9C9-EC46-46F5-8D49-2402BFC8A5B6}" dt="2022-09-14T15:17:39.060" v="325" actId="478"/>
          <ac:picMkLst>
            <pc:docMk/>
            <pc:sldMk cId="1904703107" sldId="274"/>
            <ac:picMk id="8" creationId="{E874C170-8698-E432-4582-7F6D11493A80}"/>
          </ac:picMkLst>
        </pc:picChg>
      </pc:sldChg>
      <pc:sldChg chg="modSp new mod">
        <pc:chgData name="Adi Wahyu Pribadi" userId="b51fe84f4e6d4b5a" providerId="LiveId" clId="{37E3E9C9-EC46-46F5-8D49-2402BFC8A5B6}" dt="2022-09-14T15:36:16.774" v="794" actId="207"/>
        <pc:sldMkLst>
          <pc:docMk/>
          <pc:sldMk cId="1568117724" sldId="275"/>
        </pc:sldMkLst>
        <pc:spChg chg="mod">
          <ac:chgData name="Adi Wahyu Pribadi" userId="b51fe84f4e6d4b5a" providerId="LiveId" clId="{37E3E9C9-EC46-46F5-8D49-2402BFC8A5B6}" dt="2022-09-14T15:33:06.884" v="709" actId="20577"/>
          <ac:spMkLst>
            <pc:docMk/>
            <pc:sldMk cId="1568117724" sldId="275"/>
            <ac:spMk id="2" creationId="{603B6CAE-37F4-28B5-A1E5-31FF945CDEA9}"/>
          </ac:spMkLst>
        </pc:spChg>
        <pc:spChg chg="mod">
          <ac:chgData name="Adi Wahyu Pribadi" userId="b51fe84f4e6d4b5a" providerId="LiveId" clId="{37E3E9C9-EC46-46F5-8D49-2402BFC8A5B6}" dt="2022-09-14T15:36:16.774" v="794" actId="207"/>
          <ac:spMkLst>
            <pc:docMk/>
            <pc:sldMk cId="1568117724" sldId="275"/>
            <ac:spMk id="3" creationId="{8EF57C68-FC78-717F-CDB7-2C199B5289C8}"/>
          </ac:spMkLst>
        </pc:spChg>
      </pc:sldChg>
      <pc:sldChg chg="addSp delSp modSp add mod ord">
        <pc:chgData name="Adi Wahyu Pribadi" userId="b51fe84f4e6d4b5a" providerId="LiveId" clId="{37E3E9C9-EC46-46F5-8D49-2402BFC8A5B6}" dt="2022-09-14T15:38:23.198" v="815" actId="207"/>
        <pc:sldMkLst>
          <pc:docMk/>
          <pc:sldMk cId="2967104686" sldId="276"/>
        </pc:sldMkLst>
        <pc:spChg chg="mod ord">
          <ac:chgData name="Adi Wahyu Pribadi" userId="b51fe84f4e6d4b5a" providerId="LiveId" clId="{37E3E9C9-EC46-46F5-8D49-2402BFC8A5B6}" dt="2022-09-14T15:38:23.198" v="815" actId="207"/>
          <ac:spMkLst>
            <pc:docMk/>
            <pc:sldMk cId="2967104686" sldId="276"/>
            <ac:spMk id="2" creationId="{DDE261BA-B114-7531-60D1-A30CEB7C374E}"/>
          </ac:spMkLst>
        </pc:spChg>
        <pc:spChg chg="del">
          <ac:chgData name="Adi Wahyu Pribadi" userId="b51fe84f4e6d4b5a" providerId="LiveId" clId="{37E3E9C9-EC46-46F5-8D49-2402BFC8A5B6}" dt="2022-09-14T15:29:42.386" v="637" actId="26606"/>
          <ac:spMkLst>
            <pc:docMk/>
            <pc:sldMk cId="2967104686" sldId="276"/>
            <ac:spMk id="13" creationId="{73DE2CFE-42F2-48F0-8706-5264E012B10C}"/>
          </ac:spMkLst>
        </pc:spChg>
        <pc:spChg chg="add">
          <ac:chgData name="Adi Wahyu Pribadi" userId="b51fe84f4e6d4b5a" providerId="LiveId" clId="{37E3E9C9-EC46-46F5-8D49-2402BFC8A5B6}" dt="2022-09-14T15:29:42.386" v="637" actId="26606"/>
          <ac:spMkLst>
            <pc:docMk/>
            <pc:sldMk cId="2967104686" sldId="276"/>
            <ac:spMk id="18" creationId="{73DE2CFE-42F2-48F0-8706-5264E012B10C}"/>
          </ac:spMkLst>
        </pc:spChg>
        <pc:picChg chg="add mod">
          <ac:chgData name="Adi Wahyu Pribadi" userId="b51fe84f4e6d4b5a" providerId="LiveId" clId="{37E3E9C9-EC46-46F5-8D49-2402BFC8A5B6}" dt="2022-09-14T15:30:03.069" v="643" actId="14100"/>
          <ac:picMkLst>
            <pc:docMk/>
            <pc:sldMk cId="2967104686" sldId="276"/>
            <ac:picMk id="4" creationId="{5E966689-9BCE-9E5B-A9EC-CB6503F77A16}"/>
          </ac:picMkLst>
        </pc:picChg>
        <pc:picChg chg="del mod">
          <ac:chgData name="Adi Wahyu Pribadi" userId="b51fe84f4e6d4b5a" providerId="LiveId" clId="{37E3E9C9-EC46-46F5-8D49-2402BFC8A5B6}" dt="2022-09-14T15:29:08.697" v="635" actId="478"/>
          <ac:picMkLst>
            <pc:docMk/>
            <pc:sldMk cId="2967104686" sldId="276"/>
            <ac:picMk id="6" creationId="{585DA958-393C-05CE-E8B6-1A1AFD38641D}"/>
          </ac:picMkLst>
        </pc:picChg>
        <pc:picChg chg="add mod">
          <ac:chgData name="Adi Wahyu Pribadi" userId="b51fe84f4e6d4b5a" providerId="LiveId" clId="{37E3E9C9-EC46-46F5-8D49-2402BFC8A5B6}" dt="2022-09-14T15:30:12.437" v="644" actId="1076"/>
          <ac:picMkLst>
            <pc:docMk/>
            <pc:sldMk cId="2967104686" sldId="276"/>
            <ac:picMk id="7" creationId="{045BE07A-0960-2AE9-0030-52310AA24503}"/>
          </ac:picMkLst>
        </pc:picChg>
        <pc:picChg chg="del">
          <ac:chgData name="Adi Wahyu Pribadi" userId="b51fe84f4e6d4b5a" providerId="LiveId" clId="{37E3E9C9-EC46-46F5-8D49-2402BFC8A5B6}" dt="2022-09-14T15:26:33.867" v="625" actId="478"/>
          <ac:picMkLst>
            <pc:docMk/>
            <pc:sldMk cId="2967104686" sldId="276"/>
            <ac:picMk id="8" creationId="{E874C170-8698-E432-4582-7F6D11493A80}"/>
          </ac:picMkLst>
        </pc:picChg>
      </pc:sldChg>
      <pc:sldChg chg="addSp delSp modSp add mod ord">
        <pc:chgData name="Adi Wahyu Pribadi" userId="b51fe84f4e6d4b5a" providerId="LiveId" clId="{37E3E9C9-EC46-46F5-8D49-2402BFC8A5B6}" dt="2022-09-14T15:31:53.982" v="671" actId="1076"/>
        <pc:sldMkLst>
          <pc:docMk/>
          <pc:sldMk cId="1042567863" sldId="277"/>
        </pc:sldMkLst>
        <pc:spChg chg="mod ord">
          <ac:chgData name="Adi Wahyu Pribadi" userId="b51fe84f4e6d4b5a" providerId="LiveId" clId="{37E3E9C9-EC46-46F5-8D49-2402BFC8A5B6}" dt="2022-09-14T15:31:37.621" v="667" actId="26606"/>
          <ac:spMkLst>
            <pc:docMk/>
            <pc:sldMk cId="1042567863" sldId="277"/>
            <ac:spMk id="2" creationId="{DDE261BA-B114-7531-60D1-A30CEB7C374E}"/>
          </ac:spMkLst>
        </pc:spChg>
        <pc:spChg chg="del">
          <ac:chgData name="Adi Wahyu Pribadi" userId="b51fe84f4e6d4b5a" providerId="LiveId" clId="{37E3E9C9-EC46-46F5-8D49-2402BFC8A5B6}" dt="2022-09-14T15:31:37.621" v="667" actId="26606"/>
          <ac:spMkLst>
            <pc:docMk/>
            <pc:sldMk cId="1042567863" sldId="277"/>
            <ac:spMk id="18" creationId="{70BDD0CE-06A4-404B-8A13-580229C1C923}"/>
          </ac:spMkLst>
        </pc:spChg>
        <pc:spChg chg="del">
          <ac:chgData name="Adi Wahyu Pribadi" userId="b51fe84f4e6d4b5a" providerId="LiveId" clId="{37E3E9C9-EC46-46F5-8D49-2402BFC8A5B6}" dt="2022-09-14T15:31:37.621" v="667" actId="26606"/>
          <ac:spMkLst>
            <pc:docMk/>
            <pc:sldMk cId="1042567863" sldId="277"/>
            <ac:spMk id="20" creationId="{EE9899FA-8881-472C-AA59-D08A89CA8AEF}"/>
          </ac:spMkLst>
        </pc:spChg>
        <pc:spChg chg="del">
          <ac:chgData name="Adi Wahyu Pribadi" userId="b51fe84f4e6d4b5a" providerId="LiveId" clId="{37E3E9C9-EC46-46F5-8D49-2402BFC8A5B6}" dt="2022-09-14T15:31:37.621" v="667" actId="26606"/>
          <ac:spMkLst>
            <pc:docMk/>
            <pc:sldMk cId="1042567863" sldId="277"/>
            <ac:spMk id="22" creationId="{080B7D90-3DF1-4514-B26D-616BE35553C9}"/>
          </ac:spMkLst>
        </pc:spChg>
        <pc:spChg chg="add">
          <ac:chgData name="Adi Wahyu Pribadi" userId="b51fe84f4e6d4b5a" providerId="LiveId" clId="{37E3E9C9-EC46-46F5-8D49-2402BFC8A5B6}" dt="2022-09-14T15:31:37.621" v="667" actId="26606"/>
          <ac:spMkLst>
            <pc:docMk/>
            <pc:sldMk cId="1042567863" sldId="277"/>
            <ac:spMk id="27" creationId="{73DE2CFE-42F2-48F0-8706-5264E012B10C}"/>
          </ac:spMkLst>
        </pc:spChg>
        <pc:picChg chg="add mod ord">
          <ac:chgData name="Adi Wahyu Pribadi" userId="b51fe84f4e6d4b5a" providerId="LiveId" clId="{37E3E9C9-EC46-46F5-8D49-2402BFC8A5B6}" dt="2022-09-14T15:31:53.982" v="671" actId="1076"/>
          <ac:picMkLst>
            <pc:docMk/>
            <pc:sldMk cId="1042567863" sldId="277"/>
            <ac:picMk id="3" creationId="{9A6403DB-B75C-A052-D849-B7447825D969}"/>
          </ac:picMkLst>
        </pc:picChg>
        <pc:picChg chg="del">
          <ac:chgData name="Adi Wahyu Pribadi" userId="b51fe84f4e6d4b5a" providerId="LiveId" clId="{37E3E9C9-EC46-46F5-8D49-2402BFC8A5B6}" dt="2022-09-14T15:31:10.133" v="663" actId="478"/>
          <ac:picMkLst>
            <pc:docMk/>
            <pc:sldMk cId="1042567863" sldId="277"/>
            <ac:picMk id="4" creationId="{9F4BD995-9BB9-8DDF-4298-525407722EDF}"/>
          </ac:picMkLst>
        </pc:picChg>
        <pc:picChg chg="del">
          <ac:chgData name="Adi Wahyu Pribadi" userId="b51fe84f4e6d4b5a" providerId="LiveId" clId="{37E3E9C9-EC46-46F5-8D49-2402BFC8A5B6}" dt="2022-09-14T15:31:03.438" v="660" actId="478"/>
          <ac:picMkLst>
            <pc:docMk/>
            <pc:sldMk cId="1042567863" sldId="277"/>
            <ac:picMk id="6" creationId="{585DA958-393C-05CE-E8B6-1A1AFD38641D}"/>
          </ac:picMkLst>
        </pc:picChg>
        <pc:picChg chg="add mod">
          <ac:chgData name="Adi Wahyu Pribadi" userId="b51fe84f4e6d4b5a" providerId="LiveId" clId="{37E3E9C9-EC46-46F5-8D49-2402BFC8A5B6}" dt="2022-09-14T15:31:49.926" v="670" actId="1076"/>
          <ac:picMkLst>
            <pc:docMk/>
            <pc:sldMk cId="1042567863" sldId="277"/>
            <ac:picMk id="7" creationId="{20D64003-E4CD-CDFF-93B3-A063C17DDFD5}"/>
          </ac:picMkLst>
        </pc:picChg>
      </pc:sldChg>
      <pc:sldChg chg="add ord">
        <pc:chgData name="Adi Wahyu Pribadi" userId="b51fe84f4e6d4b5a" providerId="LiveId" clId="{37E3E9C9-EC46-46F5-8D49-2402BFC8A5B6}" dt="2022-09-14T15:32:05.958" v="674"/>
        <pc:sldMkLst>
          <pc:docMk/>
          <pc:sldMk cId="904657002" sldId="278"/>
        </pc:sldMkLst>
      </pc:sldChg>
      <pc:sldChg chg="addSp delSp modSp add mod ord">
        <pc:chgData name="Adi Wahyu Pribadi" userId="b51fe84f4e6d4b5a" providerId="LiveId" clId="{37E3E9C9-EC46-46F5-8D49-2402BFC8A5B6}" dt="2022-09-14T15:39:12.333" v="820" actId="1076"/>
        <pc:sldMkLst>
          <pc:docMk/>
          <pc:sldMk cId="1122873777" sldId="279"/>
        </pc:sldMkLst>
        <pc:spChg chg="mod">
          <ac:chgData name="Adi Wahyu Pribadi" userId="b51fe84f4e6d4b5a" providerId="LiveId" clId="{37E3E9C9-EC46-46F5-8D49-2402BFC8A5B6}" dt="2022-09-14T15:38:15.160" v="814" actId="207"/>
          <ac:spMkLst>
            <pc:docMk/>
            <pc:sldMk cId="1122873777" sldId="279"/>
            <ac:spMk id="2" creationId="{DDE261BA-B114-7531-60D1-A30CEB7C374E}"/>
          </ac:spMkLst>
        </pc:spChg>
        <pc:picChg chg="del">
          <ac:chgData name="Adi Wahyu Pribadi" userId="b51fe84f4e6d4b5a" providerId="LiveId" clId="{37E3E9C9-EC46-46F5-8D49-2402BFC8A5B6}" dt="2022-09-14T15:39:00.946" v="816" actId="478"/>
          <ac:picMkLst>
            <pc:docMk/>
            <pc:sldMk cId="1122873777" sldId="279"/>
            <ac:picMk id="4" creationId="{5E966689-9BCE-9E5B-A9EC-CB6503F77A16}"/>
          </ac:picMkLst>
        </pc:picChg>
        <pc:picChg chg="add mod">
          <ac:chgData name="Adi Wahyu Pribadi" userId="b51fe84f4e6d4b5a" providerId="LiveId" clId="{37E3E9C9-EC46-46F5-8D49-2402BFC8A5B6}" dt="2022-09-14T15:39:12.333" v="820" actId="1076"/>
          <ac:picMkLst>
            <pc:docMk/>
            <pc:sldMk cId="1122873777" sldId="279"/>
            <ac:picMk id="5" creationId="{07A2C2EA-1AD3-660E-FFBE-99E5133DC776}"/>
          </ac:picMkLst>
        </pc:picChg>
      </pc:sldChg>
      <pc:sldChg chg="add ord">
        <pc:chgData name="Adi Wahyu Pribadi" userId="b51fe84f4e6d4b5a" providerId="LiveId" clId="{37E3E9C9-EC46-46F5-8D49-2402BFC8A5B6}" dt="2022-09-14T15:39:52.478" v="823"/>
        <pc:sldMkLst>
          <pc:docMk/>
          <pc:sldMk cId="4029650402" sldId="280"/>
        </pc:sldMkLst>
      </pc:sldChg>
      <pc:sldChg chg="add ord">
        <pc:chgData name="Adi Wahyu Pribadi" userId="b51fe84f4e6d4b5a" providerId="LiveId" clId="{37E3E9C9-EC46-46F5-8D49-2402BFC8A5B6}" dt="2022-09-14T15:39:57.871" v="826"/>
        <pc:sldMkLst>
          <pc:docMk/>
          <pc:sldMk cId="3937867348" sldId="281"/>
        </pc:sldMkLst>
      </pc:sldChg>
      <pc:sldChg chg="modSp add mod">
        <pc:chgData name="Adi Wahyu Pribadi" userId="b51fe84f4e6d4b5a" providerId="LiveId" clId="{37E3E9C9-EC46-46F5-8D49-2402BFC8A5B6}" dt="2022-09-14T15:44:14.827" v="977" actId="20577"/>
        <pc:sldMkLst>
          <pc:docMk/>
          <pc:sldMk cId="1422518013" sldId="282"/>
        </pc:sldMkLst>
        <pc:spChg chg="mod">
          <ac:chgData name="Adi Wahyu Pribadi" userId="b51fe84f4e6d4b5a" providerId="LiveId" clId="{37E3E9C9-EC46-46F5-8D49-2402BFC8A5B6}" dt="2022-09-14T15:44:14.827" v="977" actId="20577"/>
          <ac:spMkLst>
            <pc:docMk/>
            <pc:sldMk cId="1422518013" sldId="282"/>
            <ac:spMk id="3" creationId="{926A6B35-9E10-3E80-8D88-E45F0C1F285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B46C6-A709-6422-28FE-8EB2F1AD13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DDC349-ED03-9870-F033-807EC46BEE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8E1BB-0356-16F6-068B-9EB3EAB25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FB487-8BA3-8DB1-3FB5-3B7BEAA83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EEDD8-532E-D44B-A1C7-74DD16C82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5328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6184F-4EEA-3777-3E1F-5C60F0836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B9EF2C-D53B-30A1-754B-2FDB67039D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247FB-D7AE-E44A-B147-56FD98391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CADED-CCE8-EE06-6902-B843F9A2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03610-E3BB-523C-65B9-2C7CC26B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603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13D212-4EF7-29FA-A898-6695C90099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DD0D1A-8271-BA57-4B65-A58336A05B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EEBBB-55DE-D820-694A-69842DED3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80732-1A57-C92F-4776-60A4FA283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43094-55EE-A767-1540-CD55DA3B4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93001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D8DB9-B60B-3127-38D2-75B13DE4A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8B164-4CEE-AD93-00FF-AFA711BF3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DC220-A3FE-265E-E9E2-94CACC9F5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AD350-8921-FDDA-F081-AEB61E087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91BCB-F11A-B6EA-114A-0B90BF76A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1725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6D421-C984-D6BF-93CC-6A3E1C4E6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F6AF36-87D3-B439-3F44-41D1C9775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526E8-858F-35E4-6A4D-46C39C92F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51FFD-14A0-FE2D-9198-8B2962F69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6C73C-67D1-1FA9-D073-E5D1487EE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32589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3463B-F04E-9D83-F29F-D8C899DE3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2772E-EF11-F774-EE87-31D7ADAA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987C7D-06B0-E7A7-F191-72ADFF445F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A3A90F-F088-8B43-710A-33BC5F232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9A8DBD-378C-0F81-5A69-5852AD20D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17950F-0308-3905-D07A-EA25DC88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2423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FAACC-FD9B-FAED-1A9D-ADB88552D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C4FB6-4652-92CF-EFBB-C7FC50C4F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678AE9-B19E-5D5D-F506-0C75240BD1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E6E42A-367B-637E-C956-A5F505AB16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EC478F-FC2E-8CDF-FAFC-70759F226A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3CDE06-8C34-7F29-622B-76B963324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7C3E35-2B30-F98D-70F9-3D5BB2D3F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0F5B28-3224-D025-3E0C-A36B01518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999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0C56B-18EF-9F6B-8062-743F05EA9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B79E34-C07C-EBC7-6FB6-D8852A088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F480DE-9D31-1DE3-E310-57D333FC9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040C5-CA28-CDC0-FB88-F30225E01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1408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74C4A6-32F3-A482-54B8-6AEE18632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81ADD7-D674-017B-DA1E-CA069B8C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85FE29-1264-A4F3-9C74-15EAAFC63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10002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0AD7C-681C-30F6-1CB3-79C6E1B1A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D833E-3542-CAB2-F3E4-9DAEAA459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6E16E-0793-DD0B-58CC-916051C9C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BDC99-3C13-2E1D-91CE-3D4F96CA4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F3DCED-0453-70F5-DC51-2311ACBB0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1D6B80-CA3E-2289-2D6D-B6FC4A0F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333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C9B0C-E106-689D-BE30-34951AE7E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B1E6F3-3BBF-A2CE-99B7-6A61A6693A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D5CAD2-408A-EDE6-684B-497722445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0E338C-30CC-471D-42CD-EA423302A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ED3992-ABD3-1CEB-62EA-22C8B283B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1345DC-A5F6-934E-4A07-D9AEA34BF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918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70B625-9EEE-B011-054C-00BF7387E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12B608-0075-EE6D-12C7-B535F2CFB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DBB00-56E8-F559-AA5B-41C429FB1B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E3DAD-40B1-1630-6355-3EDF2BEAA3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F6D97-2A61-EA32-154C-198B0EF0E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62848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avatpoint.com/this-keyword" TargetMode="External"/><Relationship Id="rId2" Type="http://schemas.openxmlformats.org/officeDocument/2006/relationships/hyperlink" Target="https://docs.oracle.com/javase/tutorial/java/javaOO/thiskey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uru99.com/java-this-keyword.html" TargetMode="External"/><Relationship Id="rId4" Type="http://schemas.openxmlformats.org/officeDocument/2006/relationships/hyperlink" Target="https://www.geeksforgeeks.org/this-reference-in-java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5E96D-05A8-1EB8-CECD-5F47323BEB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PBO P2: Constuctor, Visibility, This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3F4952-19ED-68ED-B908-0B66D8399B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Prepared by Adi Wahyu Pribadi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8218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B6CAE-37F4-28B5-A1E5-31FF945C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Visibility pada Method dan Properti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7C68-FC78-717F-CDB7-2C199B528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/>
              <a:t>Property, Method dan Konstanta (khusus konstanta mulai PHP 7.1.0) dapat dikontrol aksesnya menggunakan visibility keyword</a:t>
            </a:r>
            <a:endParaRPr lang="en-US"/>
          </a:p>
          <a:p>
            <a:r>
              <a:rPr lang="en-US"/>
              <a:t>Terdapat tiga keyword yaitu </a:t>
            </a:r>
            <a:r>
              <a:rPr lang="en-US" b="1" i="1">
                <a:solidFill>
                  <a:schemeClr val="accent5">
                    <a:lumMod val="75000"/>
                  </a:schemeClr>
                </a:solidFill>
              </a:rPr>
              <a:t>public</a:t>
            </a:r>
            <a:r>
              <a:rPr lang="en-US"/>
              <a:t>, </a:t>
            </a:r>
            <a:r>
              <a:rPr lang="en-US" b="1" i="1">
                <a:solidFill>
                  <a:schemeClr val="accent5">
                    <a:lumMod val="75000"/>
                  </a:schemeClr>
                </a:solidFill>
              </a:rPr>
              <a:t>protected</a:t>
            </a:r>
            <a:r>
              <a:rPr lang="en-US" b="1" i="1"/>
              <a:t> </a:t>
            </a:r>
            <a:r>
              <a:rPr lang="en-US"/>
              <a:t>dan </a:t>
            </a:r>
            <a:r>
              <a:rPr lang="en-US" b="1" i="1">
                <a:solidFill>
                  <a:schemeClr val="accent5">
                    <a:lumMod val="75000"/>
                  </a:schemeClr>
                </a:solidFill>
              </a:rPr>
              <a:t>private</a:t>
            </a:r>
          </a:p>
          <a:p>
            <a:pPr lvl="1"/>
            <a:r>
              <a:rPr lang="en-US" b="1" i="1">
                <a:solidFill>
                  <a:schemeClr val="accent5">
                    <a:lumMod val="75000"/>
                  </a:schemeClr>
                </a:solidFill>
              </a:rPr>
              <a:t>Public</a:t>
            </a:r>
            <a:r>
              <a:rPr lang="en-US"/>
              <a:t>: </a:t>
            </a:r>
            <a:r>
              <a:rPr lang="sv-SE"/>
              <a:t>Artinya property, method atau Konstanta dapat diakses dari dalam maupun luar class.</a:t>
            </a:r>
            <a:endParaRPr lang="en-US"/>
          </a:p>
          <a:p>
            <a:pPr lvl="1"/>
            <a:r>
              <a:rPr lang="en-US" b="1" i="1">
                <a:solidFill>
                  <a:schemeClr val="accent5">
                    <a:lumMod val="75000"/>
                  </a:schemeClr>
                </a:solidFill>
              </a:rPr>
              <a:t>Protected</a:t>
            </a:r>
            <a:r>
              <a:rPr lang="en-US"/>
              <a:t>: Artinya property, method atau konstanta hanya dapat diakses dari dalam class dan extended/inherited class (akan dijelaskan pada pelajaran tentang pewarisan).</a:t>
            </a:r>
          </a:p>
          <a:p>
            <a:pPr lvl="1"/>
            <a:r>
              <a:rPr lang="en-US" b="1" i="1">
                <a:solidFill>
                  <a:schemeClr val="accent5">
                    <a:lumMod val="75000"/>
                  </a:schemeClr>
                </a:solidFill>
              </a:rPr>
              <a:t>Private</a:t>
            </a:r>
            <a:r>
              <a:rPr lang="en-US"/>
              <a:t>: Artinya property, method atau konstanta hanya dapat diakses dari dalam class itu sendiri.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8117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5BE07A-0960-2AE9-0030-52310AA24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2106" y="3049163"/>
            <a:ext cx="3243263" cy="25098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E261BA-B114-7531-60D1-A30CEB7C3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Class Mahasiswa dengan </a:t>
            </a:r>
            <a:r>
              <a:rPr lang="en-US" sz="4000" b="1" kern="120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Visibility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A2C2EA-1AD3-660E-FFBE-99E5133DC7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645" y="2734221"/>
            <a:ext cx="8083725" cy="3266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873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D64003-E4CD-CDFF-93B3-A063C17DDF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66" y="3096660"/>
            <a:ext cx="8474053" cy="29077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A6403DB-B75C-A052-D849-B7447825D9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7925" y="4143645"/>
            <a:ext cx="3084513" cy="23717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E261BA-B114-7531-60D1-A30CEB7C3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Membuat Object Mahasiswa dan Implementasi Aplikasi di main method </a:t>
            </a:r>
            <a:r>
              <a:rPr lang="en-US" sz="2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yang baru</a:t>
            </a:r>
          </a:p>
        </p:txBody>
      </p:sp>
    </p:spTree>
    <p:extLst>
      <p:ext uri="{BB962C8B-B14F-4D97-AF65-F5344CB8AC3E}">
        <p14:creationId xmlns:p14="http://schemas.microsoft.com/office/powerpoint/2010/main" val="4029650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013F3A7-3250-F4D8-65CD-177D66215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Output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B200D3-ABE3-2ADE-676A-F392A56842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5006" y="3075984"/>
            <a:ext cx="3841988" cy="201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867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83413-0B44-F407-EE66-30144BD54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Definisi dan Penggunaan </a:t>
            </a:r>
            <a:r>
              <a:rPr lang="en-US" b="1" i="1">
                <a:solidFill>
                  <a:schemeClr val="accent5">
                    <a:lumMod val="75000"/>
                  </a:schemeClr>
                </a:solidFill>
              </a:rPr>
              <a:t>this</a:t>
            </a:r>
            <a:endParaRPr lang="id-ID" b="1" i="1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A6B35-9E10-3E80-8D88-E45F0C1F2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/>
              <a:t>Kata kunci this mengacu pada objek saat ini dalam metode atau konstruktor.</a:t>
            </a:r>
          </a:p>
          <a:p>
            <a:r>
              <a:rPr lang="id-ID"/>
              <a:t>Penggunaan paling umum dari kata kunci this adalah untuk menghilangkan kebingungan antara atribut kelas dan parameter dengan nama yang sama (karena atribut kelas dibayangi oleh metode atau parameter konstruktor). </a:t>
            </a:r>
            <a:endParaRPr lang="en-US"/>
          </a:p>
          <a:p>
            <a:r>
              <a:rPr lang="en-US" b="1" i="1">
                <a:solidFill>
                  <a:schemeClr val="accent5">
                    <a:lumMod val="75000"/>
                  </a:schemeClr>
                </a:solidFill>
              </a:rPr>
              <a:t>this</a:t>
            </a:r>
            <a:r>
              <a:rPr lang="en-US"/>
              <a:t> </a:t>
            </a:r>
            <a:r>
              <a:rPr lang="id-ID"/>
              <a:t>juga dapat digunakan untuk:</a:t>
            </a:r>
          </a:p>
          <a:p>
            <a:pPr lvl="1"/>
            <a:r>
              <a:rPr lang="id-ID"/>
              <a:t>Panggil konstruktor kelas saat ini</a:t>
            </a:r>
          </a:p>
          <a:p>
            <a:pPr lvl="1"/>
            <a:r>
              <a:rPr lang="id-ID"/>
              <a:t>Panggil metode kelas saat ini</a:t>
            </a:r>
          </a:p>
          <a:p>
            <a:pPr lvl="1"/>
            <a:r>
              <a:rPr lang="id-ID"/>
              <a:t>Kembalikan objek kelas saat ini</a:t>
            </a:r>
          </a:p>
          <a:p>
            <a:pPr lvl="1"/>
            <a:r>
              <a:rPr lang="id-ID"/>
              <a:t>Berikan argumen dalam pemanggilan metode</a:t>
            </a:r>
          </a:p>
          <a:p>
            <a:pPr lvl="1"/>
            <a:r>
              <a:rPr lang="id-ID"/>
              <a:t>Berikan argumen dalam panggilan konstruktor</a:t>
            </a:r>
          </a:p>
        </p:txBody>
      </p:sp>
    </p:spTree>
    <p:extLst>
      <p:ext uri="{BB962C8B-B14F-4D97-AF65-F5344CB8AC3E}">
        <p14:creationId xmlns:p14="http://schemas.microsoft.com/office/powerpoint/2010/main" val="1455696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83413-0B44-F407-EE66-30144BD54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Definisi dan Penggunaan </a:t>
            </a:r>
            <a:r>
              <a:rPr lang="en-US" b="1" i="1">
                <a:solidFill>
                  <a:schemeClr val="accent5">
                    <a:lumMod val="75000"/>
                  </a:schemeClr>
                </a:solidFill>
              </a:rPr>
              <a:t>this</a:t>
            </a:r>
            <a:endParaRPr lang="id-ID" b="1" i="1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A6B35-9E10-3E80-8D88-E45F0C1F2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Silakan baca referensi tambahan mengenai this pada link berikut:</a:t>
            </a:r>
          </a:p>
          <a:p>
            <a:pPr lvl="1"/>
            <a:r>
              <a:rPr lang="id-ID">
                <a:hlinkClick r:id="rId2"/>
              </a:rPr>
              <a:t>https://docs.oracle.com/javase/tutorial/java/javaOO/thiskey.html</a:t>
            </a:r>
            <a:endParaRPr lang="en-US"/>
          </a:p>
          <a:p>
            <a:pPr lvl="1"/>
            <a:r>
              <a:rPr lang="id-ID">
                <a:hlinkClick r:id="rId3"/>
              </a:rPr>
              <a:t>https://www.javatpoint.com/this-keyword</a:t>
            </a:r>
            <a:endParaRPr lang="en-US"/>
          </a:p>
          <a:p>
            <a:pPr lvl="1"/>
            <a:r>
              <a:rPr lang="id-ID">
                <a:hlinkClick r:id="rId4"/>
              </a:rPr>
              <a:t>https://www.geeksforgeeks.org/this-reference-in-java/</a:t>
            </a:r>
            <a:endParaRPr lang="en-US"/>
          </a:p>
          <a:p>
            <a:pPr lvl="1"/>
            <a:r>
              <a:rPr lang="id-ID">
                <a:hlinkClick r:id="rId5"/>
              </a:rPr>
              <a:t>https://www.guru99.com/java-this-keyword.html</a:t>
            </a:r>
            <a:r>
              <a:rPr lang="en-US"/>
              <a:t> 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2251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7B582-47A2-3097-FD27-AC1D7E34C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Konsep Class Lanjutan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67A29-48A4-12B9-5031-DCBC7E3CF6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4665980"/>
            <a:ext cx="5181600" cy="1486918"/>
          </a:xfrm>
        </p:spPr>
        <p:txBody>
          <a:bodyPr>
            <a:normAutofit/>
          </a:bodyPr>
          <a:lstStyle/>
          <a:p>
            <a:r>
              <a:rPr lang="id-ID"/>
              <a:t>Konsep Class = membungkus data dan method / encapsulation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002590-87C9-B230-6C23-317DCDED17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/>
              <a:t>Sebagai contoh ada di perkuliahan ada mahasiswa</a:t>
            </a:r>
          </a:p>
          <a:p>
            <a:r>
              <a:rPr lang="en-US"/>
              <a:t>Kita memiliki Class Mahasiswa</a:t>
            </a:r>
          </a:p>
          <a:p>
            <a:r>
              <a:rPr lang="en-US"/>
              <a:t>Dan terdapat </a:t>
            </a:r>
            <a:r>
              <a:rPr lang="it-IT"/>
              <a:t>Diana dan David.</a:t>
            </a:r>
          </a:p>
          <a:p>
            <a:r>
              <a:rPr lang="it-IT"/>
              <a:t>Kedua orang tersebut adalah objek dari Class Mahasiswa</a:t>
            </a:r>
            <a:endParaRPr lang="id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A6D603-3B79-BF2A-6027-ABBA606EA6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8755" y="1374140"/>
            <a:ext cx="2260490" cy="32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377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5DA958-393C-05CE-E8B6-1A1AFD3864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199" y="3201987"/>
            <a:ext cx="1584325" cy="23399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74C170-8698-E432-4582-7F6D11493A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0050" y="3201988"/>
            <a:ext cx="8412163" cy="23399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E261BA-B114-7531-60D1-A30CEB7C3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Class Mahasiswa</a:t>
            </a:r>
          </a:p>
        </p:txBody>
      </p:sp>
    </p:spTree>
    <p:extLst>
      <p:ext uri="{BB962C8B-B14F-4D97-AF65-F5344CB8AC3E}">
        <p14:creationId xmlns:p14="http://schemas.microsoft.com/office/powerpoint/2010/main" val="321775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261BA-B114-7531-60D1-A30CEB7C3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643887"/>
            <a:ext cx="10210800" cy="107899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600"/>
              <a:t>Membuat Object Mahasiswa dan Implementasi Aplikasi di main method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0BDD0CE-06A4-404B-8A13-580229C1C9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141750"/>
            <a:ext cx="12192000" cy="4716250"/>
          </a:xfrm>
          <a:prstGeom prst="rect">
            <a:avLst/>
          </a:prstGeom>
          <a:solidFill>
            <a:srgbClr val="3556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26">
            <a:extLst>
              <a:ext uri="{FF2B5EF4-FFF2-40B4-BE49-F238E27FC236}">
                <a16:creationId xmlns:a16="http://schemas.microsoft.com/office/drawing/2014/main" id="{EE9899FA-8881-472C-AA59-D08A89CA8A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64" y="2423160"/>
            <a:ext cx="5613569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5DA958-393C-05CE-E8B6-1A1AFD3864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6071" y="2742397"/>
            <a:ext cx="2260490" cy="3291840"/>
          </a:xfrm>
          <a:prstGeom prst="rect">
            <a:avLst/>
          </a:prstGeom>
        </p:spPr>
      </p:pic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080B7D90-3DF1-4514-B26D-616BE35553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4749" y="2423160"/>
            <a:ext cx="5613569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4BD995-9BB9-8DDF-4298-525407722E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0994" y="2744731"/>
            <a:ext cx="3089380" cy="32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703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013F3A7-3250-F4D8-65CD-177D66215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Output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B200D3-ABE3-2ADE-676A-F392A56842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5006" y="3075984"/>
            <a:ext cx="3841988" cy="201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163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C2B17-ED2C-635E-E6C1-1BBFDF7B9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Apa itu Constructor?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217F6-3A1C-8854-8D9A-29AA46C35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/>
              <a:t>method yang berada di dalam class fungsinya adalah memberikan nilai dari suatu properti/field</a:t>
            </a:r>
            <a:r>
              <a:rPr lang="en-US"/>
              <a:t> Ketika sebuah objek pertama kali dibuat.</a:t>
            </a:r>
          </a:p>
          <a:p>
            <a:r>
              <a:rPr lang="en-US"/>
              <a:t>Kalau di Java, deklarasi konstruktor adalah sama seperti nama class. Jika class nya Mahasiswa maka constructor dari class Mahasiswa adalah Mahasiswa() ==&gt; namun kita juga bisa menambahkan variabel input.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1816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966689-9BCE-9E5B-A9EC-CB6503F77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261" y="2631057"/>
            <a:ext cx="8133543" cy="30228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5BE07A-0960-2AE9-0030-52310AA245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2106" y="3049163"/>
            <a:ext cx="3243263" cy="25098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E261BA-B114-7531-60D1-A30CEB7C3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Class Mahasiswa dengan </a:t>
            </a:r>
            <a:r>
              <a:rPr lang="en-US" sz="4000" b="1" kern="120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Constructor</a:t>
            </a:r>
          </a:p>
        </p:txBody>
      </p:sp>
    </p:spTree>
    <p:extLst>
      <p:ext uri="{BB962C8B-B14F-4D97-AF65-F5344CB8AC3E}">
        <p14:creationId xmlns:p14="http://schemas.microsoft.com/office/powerpoint/2010/main" val="2967104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D64003-E4CD-CDFF-93B3-A063C17DDF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66" y="3096660"/>
            <a:ext cx="8474053" cy="29077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A6403DB-B75C-A052-D849-B7447825D9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7925" y="4143645"/>
            <a:ext cx="3084513" cy="23717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E261BA-B114-7531-60D1-A30CEB7C3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Membuat Object Mahasiswa dan Implementasi Aplikasi di main method </a:t>
            </a:r>
            <a:r>
              <a:rPr lang="en-US" sz="2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yang baru</a:t>
            </a:r>
          </a:p>
        </p:txBody>
      </p:sp>
    </p:spTree>
    <p:extLst>
      <p:ext uri="{BB962C8B-B14F-4D97-AF65-F5344CB8AC3E}">
        <p14:creationId xmlns:p14="http://schemas.microsoft.com/office/powerpoint/2010/main" val="1042567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013F3A7-3250-F4D8-65CD-177D66215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Output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B200D3-ABE3-2ADE-676A-F392A56842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5006" y="3075984"/>
            <a:ext cx="3841988" cy="201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657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387</Words>
  <Application>Microsoft Office PowerPoint</Application>
  <PresentationFormat>Layar Lebar</PresentationFormat>
  <Paragraphs>41</Paragraphs>
  <Slides>15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3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PBO P2: Constuctor, Visibility, This</vt:lpstr>
      <vt:lpstr>Konsep Class Lanjutan</vt:lpstr>
      <vt:lpstr>Class Mahasiswa</vt:lpstr>
      <vt:lpstr>Membuat Object Mahasiswa dan Implementasi Aplikasi di main method</vt:lpstr>
      <vt:lpstr>Output</vt:lpstr>
      <vt:lpstr>Apa itu Constructor?</vt:lpstr>
      <vt:lpstr>Class Mahasiswa dengan Constructor</vt:lpstr>
      <vt:lpstr>Membuat Object Mahasiswa dan Implementasi Aplikasi di main method yang baru</vt:lpstr>
      <vt:lpstr>Output</vt:lpstr>
      <vt:lpstr>Visibility pada Method dan Properti</vt:lpstr>
      <vt:lpstr>Class Mahasiswa dengan Visibility</vt:lpstr>
      <vt:lpstr>Membuat Object Mahasiswa dan Implementasi Aplikasi di main method yang baru</vt:lpstr>
      <vt:lpstr>Output</vt:lpstr>
      <vt:lpstr>Definisi dan Penggunaan this</vt:lpstr>
      <vt:lpstr>Definisi dan Penggunaan this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PBO</dc:title>
  <dc:creator>Adi Wahyu Pribadi</dc:creator>
  <cp:lastModifiedBy>Adi Wahyu Pribadi</cp:lastModifiedBy>
  <cp:revision>2</cp:revision>
  <dcterms:created xsi:type="dcterms:W3CDTF">2022-09-07T01:18:25Z</dcterms:created>
  <dcterms:modified xsi:type="dcterms:W3CDTF">2022-11-21T07:18:13Z</dcterms:modified>
</cp:coreProperties>
</file>