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85" r:id="rId19"/>
    <p:sldId id="273" r:id="rId20"/>
    <p:sldId id="274" r:id="rId21"/>
    <p:sldId id="275" r:id="rId22"/>
    <p:sldId id="276" r:id="rId23"/>
    <p:sldId id="277" r:id="rId24"/>
    <p:sldId id="278" r:id="rId25"/>
    <p:sldId id="279" r:id="rId26"/>
    <p:sldId id="280" r:id="rId27"/>
    <p:sldId id="286" r:id="rId28"/>
    <p:sldId id="281" r:id="rId29"/>
    <p:sldId id="282" r:id="rId30"/>
    <p:sldId id="283" r:id="rId31"/>
    <p:sldId id="284" r:id="rId32"/>
    <p:sldId id="287" r:id="rId33"/>
    <p:sldId id="289" r:id="rId34"/>
    <p:sldId id="288"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F6B5A3-B1E2-194F-B51B-5C8B1A92D25E}" v="5" dt="2023-02-28T23:20:39.9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45"/>
  </p:normalViewPr>
  <p:slideViewPr>
    <p:cSldViewPr snapToGrid="0">
      <p:cViewPr varScale="1">
        <p:scale>
          <a:sx n="96" d="100"/>
          <a:sy n="96" d="100"/>
        </p:scale>
        <p:origin x="200"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i Wahyu Pribadi" userId="b51fe84f4e6d4b5a" providerId="LiveId" clId="{BB1F7D6A-7783-C24B-93EE-DF48EE80FC46}"/>
    <pc:docChg chg="custSel addSld modSld">
      <pc:chgData name="Adi Wahyu Pribadi" userId="b51fe84f4e6d4b5a" providerId="LiveId" clId="{BB1F7D6A-7783-C24B-93EE-DF48EE80FC46}" dt="2023-02-28T05:45:01.752" v="760" actId="20577"/>
      <pc:docMkLst>
        <pc:docMk/>
      </pc:docMkLst>
      <pc:sldChg chg="modSp new">
        <pc:chgData name="Adi Wahyu Pribadi" userId="b51fe84f4e6d4b5a" providerId="LiveId" clId="{BB1F7D6A-7783-C24B-93EE-DF48EE80FC46}" dt="2023-02-28T04:46:11.635" v="406" actId="1576"/>
        <pc:sldMkLst>
          <pc:docMk/>
          <pc:sldMk cId="2578851599" sldId="283"/>
        </pc:sldMkLst>
        <pc:spChg chg="mod">
          <ac:chgData name="Adi Wahyu Pribadi" userId="b51fe84f4e6d4b5a" providerId="LiveId" clId="{BB1F7D6A-7783-C24B-93EE-DF48EE80FC46}" dt="2023-02-28T04:39:32.293" v="5" actId="20577"/>
          <ac:spMkLst>
            <pc:docMk/>
            <pc:sldMk cId="2578851599" sldId="283"/>
            <ac:spMk id="2" creationId="{DFEA39ED-F74E-A00F-3132-ACEBEF2062C1}"/>
          </ac:spMkLst>
        </pc:spChg>
        <pc:spChg chg="mod">
          <ac:chgData name="Adi Wahyu Pribadi" userId="b51fe84f4e6d4b5a" providerId="LiveId" clId="{BB1F7D6A-7783-C24B-93EE-DF48EE80FC46}" dt="2023-02-28T04:46:11.635" v="406" actId="1576"/>
          <ac:spMkLst>
            <pc:docMk/>
            <pc:sldMk cId="2578851599" sldId="283"/>
            <ac:spMk id="3" creationId="{BD8E4C04-991B-61F5-5EAC-A722B42060E1}"/>
          </ac:spMkLst>
        </pc:spChg>
      </pc:sldChg>
      <pc:sldChg chg="modSp add">
        <pc:chgData name="Adi Wahyu Pribadi" userId="b51fe84f4e6d4b5a" providerId="LiveId" clId="{BB1F7D6A-7783-C24B-93EE-DF48EE80FC46}" dt="2023-02-28T04:48:29.120" v="729" actId="20577"/>
        <pc:sldMkLst>
          <pc:docMk/>
          <pc:sldMk cId="2848534003" sldId="284"/>
        </pc:sldMkLst>
        <pc:spChg chg="mod">
          <ac:chgData name="Adi Wahyu Pribadi" userId="b51fe84f4e6d4b5a" providerId="LiveId" clId="{BB1F7D6A-7783-C24B-93EE-DF48EE80FC46}" dt="2023-02-28T04:48:29.120" v="729" actId="20577"/>
          <ac:spMkLst>
            <pc:docMk/>
            <pc:sldMk cId="2848534003" sldId="284"/>
            <ac:spMk id="3" creationId="{BD8E4C04-991B-61F5-5EAC-A722B42060E1}"/>
          </ac:spMkLst>
        </pc:spChg>
      </pc:sldChg>
      <pc:sldChg chg="addSp delSp modSp new mod setBg">
        <pc:chgData name="Adi Wahyu Pribadi" userId="b51fe84f4e6d4b5a" providerId="LiveId" clId="{BB1F7D6A-7783-C24B-93EE-DF48EE80FC46}" dt="2023-02-28T05:00:15.689" v="749" actId="26606"/>
        <pc:sldMkLst>
          <pc:docMk/>
          <pc:sldMk cId="3087634568" sldId="285"/>
        </pc:sldMkLst>
        <pc:spChg chg="mod">
          <ac:chgData name="Adi Wahyu Pribadi" userId="b51fe84f4e6d4b5a" providerId="LiveId" clId="{BB1F7D6A-7783-C24B-93EE-DF48EE80FC46}" dt="2023-02-28T05:00:15.689" v="749" actId="26606"/>
          <ac:spMkLst>
            <pc:docMk/>
            <pc:sldMk cId="3087634568" sldId="285"/>
            <ac:spMk id="2" creationId="{36FEAD01-F8C1-D047-4B66-BF08D7F1AA7B}"/>
          </ac:spMkLst>
        </pc:spChg>
        <pc:spChg chg="del">
          <ac:chgData name="Adi Wahyu Pribadi" userId="b51fe84f4e6d4b5a" providerId="LiveId" clId="{BB1F7D6A-7783-C24B-93EE-DF48EE80FC46}" dt="2023-02-28T05:00:15.689" v="749" actId="26606"/>
          <ac:spMkLst>
            <pc:docMk/>
            <pc:sldMk cId="3087634568" sldId="285"/>
            <ac:spMk id="3" creationId="{FFB371DB-5CBE-2341-8A84-364AA0341DB5}"/>
          </ac:spMkLst>
        </pc:spChg>
        <pc:picChg chg="add mod">
          <ac:chgData name="Adi Wahyu Pribadi" userId="b51fe84f4e6d4b5a" providerId="LiveId" clId="{BB1F7D6A-7783-C24B-93EE-DF48EE80FC46}" dt="2023-02-28T05:00:15.689" v="749" actId="26606"/>
          <ac:picMkLst>
            <pc:docMk/>
            <pc:sldMk cId="3087634568" sldId="285"/>
            <ac:picMk id="6" creationId="{17EBBC1C-4B90-DF23-A5B9-F6D9E5BF0B3E}"/>
          </ac:picMkLst>
        </pc:picChg>
      </pc:sldChg>
      <pc:sldChg chg="modSp new">
        <pc:chgData name="Adi Wahyu Pribadi" userId="b51fe84f4e6d4b5a" providerId="LiveId" clId="{BB1F7D6A-7783-C24B-93EE-DF48EE80FC46}" dt="2023-02-28T05:45:01.752" v="760" actId="20577"/>
        <pc:sldMkLst>
          <pc:docMk/>
          <pc:sldMk cId="1462075162" sldId="286"/>
        </pc:sldMkLst>
        <pc:spChg chg="mod">
          <ac:chgData name="Adi Wahyu Pribadi" userId="b51fe84f4e6d4b5a" providerId="LiveId" clId="{BB1F7D6A-7783-C24B-93EE-DF48EE80FC46}" dt="2023-02-28T05:45:01.752" v="760" actId="20577"/>
          <ac:spMkLst>
            <pc:docMk/>
            <pc:sldMk cId="1462075162" sldId="286"/>
            <ac:spMk id="2" creationId="{585D965A-07AF-CEA2-AC32-47B056E01F4E}"/>
          </ac:spMkLst>
        </pc:spChg>
      </pc:sldChg>
    </pc:docChg>
  </pc:docChgLst>
  <pc:docChgLst>
    <pc:chgData name="Adi Wahyu Pribadi" userId="b51fe84f4e6d4b5a" providerId="LiveId" clId="{1EF6B5A3-B1E2-194F-B51B-5C8B1A92D25E}"/>
    <pc:docChg chg="custSel addSld modSld sldOrd">
      <pc:chgData name="Adi Wahyu Pribadi" userId="b51fe84f4e6d4b5a" providerId="LiveId" clId="{1EF6B5A3-B1E2-194F-B51B-5C8B1A92D25E}" dt="2023-02-28T23:20:42.546" v="627" actId="962"/>
      <pc:docMkLst>
        <pc:docMk/>
      </pc:docMkLst>
      <pc:sldChg chg="modSp mod">
        <pc:chgData name="Adi Wahyu Pribadi" userId="b51fe84f4e6d4b5a" providerId="LiveId" clId="{1EF6B5A3-B1E2-194F-B51B-5C8B1A92D25E}" dt="2023-02-28T12:15:07.576" v="1" actId="20577"/>
        <pc:sldMkLst>
          <pc:docMk/>
          <pc:sldMk cId="2628467830" sldId="258"/>
        </pc:sldMkLst>
        <pc:spChg chg="mod">
          <ac:chgData name="Adi Wahyu Pribadi" userId="b51fe84f4e6d4b5a" providerId="LiveId" clId="{1EF6B5A3-B1E2-194F-B51B-5C8B1A92D25E}" dt="2023-02-28T12:15:07.576" v="1" actId="20577"/>
          <ac:spMkLst>
            <pc:docMk/>
            <pc:sldMk cId="2628467830" sldId="258"/>
            <ac:spMk id="3" creationId="{3E0CBAB3-887F-430C-434B-156ADFCFC3A0}"/>
          </ac:spMkLst>
        </pc:spChg>
      </pc:sldChg>
      <pc:sldChg chg="modSp mod">
        <pc:chgData name="Adi Wahyu Pribadi" userId="b51fe84f4e6d4b5a" providerId="LiveId" clId="{1EF6B5A3-B1E2-194F-B51B-5C8B1A92D25E}" dt="2023-02-28T12:54:25.733" v="27" actId="20577"/>
        <pc:sldMkLst>
          <pc:docMk/>
          <pc:sldMk cId="2848534003" sldId="284"/>
        </pc:sldMkLst>
        <pc:spChg chg="mod">
          <ac:chgData name="Adi Wahyu Pribadi" userId="b51fe84f4e6d4b5a" providerId="LiveId" clId="{1EF6B5A3-B1E2-194F-B51B-5C8B1A92D25E}" dt="2023-02-28T12:54:25.733" v="27" actId="20577"/>
          <ac:spMkLst>
            <pc:docMk/>
            <pc:sldMk cId="2848534003" sldId="284"/>
            <ac:spMk id="3" creationId="{BD8E4C04-991B-61F5-5EAC-A722B42060E1}"/>
          </ac:spMkLst>
        </pc:spChg>
      </pc:sldChg>
      <pc:sldChg chg="addSp delSp modSp new mod modClrScheme chgLayout">
        <pc:chgData name="Adi Wahyu Pribadi" userId="b51fe84f4e6d4b5a" providerId="LiveId" clId="{1EF6B5A3-B1E2-194F-B51B-5C8B1A92D25E}" dt="2023-02-28T22:53:53.902" v="40" actId="20577"/>
        <pc:sldMkLst>
          <pc:docMk/>
          <pc:sldMk cId="1515967025" sldId="287"/>
        </pc:sldMkLst>
        <pc:spChg chg="del mod ord">
          <ac:chgData name="Adi Wahyu Pribadi" userId="b51fe84f4e6d4b5a" providerId="LiveId" clId="{1EF6B5A3-B1E2-194F-B51B-5C8B1A92D25E}" dt="2023-02-28T22:53:49.714" v="29" actId="700"/>
          <ac:spMkLst>
            <pc:docMk/>
            <pc:sldMk cId="1515967025" sldId="287"/>
            <ac:spMk id="2" creationId="{9977E35C-63AF-5FC0-8295-48A8CDC3719D}"/>
          </ac:spMkLst>
        </pc:spChg>
        <pc:spChg chg="del mod ord">
          <ac:chgData name="Adi Wahyu Pribadi" userId="b51fe84f4e6d4b5a" providerId="LiveId" clId="{1EF6B5A3-B1E2-194F-B51B-5C8B1A92D25E}" dt="2023-02-28T22:53:49.714" v="29" actId="700"/>
          <ac:spMkLst>
            <pc:docMk/>
            <pc:sldMk cId="1515967025" sldId="287"/>
            <ac:spMk id="3" creationId="{6D328706-FE96-71CD-4335-A8C164E080E4}"/>
          </ac:spMkLst>
        </pc:spChg>
        <pc:spChg chg="add mod ord">
          <ac:chgData name="Adi Wahyu Pribadi" userId="b51fe84f4e6d4b5a" providerId="LiveId" clId="{1EF6B5A3-B1E2-194F-B51B-5C8B1A92D25E}" dt="2023-02-28T22:53:53.902" v="40" actId="20577"/>
          <ac:spMkLst>
            <pc:docMk/>
            <pc:sldMk cId="1515967025" sldId="287"/>
            <ac:spMk id="4" creationId="{589433DA-5F26-020D-B9B3-9BE8AFE01D4D}"/>
          </ac:spMkLst>
        </pc:spChg>
        <pc:spChg chg="add mod ord">
          <ac:chgData name="Adi Wahyu Pribadi" userId="b51fe84f4e6d4b5a" providerId="LiveId" clId="{1EF6B5A3-B1E2-194F-B51B-5C8B1A92D25E}" dt="2023-02-28T22:53:49.714" v="29" actId="700"/>
          <ac:spMkLst>
            <pc:docMk/>
            <pc:sldMk cId="1515967025" sldId="287"/>
            <ac:spMk id="5" creationId="{0A4C9AF7-547A-E6D0-5E33-D13FDD717DF3}"/>
          </ac:spMkLst>
        </pc:spChg>
      </pc:sldChg>
      <pc:sldChg chg="addSp delSp modSp new mod modClrScheme chgLayout">
        <pc:chgData name="Adi Wahyu Pribadi" userId="b51fe84f4e6d4b5a" providerId="LiveId" clId="{1EF6B5A3-B1E2-194F-B51B-5C8B1A92D25E}" dt="2023-02-28T22:57:11.647" v="174" actId="20577"/>
        <pc:sldMkLst>
          <pc:docMk/>
          <pc:sldMk cId="360842913" sldId="288"/>
        </pc:sldMkLst>
        <pc:spChg chg="del mod ord">
          <ac:chgData name="Adi Wahyu Pribadi" userId="b51fe84f4e6d4b5a" providerId="LiveId" clId="{1EF6B5A3-B1E2-194F-B51B-5C8B1A92D25E}" dt="2023-02-28T22:54:03.716" v="42" actId="700"/>
          <ac:spMkLst>
            <pc:docMk/>
            <pc:sldMk cId="360842913" sldId="288"/>
            <ac:spMk id="2" creationId="{B7675917-3C3F-A836-4176-3805F817FEBD}"/>
          </ac:spMkLst>
        </pc:spChg>
        <pc:spChg chg="del mod ord">
          <ac:chgData name="Adi Wahyu Pribadi" userId="b51fe84f4e6d4b5a" providerId="LiveId" clId="{1EF6B5A3-B1E2-194F-B51B-5C8B1A92D25E}" dt="2023-02-28T22:54:03.716" v="42" actId="700"/>
          <ac:spMkLst>
            <pc:docMk/>
            <pc:sldMk cId="360842913" sldId="288"/>
            <ac:spMk id="3" creationId="{0FAD4468-0F66-6180-FED4-9516E0A65768}"/>
          </ac:spMkLst>
        </pc:spChg>
        <pc:spChg chg="add mod ord">
          <ac:chgData name="Adi Wahyu Pribadi" userId="b51fe84f4e6d4b5a" providerId="LiveId" clId="{1EF6B5A3-B1E2-194F-B51B-5C8B1A92D25E}" dt="2023-02-28T22:55:30.681" v="54" actId="20577"/>
          <ac:spMkLst>
            <pc:docMk/>
            <pc:sldMk cId="360842913" sldId="288"/>
            <ac:spMk id="4" creationId="{3EE1E082-A3B0-6DC0-F824-0677B6604C83}"/>
          </ac:spMkLst>
        </pc:spChg>
        <pc:spChg chg="add del mod ord">
          <ac:chgData name="Adi Wahyu Pribadi" userId="b51fe84f4e6d4b5a" providerId="LiveId" clId="{1EF6B5A3-B1E2-194F-B51B-5C8B1A92D25E}" dt="2023-02-28T22:55:33.198" v="55"/>
          <ac:spMkLst>
            <pc:docMk/>
            <pc:sldMk cId="360842913" sldId="288"/>
            <ac:spMk id="5" creationId="{CD7FAB50-0934-6E03-1422-261B0BF407CD}"/>
          </ac:spMkLst>
        </pc:spChg>
        <pc:spChg chg="add del mod">
          <ac:chgData name="Adi Wahyu Pribadi" userId="b51fe84f4e6d4b5a" providerId="LiveId" clId="{1EF6B5A3-B1E2-194F-B51B-5C8B1A92D25E}" dt="2023-02-28T22:55:54.262" v="57"/>
          <ac:spMkLst>
            <pc:docMk/>
            <pc:sldMk cId="360842913" sldId="288"/>
            <ac:spMk id="8" creationId="{FD6F7C4A-2EA6-7716-A3D3-A8ECF5F38673}"/>
          </ac:spMkLst>
        </pc:spChg>
        <pc:spChg chg="add mod">
          <ac:chgData name="Adi Wahyu Pribadi" userId="b51fe84f4e6d4b5a" providerId="LiveId" clId="{1EF6B5A3-B1E2-194F-B51B-5C8B1A92D25E}" dt="2023-02-28T22:57:11.647" v="174" actId="20577"/>
          <ac:spMkLst>
            <pc:docMk/>
            <pc:sldMk cId="360842913" sldId="288"/>
            <ac:spMk id="11" creationId="{A0ED9738-82DB-870F-8573-A3B21817A307}"/>
          </ac:spMkLst>
        </pc:spChg>
        <pc:picChg chg="add del mod">
          <ac:chgData name="Adi Wahyu Pribadi" userId="b51fe84f4e6d4b5a" providerId="LiveId" clId="{1EF6B5A3-B1E2-194F-B51B-5C8B1A92D25E}" dt="2023-02-28T22:55:37.290" v="56" actId="478"/>
          <ac:picMkLst>
            <pc:docMk/>
            <pc:sldMk cId="360842913" sldId="288"/>
            <ac:picMk id="6" creationId="{8AAD9FAF-49CA-6E1B-5CE1-8392D72C7D58}"/>
          </ac:picMkLst>
        </pc:picChg>
        <pc:picChg chg="add del mod">
          <ac:chgData name="Adi Wahyu Pribadi" userId="b51fe84f4e6d4b5a" providerId="LiveId" clId="{1EF6B5A3-B1E2-194F-B51B-5C8B1A92D25E}" dt="2023-02-28T22:56:03.880" v="58" actId="478"/>
          <ac:picMkLst>
            <pc:docMk/>
            <pc:sldMk cId="360842913" sldId="288"/>
            <ac:picMk id="9" creationId="{0E602C22-5F08-BE3B-E3FD-580BAC073F9C}"/>
          </ac:picMkLst>
        </pc:picChg>
      </pc:sldChg>
      <pc:sldChg chg="addSp modSp new mod ord setBg">
        <pc:chgData name="Adi Wahyu Pribadi" userId="b51fe84f4e6d4b5a" providerId="LiveId" clId="{1EF6B5A3-B1E2-194F-B51B-5C8B1A92D25E}" dt="2023-02-28T23:00:04.314" v="343" actId="20578"/>
        <pc:sldMkLst>
          <pc:docMk/>
          <pc:sldMk cId="2597554688" sldId="289"/>
        </pc:sldMkLst>
        <pc:spChg chg="mod">
          <ac:chgData name="Adi Wahyu Pribadi" userId="b51fe84f4e6d4b5a" providerId="LiveId" clId="{1EF6B5A3-B1E2-194F-B51B-5C8B1A92D25E}" dt="2023-02-28T22:59:44.989" v="333" actId="20577"/>
          <ac:spMkLst>
            <pc:docMk/>
            <pc:sldMk cId="2597554688" sldId="289"/>
            <ac:spMk id="2" creationId="{F22B2785-FE99-0C52-2ABC-5567D6FEF387}"/>
          </ac:spMkLst>
        </pc:spChg>
        <pc:spChg chg="mod">
          <ac:chgData name="Adi Wahyu Pribadi" userId="b51fe84f4e6d4b5a" providerId="LiveId" clId="{1EF6B5A3-B1E2-194F-B51B-5C8B1A92D25E}" dt="2023-02-28T22:59:56.491" v="342" actId="20577"/>
          <ac:spMkLst>
            <pc:docMk/>
            <pc:sldMk cId="2597554688" sldId="289"/>
            <ac:spMk id="3" creationId="{9E944E1C-17C0-777B-92B4-0E647B9F2B70}"/>
          </ac:spMkLst>
        </pc:spChg>
        <pc:picChg chg="add mod">
          <ac:chgData name="Adi Wahyu Pribadi" userId="b51fe84f4e6d4b5a" providerId="LiveId" clId="{1EF6B5A3-B1E2-194F-B51B-5C8B1A92D25E}" dt="2023-02-28T22:59:12.006" v="316" actId="26606"/>
          <ac:picMkLst>
            <pc:docMk/>
            <pc:sldMk cId="2597554688" sldId="289"/>
            <ac:picMk id="5" creationId="{EDF40497-B56A-A1EF-50A4-31DB99717AFF}"/>
          </ac:picMkLst>
        </pc:picChg>
      </pc:sldChg>
      <pc:sldChg chg="addSp delSp modSp new mod setBg">
        <pc:chgData name="Adi Wahyu Pribadi" userId="b51fe84f4e6d4b5a" providerId="LiveId" clId="{1EF6B5A3-B1E2-194F-B51B-5C8B1A92D25E}" dt="2023-02-28T23:19:41.215" v="621" actId="26606"/>
        <pc:sldMkLst>
          <pc:docMk/>
          <pc:sldMk cId="153672793" sldId="290"/>
        </pc:sldMkLst>
        <pc:spChg chg="mod">
          <ac:chgData name="Adi Wahyu Pribadi" userId="b51fe84f4e6d4b5a" providerId="LiveId" clId="{1EF6B5A3-B1E2-194F-B51B-5C8B1A92D25E}" dt="2023-02-28T23:19:41.215" v="621" actId="26606"/>
          <ac:spMkLst>
            <pc:docMk/>
            <pc:sldMk cId="153672793" sldId="290"/>
            <ac:spMk id="2" creationId="{12DE5D1F-8070-3B68-A6DF-A47DFD1AB87A}"/>
          </ac:spMkLst>
        </pc:spChg>
        <pc:spChg chg="mod">
          <ac:chgData name="Adi Wahyu Pribadi" userId="b51fe84f4e6d4b5a" providerId="LiveId" clId="{1EF6B5A3-B1E2-194F-B51B-5C8B1A92D25E}" dt="2023-02-28T23:19:41.215" v="621" actId="26606"/>
          <ac:spMkLst>
            <pc:docMk/>
            <pc:sldMk cId="153672793" sldId="290"/>
            <ac:spMk id="3" creationId="{F2C1815E-A112-FFA5-978F-A5709ED32065}"/>
          </ac:spMkLst>
        </pc:spChg>
        <pc:spChg chg="add del mod">
          <ac:chgData name="Adi Wahyu Pribadi" userId="b51fe84f4e6d4b5a" providerId="LiveId" clId="{1EF6B5A3-B1E2-194F-B51B-5C8B1A92D25E}" dt="2023-02-28T23:14:51.733" v="610" actId="478"/>
          <ac:spMkLst>
            <pc:docMk/>
            <pc:sldMk cId="153672793" sldId="290"/>
            <ac:spMk id="5" creationId="{B7B1F67F-A677-4E0C-6CFF-B9411316C7D3}"/>
          </ac:spMkLst>
        </pc:spChg>
        <pc:spChg chg="add del mod">
          <ac:chgData name="Adi Wahyu Pribadi" userId="b51fe84f4e6d4b5a" providerId="LiveId" clId="{1EF6B5A3-B1E2-194F-B51B-5C8B1A92D25E}" dt="2023-02-28T23:19:26.231" v="617" actId="478"/>
          <ac:spMkLst>
            <pc:docMk/>
            <pc:sldMk cId="153672793" sldId="290"/>
            <ac:spMk id="7" creationId="{0CC41383-01E3-4059-0F8E-C95BDA33B401}"/>
          </ac:spMkLst>
        </pc:spChg>
        <pc:spChg chg="add">
          <ac:chgData name="Adi Wahyu Pribadi" userId="b51fe84f4e6d4b5a" providerId="LiveId" clId="{1EF6B5A3-B1E2-194F-B51B-5C8B1A92D25E}" dt="2023-02-28T23:19:41.215" v="621" actId="26606"/>
          <ac:spMkLst>
            <pc:docMk/>
            <pc:sldMk cId="153672793" sldId="290"/>
            <ac:spMk id="14" creationId="{1A95671B-3CC6-4792-9114-B74FAEA224E6}"/>
          </ac:spMkLst>
        </pc:spChg>
        <pc:picChg chg="add mod">
          <ac:chgData name="Adi Wahyu Pribadi" userId="b51fe84f4e6d4b5a" providerId="LiveId" clId="{1EF6B5A3-B1E2-194F-B51B-5C8B1A92D25E}" dt="2023-02-28T23:19:41.215" v="621" actId="26606"/>
          <ac:picMkLst>
            <pc:docMk/>
            <pc:sldMk cId="153672793" sldId="290"/>
            <ac:picMk id="9" creationId="{C48E84C6-4F4F-0307-33FA-D9BFF0AC3699}"/>
          </ac:picMkLst>
        </pc:picChg>
      </pc:sldChg>
      <pc:sldChg chg="addSp delSp modSp add mod">
        <pc:chgData name="Adi Wahyu Pribadi" userId="b51fe84f4e6d4b5a" providerId="LiveId" clId="{1EF6B5A3-B1E2-194F-B51B-5C8B1A92D25E}" dt="2023-02-28T23:20:42.546" v="627" actId="962"/>
        <pc:sldMkLst>
          <pc:docMk/>
          <pc:sldMk cId="831715813" sldId="291"/>
        </pc:sldMkLst>
        <pc:spChg chg="del">
          <ac:chgData name="Adi Wahyu Pribadi" userId="b51fe84f4e6d4b5a" providerId="LiveId" clId="{1EF6B5A3-B1E2-194F-B51B-5C8B1A92D25E}" dt="2023-02-28T23:20:42.263" v="625" actId="26606"/>
          <ac:spMkLst>
            <pc:docMk/>
            <pc:sldMk cId="831715813" sldId="291"/>
            <ac:spMk id="14" creationId="{1A95671B-3CC6-4792-9114-B74FAEA224E6}"/>
          </ac:spMkLst>
        </pc:spChg>
        <pc:spChg chg="add">
          <ac:chgData name="Adi Wahyu Pribadi" userId="b51fe84f4e6d4b5a" providerId="LiveId" clId="{1EF6B5A3-B1E2-194F-B51B-5C8B1A92D25E}" dt="2023-02-28T23:20:42.263" v="625" actId="26606"/>
          <ac:spMkLst>
            <pc:docMk/>
            <pc:sldMk cId="831715813" sldId="291"/>
            <ac:spMk id="19" creationId="{1A95671B-3CC6-4792-9114-B74FAEA224E6}"/>
          </ac:spMkLst>
        </pc:spChg>
        <pc:picChg chg="add mod">
          <ac:chgData name="Adi Wahyu Pribadi" userId="b51fe84f4e6d4b5a" providerId="LiveId" clId="{1EF6B5A3-B1E2-194F-B51B-5C8B1A92D25E}" dt="2023-02-28T23:20:42.546" v="627" actId="962"/>
          <ac:picMkLst>
            <pc:docMk/>
            <pc:sldMk cId="831715813" sldId="291"/>
            <ac:picMk id="5" creationId="{1951BF54-062E-DE7C-3BD6-AB774A87DB3C}"/>
          </ac:picMkLst>
        </pc:picChg>
        <pc:picChg chg="del">
          <ac:chgData name="Adi Wahyu Pribadi" userId="b51fe84f4e6d4b5a" providerId="LiveId" clId="{1EF6B5A3-B1E2-194F-B51B-5C8B1A92D25E}" dt="2023-02-28T23:19:54.574" v="623" actId="478"/>
          <ac:picMkLst>
            <pc:docMk/>
            <pc:sldMk cId="831715813" sldId="291"/>
            <ac:picMk id="9" creationId="{C48E84C6-4F4F-0307-33FA-D9BFF0AC369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42AD4-E82B-E179-5AC3-6C0480D1EE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2FEDA3-CCDA-7674-22F0-FC15158956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FF500F-5425-4AE9-943D-95C4959165C0}"/>
              </a:ext>
            </a:extLst>
          </p:cNvPr>
          <p:cNvSpPr>
            <a:spLocks noGrp="1"/>
          </p:cNvSpPr>
          <p:nvPr>
            <p:ph type="dt" sz="half" idx="10"/>
          </p:nvPr>
        </p:nvSpPr>
        <p:spPr/>
        <p:txBody>
          <a:bodyPr/>
          <a:lstStyle/>
          <a:p>
            <a:fld id="{7F43265D-7556-FC42-914C-94CA6A97AF3D}" type="datetimeFigureOut">
              <a:rPr lang="en-US" smtClean="0"/>
              <a:t>3/1/23</a:t>
            </a:fld>
            <a:endParaRPr lang="en-US"/>
          </a:p>
        </p:txBody>
      </p:sp>
      <p:sp>
        <p:nvSpPr>
          <p:cNvPr id="5" name="Footer Placeholder 4">
            <a:extLst>
              <a:ext uri="{FF2B5EF4-FFF2-40B4-BE49-F238E27FC236}">
                <a16:creationId xmlns:a16="http://schemas.microsoft.com/office/drawing/2014/main" id="{774B83A6-2145-9EB5-8354-57138FA64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34D335-4F62-320E-6BE6-8310856B26F1}"/>
              </a:ext>
            </a:extLst>
          </p:cNvPr>
          <p:cNvSpPr>
            <a:spLocks noGrp="1"/>
          </p:cNvSpPr>
          <p:nvPr>
            <p:ph type="sldNum" sz="quarter" idx="12"/>
          </p:nvPr>
        </p:nvSpPr>
        <p:spPr/>
        <p:txBody>
          <a:bodyPr/>
          <a:lstStyle/>
          <a:p>
            <a:fld id="{824D34BA-2D05-3046-9097-7A48FBC5371A}" type="slidenum">
              <a:rPr lang="en-US" smtClean="0"/>
              <a:t>‹#›</a:t>
            </a:fld>
            <a:endParaRPr lang="en-US"/>
          </a:p>
        </p:txBody>
      </p:sp>
    </p:spTree>
    <p:extLst>
      <p:ext uri="{BB962C8B-B14F-4D97-AF65-F5344CB8AC3E}">
        <p14:creationId xmlns:p14="http://schemas.microsoft.com/office/powerpoint/2010/main" val="31715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D4E9A-1656-D45D-DA71-848C332E26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816D3-9F62-8561-B5B9-E51E5CB4EB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17E09-88E4-FCF6-A580-C65A210A54CF}"/>
              </a:ext>
            </a:extLst>
          </p:cNvPr>
          <p:cNvSpPr>
            <a:spLocks noGrp="1"/>
          </p:cNvSpPr>
          <p:nvPr>
            <p:ph type="dt" sz="half" idx="10"/>
          </p:nvPr>
        </p:nvSpPr>
        <p:spPr/>
        <p:txBody>
          <a:bodyPr/>
          <a:lstStyle/>
          <a:p>
            <a:fld id="{7F43265D-7556-FC42-914C-94CA6A97AF3D}" type="datetimeFigureOut">
              <a:rPr lang="en-US" smtClean="0"/>
              <a:t>3/1/23</a:t>
            </a:fld>
            <a:endParaRPr lang="en-US"/>
          </a:p>
        </p:txBody>
      </p:sp>
      <p:sp>
        <p:nvSpPr>
          <p:cNvPr id="5" name="Footer Placeholder 4">
            <a:extLst>
              <a:ext uri="{FF2B5EF4-FFF2-40B4-BE49-F238E27FC236}">
                <a16:creationId xmlns:a16="http://schemas.microsoft.com/office/drawing/2014/main" id="{31337830-A08A-ABE0-CB7F-ED92C36CF9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48C094-8467-66A3-90C6-524DCAF50781}"/>
              </a:ext>
            </a:extLst>
          </p:cNvPr>
          <p:cNvSpPr>
            <a:spLocks noGrp="1"/>
          </p:cNvSpPr>
          <p:nvPr>
            <p:ph type="sldNum" sz="quarter" idx="12"/>
          </p:nvPr>
        </p:nvSpPr>
        <p:spPr/>
        <p:txBody>
          <a:bodyPr/>
          <a:lstStyle/>
          <a:p>
            <a:fld id="{824D34BA-2D05-3046-9097-7A48FBC5371A}" type="slidenum">
              <a:rPr lang="en-US" smtClean="0"/>
              <a:t>‹#›</a:t>
            </a:fld>
            <a:endParaRPr lang="en-US"/>
          </a:p>
        </p:txBody>
      </p:sp>
    </p:spTree>
    <p:extLst>
      <p:ext uri="{BB962C8B-B14F-4D97-AF65-F5344CB8AC3E}">
        <p14:creationId xmlns:p14="http://schemas.microsoft.com/office/powerpoint/2010/main" val="43620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4AB257-4EA6-4147-4D58-A0BEF67C95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90A7CC-E5C6-6B61-5D11-48762890DA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AE081-9BC0-38EF-7960-21C5CEFC94CE}"/>
              </a:ext>
            </a:extLst>
          </p:cNvPr>
          <p:cNvSpPr>
            <a:spLocks noGrp="1"/>
          </p:cNvSpPr>
          <p:nvPr>
            <p:ph type="dt" sz="half" idx="10"/>
          </p:nvPr>
        </p:nvSpPr>
        <p:spPr/>
        <p:txBody>
          <a:bodyPr/>
          <a:lstStyle/>
          <a:p>
            <a:fld id="{7F43265D-7556-FC42-914C-94CA6A97AF3D}" type="datetimeFigureOut">
              <a:rPr lang="en-US" smtClean="0"/>
              <a:t>3/1/23</a:t>
            </a:fld>
            <a:endParaRPr lang="en-US"/>
          </a:p>
        </p:txBody>
      </p:sp>
      <p:sp>
        <p:nvSpPr>
          <p:cNvPr id="5" name="Footer Placeholder 4">
            <a:extLst>
              <a:ext uri="{FF2B5EF4-FFF2-40B4-BE49-F238E27FC236}">
                <a16:creationId xmlns:a16="http://schemas.microsoft.com/office/drawing/2014/main" id="{DC62E65A-76A8-C46C-ED0D-C7366C933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F2B47-EF1A-7968-DDC1-2FC5CF3AC283}"/>
              </a:ext>
            </a:extLst>
          </p:cNvPr>
          <p:cNvSpPr>
            <a:spLocks noGrp="1"/>
          </p:cNvSpPr>
          <p:nvPr>
            <p:ph type="sldNum" sz="quarter" idx="12"/>
          </p:nvPr>
        </p:nvSpPr>
        <p:spPr/>
        <p:txBody>
          <a:bodyPr/>
          <a:lstStyle/>
          <a:p>
            <a:fld id="{824D34BA-2D05-3046-9097-7A48FBC5371A}" type="slidenum">
              <a:rPr lang="en-US" smtClean="0"/>
              <a:t>‹#›</a:t>
            </a:fld>
            <a:endParaRPr lang="en-US"/>
          </a:p>
        </p:txBody>
      </p:sp>
    </p:spTree>
    <p:extLst>
      <p:ext uri="{BB962C8B-B14F-4D97-AF65-F5344CB8AC3E}">
        <p14:creationId xmlns:p14="http://schemas.microsoft.com/office/powerpoint/2010/main" val="2157174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FC61F-4025-5F9D-4F75-DB0E5C2592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2F56B4-E68B-A6E5-BB90-0D027EE0D4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A890C-164D-EB39-9F20-7AF16EF5E016}"/>
              </a:ext>
            </a:extLst>
          </p:cNvPr>
          <p:cNvSpPr>
            <a:spLocks noGrp="1"/>
          </p:cNvSpPr>
          <p:nvPr>
            <p:ph type="dt" sz="half" idx="10"/>
          </p:nvPr>
        </p:nvSpPr>
        <p:spPr/>
        <p:txBody>
          <a:bodyPr/>
          <a:lstStyle/>
          <a:p>
            <a:fld id="{7F43265D-7556-FC42-914C-94CA6A97AF3D}" type="datetimeFigureOut">
              <a:rPr lang="en-US" smtClean="0"/>
              <a:t>3/1/23</a:t>
            </a:fld>
            <a:endParaRPr lang="en-US"/>
          </a:p>
        </p:txBody>
      </p:sp>
      <p:sp>
        <p:nvSpPr>
          <p:cNvPr id="5" name="Footer Placeholder 4">
            <a:extLst>
              <a:ext uri="{FF2B5EF4-FFF2-40B4-BE49-F238E27FC236}">
                <a16:creationId xmlns:a16="http://schemas.microsoft.com/office/drawing/2014/main" id="{A8900229-5DC0-C7DF-7BFB-6FA415D85C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A35857-27F2-DE7A-C96F-08598E616894}"/>
              </a:ext>
            </a:extLst>
          </p:cNvPr>
          <p:cNvSpPr>
            <a:spLocks noGrp="1"/>
          </p:cNvSpPr>
          <p:nvPr>
            <p:ph type="sldNum" sz="quarter" idx="12"/>
          </p:nvPr>
        </p:nvSpPr>
        <p:spPr/>
        <p:txBody>
          <a:bodyPr/>
          <a:lstStyle/>
          <a:p>
            <a:fld id="{824D34BA-2D05-3046-9097-7A48FBC5371A}" type="slidenum">
              <a:rPr lang="en-US" smtClean="0"/>
              <a:t>‹#›</a:t>
            </a:fld>
            <a:endParaRPr lang="en-US"/>
          </a:p>
        </p:txBody>
      </p:sp>
    </p:spTree>
    <p:extLst>
      <p:ext uri="{BB962C8B-B14F-4D97-AF65-F5344CB8AC3E}">
        <p14:creationId xmlns:p14="http://schemas.microsoft.com/office/powerpoint/2010/main" val="249261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4B7A8-4511-B29C-E5D3-B188C0E22C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C76F59-9B36-599B-6008-0EB6B0C32F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D26D0-A588-E6E6-55E0-200D43E06ACD}"/>
              </a:ext>
            </a:extLst>
          </p:cNvPr>
          <p:cNvSpPr>
            <a:spLocks noGrp="1"/>
          </p:cNvSpPr>
          <p:nvPr>
            <p:ph type="dt" sz="half" idx="10"/>
          </p:nvPr>
        </p:nvSpPr>
        <p:spPr/>
        <p:txBody>
          <a:bodyPr/>
          <a:lstStyle/>
          <a:p>
            <a:fld id="{7F43265D-7556-FC42-914C-94CA6A97AF3D}" type="datetimeFigureOut">
              <a:rPr lang="en-US" smtClean="0"/>
              <a:t>3/1/23</a:t>
            </a:fld>
            <a:endParaRPr lang="en-US"/>
          </a:p>
        </p:txBody>
      </p:sp>
      <p:sp>
        <p:nvSpPr>
          <p:cNvPr id="5" name="Footer Placeholder 4">
            <a:extLst>
              <a:ext uri="{FF2B5EF4-FFF2-40B4-BE49-F238E27FC236}">
                <a16:creationId xmlns:a16="http://schemas.microsoft.com/office/drawing/2014/main" id="{B95C28A4-463D-837D-50E7-05219AA7FF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F6F22-CFFF-1079-B611-1A94A20F2522}"/>
              </a:ext>
            </a:extLst>
          </p:cNvPr>
          <p:cNvSpPr>
            <a:spLocks noGrp="1"/>
          </p:cNvSpPr>
          <p:nvPr>
            <p:ph type="sldNum" sz="quarter" idx="12"/>
          </p:nvPr>
        </p:nvSpPr>
        <p:spPr/>
        <p:txBody>
          <a:bodyPr/>
          <a:lstStyle/>
          <a:p>
            <a:fld id="{824D34BA-2D05-3046-9097-7A48FBC5371A}" type="slidenum">
              <a:rPr lang="en-US" smtClean="0"/>
              <a:t>‹#›</a:t>
            </a:fld>
            <a:endParaRPr lang="en-US"/>
          </a:p>
        </p:txBody>
      </p:sp>
    </p:spTree>
    <p:extLst>
      <p:ext uri="{BB962C8B-B14F-4D97-AF65-F5344CB8AC3E}">
        <p14:creationId xmlns:p14="http://schemas.microsoft.com/office/powerpoint/2010/main" val="4263051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D0DB-5A76-433F-C0DA-8908744485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665A45-0C1F-0BB9-7AAD-C62573356D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AFF0D-5118-03F6-3815-EA30C5A9C0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AD5273-723A-5EA0-E140-9368BA56768B}"/>
              </a:ext>
            </a:extLst>
          </p:cNvPr>
          <p:cNvSpPr>
            <a:spLocks noGrp="1"/>
          </p:cNvSpPr>
          <p:nvPr>
            <p:ph type="dt" sz="half" idx="10"/>
          </p:nvPr>
        </p:nvSpPr>
        <p:spPr/>
        <p:txBody>
          <a:bodyPr/>
          <a:lstStyle/>
          <a:p>
            <a:fld id="{7F43265D-7556-FC42-914C-94CA6A97AF3D}" type="datetimeFigureOut">
              <a:rPr lang="en-US" smtClean="0"/>
              <a:t>3/1/23</a:t>
            </a:fld>
            <a:endParaRPr lang="en-US"/>
          </a:p>
        </p:txBody>
      </p:sp>
      <p:sp>
        <p:nvSpPr>
          <p:cNvPr id="6" name="Footer Placeholder 5">
            <a:extLst>
              <a:ext uri="{FF2B5EF4-FFF2-40B4-BE49-F238E27FC236}">
                <a16:creationId xmlns:a16="http://schemas.microsoft.com/office/drawing/2014/main" id="{7CFD605B-CC0B-5A79-1F0C-23A34001CF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B6A272-23B3-C47A-7ABD-C18EF1BE0A50}"/>
              </a:ext>
            </a:extLst>
          </p:cNvPr>
          <p:cNvSpPr>
            <a:spLocks noGrp="1"/>
          </p:cNvSpPr>
          <p:nvPr>
            <p:ph type="sldNum" sz="quarter" idx="12"/>
          </p:nvPr>
        </p:nvSpPr>
        <p:spPr/>
        <p:txBody>
          <a:bodyPr/>
          <a:lstStyle/>
          <a:p>
            <a:fld id="{824D34BA-2D05-3046-9097-7A48FBC5371A}" type="slidenum">
              <a:rPr lang="en-US" smtClean="0"/>
              <a:t>‹#›</a:t>
            </a:fld>
            <a:endParaRPr lang="en-US"/>
          </a:p>
        </p:txBody>
      </p:sp>
    </p:spTree>
    <p:extLst>
      <p:ext uri="{BB962C8B-B14F-4D97-AF65-F5344CB8AC3E}">
        <p14:creationId xmlns:p14="http://schemas.microsoft.com/office/powerpoint/2010/main" val="209031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1287-22FD-8C32-9E70-3F3E3A338D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C4CB53-9F5A-0FCE-D3FB-EB9A882176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BD44B0-5594-9B72-2295-E1D145AC9D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C49D35-E8A3-A829-DCB7-9843791FA6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F0E2C6-BEB9-EE06-CF09-9C11D3B3EC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6C58DC-28FC-FA94-4259-DE50C849C408}"/>
              </a:ext>
            </a:extLst>
          </p:cNvPr>
          <p:cNvSpPr>
            <a:spLocks noGrp="1"/>
          </p:cNvSpPr>
          <p:nvPr>
            <p:ph type="dt" sz="half" idx="10"/>
          </p:nvPr>
        </p:nvSpPr>
        <p:spPr/>
        <p:txBody>
          <a:bodyPr/>
          <a:lstStyle/>
          <a:p>
            <a:fld id="{7F43265D-7556-FC42-914C-94CA6A97AF3D}" type="datetimeFigureOut">
              <a:rPr lang="en-US" smtClean="0"/>
              <a:t>3/1/23</a:t>
            </a:fld>
            <a:endParaRPr lang="en-US"/>
          </a:p>
        </p:txBody>
      </p:sp>
      <p:sp>
        <p:nvSpPr>
          <p:cNvPr id="8" name="Footer Placeholder 7">
            <a:extLst>
              <a:ext uri="{FF2B5EF4-FFF2-40B4-BE49-F238E27FC236}">
                <a16:creationId xmlns:a16="http://schemas.microsoft.com/office/drawing/2014/main" id="{5EB7F2A2-D62D-AA8E-0682-31D4DA86C9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531326-9F70-E3D9-D217-2EB6E01DB68D}"/>
              </a:ext>
            </a:extLst>
          </p:cNvPr>
          <p:cNvSpPr>
            <a:spLocks noGrp="1"/>
          </p:cNvSpPr>
          <p:nvPr>
            <p:ph type="sldNum" sz="quarter" idx="12"/>
          </p:nvPr>
        </p:nvSpPr>
        <p:spPr/>
        <p:txBody>
          <a:bodyPr/>
          <a:lstStyle/>
          <a:p>
            <a:fld id="{824D34BA-2D05-3046-9097-7A48FBC5371A}" type="slidenum">
              <a:rPr lang="en-US" smtClean="0"/>
              <a:t>‹#›</a:t>
            </a:fld>
            <a:endParaRPr lang="en-US"/>
          </a:p>
        </p:txBody>
      </p:sp>
    </p:spTree>
    <p:extLst>
      <p:ext uri="{BB962C8B-B14F-4D97-AF65-F5344CB8AC3E}">
        <p14:creationId xmlns:p14="http://schemas.microsoft.com/office/powerpoint/2010/main" val="96812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0F5BA-9EAF-42C9-3264-21A51BA32E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1AE7-1830-C3ED-7F81-CDE7D5338411}"/>
              </a:ext>
            </a:extLst>
          </p:cNvPr>
          <p:cNvSpPr>
            <a:spLocks noGrp="1"/>
          </p:cNvSpPr>
          <p:nvPr>
            <p:ph type="dt" sz="half" idx="10"/>
          </p:nvPr>
        </p:nvSpPr>
        <p:spPr/>
        <p:txBody>
          <a:bodyPr/>
          <a:lstStyle/>
          <a:p>
            <a:fld id="{7F43265D-7556-FC42-914C-94CA6A97AF3D}" type="datetimeFigureOut">
              <a:rPr lang="en-US" smtClean="0"/>
              <a:t>3/1/23</a:t>
            </a:fld>
            <a:endParaRPr lang="en-US"/>
          </a:p>
        </p:txBody>
      </p:sp>
      <p:sp>
        <p:nvSpPr>
          <p:cNvPr id="4" name="Footer Placeholder 3">
            <a:extLst>
              <a:ext uri="{FF2B5EF4-FFF2-40B4-BE49-F238E27FC236}">
                <a16:creationId xmlns:a16="http://schemas.microsoft.com/office/drawing/2014/main" id="{7B107932-3DA5-4411-71FB-BD65ED8618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22A6A5-213A-FF96-4858-E2E3662A39BF}"/>
              </a:ext>
            </a:extLst>
          </p:cNvPr>
          <p:cNvSpPr>
            <a:spLocks noGrp="1"/>
          </p:cNvSpPr>
          <p:nvPr>
            <p:ph type="sldNum" sz="quarter" idx="12"/>
          </p:nvPr>
        </p:nvSpPr>
        <p:spPr/>
        <p:txBody>
          <a:bodyPr/>
          <a:lstStyle/>
          <a:p>
            <a:fld id="{824D34BA-2D05-3046-9097-7A48FBC5371A}" type="slidenum">
              <a:rPr lang="en-US" smtClean="0"/>
              <a:t>‹#›</a:t>
            </a:fld>
            <a:endParaRPr lang="en-US"/>
          </a:p>
        </p:txBody>
      </p:sp>
    </p:spTree>
    <p:extLst>
      <p:ext uri="{BB962C8B-B14F-4D97-AF65-F5344CB8AC3E}">
        <p14:creationId xmlns:p14="http://schemas.microsoft.com/office/powerpoint/2010/main" val="866335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279CE4-0A73-E8D2-6551-865167FECFBC}"/>
              </a:ext>
            </a:extLst>
          </p:cNvPr>
          <p:cNvSpPr>
            <a:spLocks noGrp="1"/>
          </p:cNvSpPr>
          <p:nvPr>
            <p:ph type="dt" sz="half" idx="10"/>
          </p:nvPr>
        </p:nvSpPr>
        <p:spPr/>
        <p:txBody>
          <a:bodyPr/>
          <a:lstStyle/>
          <a:p>
            <a:fld id="{7F43265D-7556-FC42-914C-94CA6A97AF3D}" type="datetimeFigureOut">
              <a:rPr lang="en-US" smtClean="0"/>
              <a:t>3/1/23</a:t>
            </a:fld>
            <a:endParaRPr lang="en-US"/>
          </a:p>
        </p:txBody>
      </p:sp>
      <p:sp>
        <p:nvSpPr>
          <p:cNvPr id="3" name="Footer Placeholder 2">
            <a:extLst>
              <a:ext uri="{FF2B5EF4-FFF2-40B4-BE49-F238E27FC236}">
                <a16:creationId xmlns:a16="http://schemas.microsoft.com/office/drawing/2014/main" id="{125C40D5-A2AD-0A9C-DBAB-9D0AD72713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B6DF31-68D3-6ACC-29AA-F21DD481FB29}"/>
              </a:ext>
            </a:extLst>
          </p:cNvPr>
          <p:cNvSpPr>
            <a:spLocks noGrp="1"/>
          </p:cNvSpPr>
          <p:nvPr>
            <p:ph type="sldNum" sz="quarter" idx="12"/>
          </p:nvPr>
        </p:nvSpPr>
        <p:spPr/>
        <p:txBody>
          <a:bodyPr/>
          <a:lstStyle/>
          <a:p>
            <a:fld id="{824D34BA-2D05-3046-9097-7A48FBC5371A}" type="slidenum">
              <a:rPr lang="en-US" smtClean="0"/>
              <a:t>‹#›</a:t>
            </a:fld>
            <a:endParaRPr lang="en-US"/>
          </a:p>
        </p:txBody>
      </p:sp>
    </p:spTree>
    <p:extLst>
      <p:ext uri="{BB962C8B-B14F-4D97-AF65-F5344CB8AC3E}">
        <p14:creationId xmlns:p14="http://schemas.microsoft.com/office/powerpoint/2010/main" val="2552805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A9A1-96AA-6FA0-4E2A-E8A9A42887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801E92-6D68-F8BE-712E-DB8F2EBE07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114FF-EA1E-0CC0-04EB-B29936A55B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D1A594-9AA8-191C-1206-CA87AE8E8C2D}"/>
              </a:ext>
            </a:extLst>
          </p:cNvPr>
          <p:cNvSpPr>
            <a:spLocks noGrp="1"/>
          </p:cNvSpPr>
          <p:nvPr>
            <p:ph type="dt" sz="half" idx="10"/>
          </p:nvPr>
        </p:nvSpPr>
        <p:spPr/>
        <p:txBody>
          <a:bodyPr/>
          <a:lstStyle/>
          <a:p>
            <a:fld id="{7F43265D-7556-FC42-914C-94CA6A97AF3D}" type="datetimeFigureOut">
              <a:rPr lang="en-US" smtClean="0"/>
              <a:t>3/1/23</a:t>
            </a:fld>
            <a:endParaRPr lang="en-US"/>
          </a:p>
        </p:txBody>
      </p:sp>
      <p:sp>
        <p:nvSpPr>
          <p:cNvPr id="6" name="Footer Placeholder 5">
            <a:extLst>
              <a:ext uri="{FF2B5EF4-FFF2-40B4-BE49-F238E27FC236}">
                <a16:creationId xmlns:a16="http://schemas.microsoft.com/office/drawing/2014/main" id="{1CA1A4A6-B97A-E2EF-C7FD-1E2687D430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4BCE0E-AA9D-691E-3704-B261EB8EDE1E}"/>
              </a:ext>
            </a:extLst>
          </p:cNvPr>
          <p:cNvSpPr>
            <a:spLocks noGrp="1"/>
          </p:cNvSpPr>
          <p:nvPr>
            <p:ph type="sldNum" sz="quarter" idx="12"/>
          </p:nvPr>
        </p:nvSpPr>
        <p:spPr/>
        <p:txBody>
          <a:bodyPr/>
          <a:lstStyle/>
          <a:p>
            <a:fld id="{824D34BA-2D05-3046-9097-7A48FBC5371A}" type="slidenum">
              <a:rPr lang="en-US" smtClean="0"/>
              <a:t>‹#›</a:t>
            </a:fld>
            <a:endParaRPr lang="en-US"/>
          </a:p>
        </p:txBody>
      </p:sp>
    </p:spTree>
    <p:extLst>
      <p:ext uri="{BB962C8B-B14F-4D97-AF65-F5344CB8AC3E}">
        <p14:creationId xmlns:p14="http://schemas.microsoft.com/office/powerpoint/2010/main" val="321712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5F370-2838-6FCE-BEA3-20E5AE972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7856B7-3E76-6E4B-A88F-0F9FEE20C0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717A07-247B-4B5C-2529-A8162C32A3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449130-5FD5-9DC1-534A-9D89F480E2B6}"/>
              </a:ext>
            </a:extLst>
          </p:cNvPr>
          <p:cNvSpPr>
            <a:spLocks noGrp="1"/>
          </p:cNvSpPr>
          <p:nvPr>
            <p:ph type="dt" sz="half" idx="10"/>
          </p:nvPr>
        </p:nvSpPr>
        <p:spPr/>
        <p:txBody>
          <a:bodyPr/>
          <a:lstStyle/>
          <a:p>
            <a:fld id="{7F43265D-7556-FC42-914C-94CA6A97AF3D}" type="datetimeFigureOut">
              <a:rPr lang="en-US" smtClean="0"/>
              <a:t>3/1/23</a:t>
            </a:fld>
            <a:endParaRPr lang="en-US"/>
          </a:p>
        </p:txBody>
      </p:sp>
      <p:sp>
        <p:nvSpPr>
          <p:cNvPr id="6" name="Footer Placeholder 5">
            <a:extLst>
              <a:ext uri="{FF2B5EF4-FFF2-40B4-BE49-F238E27FC236}">
                <a16:creationId xmlns:a16="http://schemas.microsoft.com/office/drawing/2014/main" id="{F1F36FE3-BFB2-A32F-E6A2-8B2FA2D7F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2D57-A0C1-CAB2-680A-8D160A96863A}"/>
              </a:ext>
            </a:extLst>
          </p:cNvPr>
          <p:cNvSpPr>
            <a:spLocks noGrp="1"/>
          </p:cNvSpPr>
          <p:nvPr>
            <p:ph type="sldNum" sz="quarter" idx="12"/>
          </p:nvPr>
        </p:nvSpPr>
        <p:spPr/>
        <p:txBody>
          <a:bodyPr/>
          <a:lstStyle/>
          <a:p>
            <a:fld id="{824D34BA-2D05-3046-9097-7A48FBC5371A}" type="slidenum">
              <a:rPr lang="en-US" smtClean="0"/>
              <a:t>‹#›</a:t>
            </a:fld>
            <a:endParaRPr lang="en-US"/>
          </a:p>
        </p:txBody>
      </p:sp>
    </p:spTree>
    <p:extLst>
      <p:ext uri="{BB962C8B-B14F-4D97-AF65-F5344CB8AC3E}">
        <p14:creationId xmlns:p14="http://schemas.microsoft.com/office/powerpoint/2010/main" val="357300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38FDDA-EB24-28F8-221F-9E1618AC26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31A3F-3B74-608E-FCB7-DD9C234BCF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BF26C1-7D50-84F0-98DB-3AB7A2DCEB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3265D-7556-FC42-914C-94CA6A97AF3D}" type="datetimeFigureOut">
              <a:rPr lang="en-US" smtClean="0"/>
              <a:t>3/1/23</a:t>
            </a:fld>
            <a:endParaRPr lang="en-US"/>
          </a:p>
        </p:txBody>
      </p:sp>
      <p:sp>
        <p:nvSpPr>
          <p:cNvPr id="5" name="Footer Placeholder 4">
            <a:extLst>
              <a:ext uri="{FF2B5EF4-FFF2-40B4-BE49-F238E27FC236}">
                <a16:creationId xmlns:a16="http://schemas.microsoft.com/office/drawing/2014/main" id="{C3DEE792-E121-741A-3181-4C2B34F121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5B6635-EADC-C6F1-E2E6-481EC4BCBC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D34BA-2D05-3046-9097-7A48FBC5371A}" type="slidenum">
              <a:rPr lang="en-US" smtClean="0"/>
              <a:t>‹#›</a:t>
            </a:fld>
            <a:endParaRPr lang="en-US"/>
          </a:p>
        </p:txBody>
      </p:sp>
    </p:spTree>
    <p:extLst>
      <p:ext uri="{BB962C8B-B14F-4D97-AF65-F5344CB8AC3E}">
        <p14:creationId xmlns:p14="http://schemas.microsoft.com/office/powerpoint/2010/main" val="3074526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uxpin.com/studio/blog/guide-design-consistency-best-practices-ui-ux-designers/" TargetMode="External"/><Relationship Id="rId2" Type="http://schemas.openxmlformats.org/officeDocument/2006/relationships/hyperlink" Target="https://lucidspark.com/blog/ux-design-best-practices" TargetMode="External"/><Relationship Id="rId1" Type="http://schemas.openxmlformats.org/officeDocument/2006/relationships/slideLayout" Target="../slideLayouts/slideLayout2.xml"/><Relationship Id="rId4" Type="http://schemas.openxmlformats.org/officeDocument/2006/relationships/hyperlink" Target="https://xd.adobe.com/ideas/career-tips/15-rules-every-ux-designer-know/"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eveloper.apple.com/app-store/review/guidelines/" TargetMode="External"/><Relationship Id="rId2" Type="http://schemas.openxmlformats.org/officeDocument/2006/relationships/hyperlink" Target="https://play.google.com/console/about/releasewithconfidenc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cs.flutter.dev/get-started/editor?tab=androidstudio" TargetMode="External"/><Relationship Id="rId2" Type="http://schemas.openxmlformats.org/officeDocument/2006/relationships/hyperlink" Target="https://docs.flutter.dev/get-started/instal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joomdev.com/mobile-app-development-gui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F90F-D1E5-B307-2BAB-31AF7D45B76B}"/>
              </a:ext>
            </a:extLst>
          </p:cNvPr>
          <p:cNvSpPr>
            <a:spLocks noGrp="1"/>
          </p:cNvSpPr>
          <p:nvPr>
            <p:ph type="ctrTitle"/>
          </p:nvPr>
        </p:nvSpPr>
        <p:spPr/>
        <p:txBody>
          <a:bodyPr/>
          <a:lstStyle/>
          <a:p>
            <a:r>
              <a:rPr lang="en-US" dirty="0" err="1"/>
              <a:t>Pemrograman</a:t>
            </a:r>
            <a:r>
              <a:rPr lang="en-US" dirty="0"/>
              <a:t> </a:t>
            </a:r>
            <a:r>
              <a:rPr lang="en-US" dirty="0" err="1"/>
              <a:t>Berbasis</a:t>
            </a:r>
            <a:r>
              <a:rPr lang="en-US" dirty="0"/>
              <a:t> Mobile</a:t>
            </a:r>
          </a:p>
        </p:txBody>
      </p:sp>
      <p:sp>
        <p:nvSpPr>
          <p:cNvPr id="3" name="Subtitle 2">
            <a:extLst>
              <a:ext uri="{FF2B5EF4-FFF2-40B4-BE49-F238E27FC236}">
                <a16:creationId xmlns:a16="http://schemas.microsoft.com/office/drawing/2014/main" id="{93BADBE4-9A72-9630-2BC4-60E1B7EB7F9F}"/>
              </a:ext>
            </a:extLst>
          </p:cNvPr>
          <p:cNvSpPr>
            <a:spLocks noGrp="1"/>
          </p:cNvSpPr>
          <p:nvPr>
            <p:ph type="subTitle" idx="1"/>
          </p:nvPr>
        </p:nvSpPr>
        <p:spPr/>
        <p:txBody>
          <a:bodyPr/>
          <a:lstStyle/>
          <a:p>
            <a:r>
              <a:rPr lang="en-US" dirty="0" err="1"/>
              <a:t>Adi</a:t>
            </a:r>
            <a:r>
              <a:rPr lang="en-US" dirty="0"/>
              <a:t> Wahyu Pribadi</a:t>
            </a:r>
          </a:p>
        </p:txBody>
      </p:sp>
    </p:spTree>
    <p:extLst>
      <p:ext uri="{BB962C8B-B14F-4D97-AF65-F5344CB8AC3E}">
        <p14:creationId xmlns:p14="http://schemas.microsoft.com/office/powerpoint/2010/main" val="1755386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9047-C287-8107-5AFB-0F2165C15F70}"/>
              </a:ext>
            </a:extLst>
          </p:cNvPr>
          <p:cNvSpPr>
            <a:spLocks noGrp="1"/>
          </p:cNvSpPr>
          <p:nvPr>
            <p:ph type="title"/>
          </p:nvPr>
        </p:nvSpPr>
        <p:spPr/>
        <p:txBody>
          <a:bodyPr/>
          <a:lstStyle/>
          <a:p>
            <a:r>
              <a:rPr lang="en-US" dirty="0"/>
              <a:t>Mobile App Development Lifecycle</a:t>
            </a:r>
          </a:p>
        </p:txBody>
      </p:sp>
      <p:sp>
        <p:nvSpPr>
          <p:cNvPr id="3" name="Content Placeholder 2">
            <a:extLst>
              <a:ext uri="{FF2B5EF4-FFF2-40B4-BE49-F238E27FC236}">
                <a16:creationId xmlns:a16="http://schemas.microsoft.com/office/drawing/2014/main" id="{DDC3C792-BCBA-7C28-13E2-A0CDFC33847A}"/>
              </a:ext>
            </a:extLst>
          </p:cNvPr>
          <p:cNvSpPr>
            <a:spLocks noGrp="1"/>
          </p:cNvSpPr>
          <p:nvPr>
            <p:ph idx="1"/>
          </p:nvPr>
        </p:nvSpPr>
        <p:spPr/>
        <p:txBody>
          <a:bodyPr/>
          <a:lstStyle/>
          <a:p>
            <a:r>
              <a:rPr lang="en-US" dirty="0"/>
              <a:t>Stage 1: Ideation</a:t>
            </a:r>
          </a:p>
          <a:p>
            <a:r>
              <a:rPr lang="en-ID" b="0" i="0" u="none" strike="noStrike" dirty="0">
                <a:solidFill>
                  <a:srgbClr val="3F4041"/>
                </a:solidFill>
                <a:effectLst/>
                <a:latin typeface="roboto" panose="020F0502020204030204" pitchFamily="34" charset="0"/>
              </a:rPr>
              <a:t>Ideation is a creative stage that kicks off the mobile app development process. To develop a new mobile app, you must first form an idea about what kind of app you want to develop.</a:t>
            </a:r>
            <a:endParaRPr lang="en-US" b="0" i="0" u="none" strike="noStrike" dirty="0">
              <a:solidFill>
                <a:srgbClr val="3F4041"/>
              </a:solidFill>
              <a:effectLst/>
              <a:latin typeface="roboto" panose="020F0502020204030204" pitchFamily="34" charset="0"/>
            </a:endParaRPr>
          </a:p>
          <a:p>
            <a:r>
              <a:rPr lang="en-ID" b="0" i="0" u="none" strike="noStrike" dirty="0">
                <a:solidFill>
                  <a:srgbClr val="3F4041"/>
                </a:solidFill>
                <a:effectLst/>
                <a:latin typeface="roboto" panose="02000000000000000000" pitchFamily="2" charset="0"/>
              </a:rPr>
              <a:t>This stage involves techniques like SCAMPER, brainstorming, and the Worst Possible Idea to challenge assumptions and generate ideas by thinking “out of the box”. Also, you need to have a solid background of knowledge to make sure that your mobile app idea will work.</a:t>
            </a:r>
            <a:endParaRPr lang="en-US" dirty="0"/>
          </a:p>
        </p:txBody>
      </p:sp>
    </p:spTree>
    <p:extLst>
      <p:ext uri="{BB962C8B-B14F-4D97-AF65-F5344CB8AC3E}">
        <p14:creationId xmlns:p14="http://schemas.microsoft.com/office/powerpoint/2010/main" val="4082520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C7CD4-F141-E1C0-1C99-5CD4108E7519}"/>
              </a:ext>
            </a:extLst>
          </p:cNvPr>
          <p:cNvSpPr>
            <a:spLocks noGrp="1"/>
          </p:cNvSpPr>
          <p:nvPr>
            <p:ph type="title"/>
          </p:nvPr>
        </p:nvSpPr>
        <p:spPr/>
        <p:txBody>
          <a:bodyPr/>
          <a:lstStyle/>
          <a:p>
            <a:r>
              <a:rPr lang="en-US" dirty="0"/>
              <a:t>Mobile App Development Lifecycle</a:t>
            </a:r>
          </a:p>
        </p:txBody>
      </p:sp>
      <p:sp>
        <p:nvSpPr>
          <p:cNvPr id="3" name="Content Placeholder 2">
            <a:extLst>
              <a:ext uri="{FF2B5EF4-FFF2-40B4-BE49-F238E27FC236}">
                <a16:creationId xmlns:a16="http://schemas.microsoft.com/office/drawing/2014/main" id="{9C4FD444-D550-51EA-B058-770F5A274395}"/>
              </a:ext>
            </a:extLst>
          </p:cNvPr>
          <p:cNvSpPr>
            <a:spLocks noGrp="1"/>
          </p:cNvSpPr>
          <p:nvPr>
            <p:ph idx="1"/>
          </p:nvPr>
        </p:nvSpPr>
        <p:spPr/>
        <p:txBody>
          <a:bodyPr/>
          <a:lstStyle/>
          <a:p>
            <a:r>
              <a:rPr lang="en-US" dirty="0"/>
              <a:t>Stage 2: </a:t>
            </a:r>
            <a:r>
              <a:rPr lang="en-US" dirty="0" err="1"/>
              <a:t>Wireframing</a:t>
            </a:r>
            <a:r>
              <a:rPr lang="en-US" dirty="0"/>
              <a:t> &amp; Prototyping</a:t>
            </a:r>
          </a:p>
          <a:p>
            <a:r>
              <a:rPr lang="en-ID" b="0" i="0" u="none" strike="noStrike" dirty="0">
                <a:solidFill>
                  <a:srgbClr val="3F4041"/>
                </a:solidFill>
                <a:effectLst/>
                <a:latin typeface="roboto" panose="02000000000000000000" pitchFamily="2" charset="0"/>
              </a:rPr>
              <a:t>This stage is the foundation of your mobile app design and development stage. The idea is to map out the layout and produce a replica prototype for saving time across the entire project and ensuring a more efficient design and development stage.</a:t>
            </a:r>
            <a:endParaRPr lang="en-US" b="0" i="0" u="none" strike="noStrike" dirty="0">
              <a:solidFill>
                <a:srgbClr val="3F4041"/>
              </a:solidFill>
              <a:effectLst/>
              <a:latin typeface="roboto" panose="02000000000000000000" pitchFamily="2" charset="0"/>
            </a:endParaRPr>
          </a:p>
          <a:p>
            <a:r>
              <a:rPr lang="en-ID" b="0" i="0" u="none" strike="noStrike" dirty="0">
                <a:solidFill>
                  <a:srgbClr val="3F4041"/>
                </a:solidFill>
                <a:effectLst/>
                <a:latin typeface="roboto" panose="02000000000000000000" pitchFamily="2" charset="0"/>
              </a:rPr>
              <a:t>To put it simply, a wireframe is a blueprint or digital sketch that illustrates the elements, functionality, and usability of an app. A prototype is a clickable, interactive, and dynamic model which closely resembles what your future app will look like.</a:t>
            </a:r>
            <a:endParaRPr lang="en-US" dirty="0"/>
          </a:p>
        </p:txBody>
      </p:sp>
    </p:spTree>
    <p:extLst>
      <p:ext uri="{BB962C8B-B14F-4D97-AF65-F5344CB8AC3E}">
        <p14:creationId xmlns:p14="http://schemas.microsoft.com/office/powerpoint/2010/main" val="1689203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C7CD4-F141-E1C0-1C99-5CD4108E7519}"/>
              </a:ext>
            </a:extLst>
          </p:cNvPr>
          <p:cNvSpPr>
            <a:spLocks noGrp="1"/>
          </p:cNvSpPr>
          <p:nvPr>
            <p:ph type="title"/>
          </p:nvPr>
        </p:nvSpPr>
        <p:spPr/>
        <p:txBody>
          <a:bodyPr/>
          <a:lstStyle/>
          <a:p>
            <a:r>
              <a:rPr lang="en-US" dirty="0"/>
              <a:t>Mobile App Development Lifecycle</a:t>
            </a:r>
          </a:p>
        </p:txBody>
      </p:sp>
      <p:sp>
        <p:nvSpPr>
          <p:cNvPr id="3" name="Content Placeholder 2">
            <a:extLst>
              <a:ext uri="{FF2B5EF4-FFF2-40B4-BE49-F238E27FC236}">
                <a16:creationId xmlns:a16="http://schemas.microsoft.com/office/drawing/2014/main" id="{9C4FD444-D550-51EA-B058-770F5A274395}"/>
              </a:ext>
            </a:extLst>
          </p:cNvPr>
          <p:cNvSpPr>
            <a:spLocks noGrp="1"/>
          </p:cNvSpPr>
          <p:nvPr>
            <p:ph idx="1"/>
          </p:nvPr>
        </p:nvSpPr>
        <p:spPr/>
        <p:txBody>
          <a:bodyPr/>
          <a:lstStyle/>
          <a:p>
            <a:r>
              <a:rPr lang="en-US" dirty="0"/>
              <a:t>Stage 2: </a:t>
            </a:r>
            <a:r>
              <a:rPr lang="en-US" dirty="0" err="1"/>
              <a:t>Wireframing</a:t>
            </a:r>
            <a:r>
              <a:rPr lang="en-US" dirty="0"/>
              <a:t> &amp; Prototyping</a:t>
            </a:r>
          </a:p>
          <a:p>
            <a:r>
              <a:rPr lang="en-US" b="0" i="0" u="none" strike="noStrike" dirty="0">
                <a:solidFill>
                  <a:srgbClr val="3F4041"/>
                </a:solidFill>
                <a:effectLst/>
                <a:latin typeface="roboto" panose="02000000000000000000" pitchFamily="2" charset="0"/>
              </a:rPr>
              <a:t>Tool for </a:t>
            </a:r>
            <a:r>
              <a:rPr lang="en-US" b="0" i="0" u="none" strike="noStrike" dirty="0" err="1">
                <a:solidFill>
                  <a:srgbClr val="3F4041"/>
                </a:solidFill>
                <a:effectLst/>
                <a:latin typeface="roboto" panose="02000000000000000000" pitchFamily="2" charset="0"/>
              </a:rPr>
              <a:t>wireframing</a:t>
            </a:r>
            <a:r>
              <a:rPr lang="en-US" b="0" i="0" u="none" strike="noStrike" dirty="0">
                <a:solidFill>
                  <a:srgbClr val="3F4041"/>
                </a:solidFill>
                <a:effectLst/>
                <a:latin typeface="roboto" panose="02000000000000000000" pitchFamily="2" charset="0"/>
              </a:rPr>
              <a:t> &amp; prototyping</a:t>
            </a:r>
          </a:p>
          <a:p>
            <a:pPr lvl="1"/>
            <a:r>
              <a:rPr lang="en-US" dirty="0">
                <a:solidFill>
                  <a:srgbClr val="3F4041"/>
                </a:solidFill>
                <a:latin typeface="roboto" panose="02000000000000000000" pitchFamily="2" charset="0"/>
              </a:rPr>
              <a:t>Figma</a:t>
            </a:r>
          </a:p>
          <a:p>
            <a:pPr lvl="1"/>
            <a:r>
              <a:rPr lang="en-US" dirty="0"/>
              <a:t>https://designlab.com/figma-101-course/introduction-to-figma/</a:t>
            </a:r>
          </a:p>
        </p:txBody>
      </p:sp>
    </p:spTree>
    <p:extLst>
      <p:ext uri="{BB962C8B-B14F-4D97-AF65-F5344CB8AC3E}">
        <p14:creationId xmlns:p14="http://schemas.microsoft.com/office/powerpoint/2010/main" val="3790249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34E15-CE11-DB13-85DD-5BDA3F254F27}"/>
              </a:ext>
            </a:extLst>
          </p:cNvPr>
          <p:cNvSpPr>
            <a:spLocks noGrp="1"/>
          </p:cNvSpPr>
          <p:nvPr>
            <p:ph type="title"/>
          </p:nvPr>
        </p:nvSpPr>
        <p:spPr/>
        <p:txBody>
          <a:bodyPr/>
          <a:lstStyle/>
          <a:p>
            <a:r>
              <a:rPr lang="en-US" dirty="0"/>
              <a:t>Mobile App Development Lifecycle</a:t>
            </a:r>
          </a:p>
        </p:txBody>
      </p:sp>
      <p:sp>
        <p:nvSpPr>
          <p:cNvPr id="3" name="Content Placeholder 2">
            <a:extLst>
              <a:ext uri="{FF2B5EF4-FFF2-40B4-BE49-F238E27FC236}">
                <a16:creationId xmlns:a16="http://schemas.microsoft.com/office/drawing/2014/main" id="{CC27874D-EBED-5A55-067A-7927143E5882}"/>
              </a:ext>
            </a:extLst>
          </p:cNvPr>
          <p:cNvSpPr>
            <a:spLocks noGrp="1"/>
          </p:cNvSpPr>
          <p:nvPr>
            <p:ph idx="1"/>
          </p:nvPr>
        </p:nvSpPr>
        <p:spPr/>
        <p:txBody>
          <a:bodyPr/>
          <a:lstStyle/>
          <a:p>
            <a:r>
              <a:rPr lang="en-US" dirty="0"/>
              <a:t>Stage 3: Design</a:t>
            </a:r>
          </a:p>
          <a:p>
            <a:r>
              <a:rPr lang="en-US" dirty="0"/>
              <a:t>UI and UX design with complete attention by using the latest and best design practice</a:t>
            </a:r>
          </a:p>
          <a:p>
            <a:r>
              <a:rPr lang="en-US" dirty="0"/>
              <a:t>Reading summarizing assignment</a:t>
            </a:r>
          </a:p>
          <a:p>
            <a:pPr lvl="1"/>
            <a:r>
              <a:rPr lang="en-US" dirty="0">
                <a:hlinkClick r:id="rId2"/>
              </a:rPr>
              <a:t>https://</a:t>
            </a:r>
            <a:r>
              <a:rPr lang="en-US" dirty="0" err="1">
                <a:hlinkClick r:id="rId2"/>
              </a:rPr>
              <a:t>lucidspark.com</a:t>
            </a:r>
            <a:r>
              <a:rPr lang="en-US" dirty="0">
                <a:hlinkClick r:id="rId2"/>
              </a:rPr>
              <a:t>/blog/</a:t>
            </a:r>
            <a:r>
              <a:rPr lang="en-US" dirty="0" err="1">
                <a:hlinkClick r:id="rId2"/>
              </a:rPr>
              <a:t>ux-design-best-practices</a:t>
            </a:r>
            <a:endParaRPr lang="en-US" dirty="0"/>
          </a:p>
          <a:p>
            <a:pPr lvl="1"/>
            <a:r>
              <a:rPr lang="en-US" dirty="0">
                <a:hlinkClick r:id="rId3"/>
              </a:rPr>
              <a:t>https://</a:t>
            </a:r>
            <a:r>
              <a:rPr lang="en-US" dirty="0" err="1">
                <a:hlinkClick r:id="rId3"/>
              </a:rPr>
              <a:t>www.uxpin.com</a:t>
            </a:r>
            <a:r>
              <a:rPr lang="en-US" dirty="0">
                <a:hlinkClick r:id="rId3"/>
              </a:rPr>
              <a:t>/studio/blog/guide-design-consistency-</a:t>
            </a:r>
            <a:r>
              <a:rPr lang="en-US" dirty="0" err="1">
                <a:hlinkClick r:id="rId3"/>
              </a:rPr>
              <a:t>best-practices-ui-ux</a:t>
            </a:r>
            <a:r>
              <a:rPr lang="en-US" dirty="0">
                <a:hlinkClick r:id="rId3"/>
              </a:rPr>
              <a:t>-designers/</a:t>
            </a:r>
            <a:endParaRPr lang="en-US" dirty="0"/>
          </a:p>
          <a:p>
            <a:pPr lvl="1"/>
            <a:r>
              <a:rPr lang="en-US" dirty="0">
                <a:hlinkClick r:id="rId4"/>
              </a:rPr>
              <a:t>https://</a:t>
            </a:r>
            <a:r>
              <a:rPr lang="en-US" dirty="0" err="1">
                <a:hlinkClick r:id="rId4"/>
              </a:rPr>
              <a:t>xd.adobe.com</a:t>
            </a:r>
            <a:r>
              <a:rPr lang="en-US" dirty="0">
                <a:hlinkClick r:id="rId4"/>
              </a:rPr>
              <a:t>/ideas/career-tips/</a:t>
            </a:r>
            <a:r>
              <a:rPr lang="en-US" dirty="0" err="1">
                <a:hlinkClick r:id="rId4"/>
              </a:rPr>
              <a:t>15-rules-every-ux</a:t>
            </a:r>
            <a:r>
              <a:rPr lang="en-US" dirty="0">
                <a:hlinkClick r:id="rId4"/>
              </a:rPr>
              <a:t>-designer-know/</a:t>
            </a:r>
            <a:endParaRPr lang="en-US" dirty="0"/>
          </a:p>
        </p:txBody>
      </p:sp>
    </p:spTree>
    <p:extLst>
      <p:ext uri="{BB962C8B-B14F-4D97-AF65-F5344CB8AC3E}">
        <p14:creationId xmlns:p14="http://schemas.microsoft.com/office/powerpoint/2010/main" val="4061607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34E15-CE11-DB13-85DD-5BDA3F254F27}"/>
              </a:ext>
            </a:extLst>
          </p:cNvPr>
          <p:cNvSpPr>
            <a:spLocks noGrp="1"/>
          </p:cNvSpPr>
          <p:nvPr>
            <p:ph type="title"/>
          </p:nvPr>
        </p:nvSpPr>
        <p:spPr/>
        <p:txBody>
          <a:bodyPr/>
          <a:lstStyle/>
          <a:p>
            <a:r>
              <a:rPr lang="en-US" dirty="0"/>
              <a:t>Mobile App Development Lifecycle</a:t>
            </a:r>
          </a:p>
        </p:txBody>
      </p:sp>
      <p:sp>
        <p:nvSpPr>
          <p:cNvPr id="3" name="Content Placeholder 2">
            <a:extLst>
              <a:ext uri="{FF2B5EF4-FFF2-40B4-BE49-F238E27FC236}">
                <a16:creationId xmlns:a16="http://schemas.microsoft.com/office/drawing/2014/main" id="{CC27874D-EBED-5A55-067A-7927143E5882}"/>
              </a:ext>
            </a:extLst>
          </p:cNvPr>
          <p:cNvSpPr>
            <a:spLocks noGrp="1"/>
          </p:cNvSpPr>
          <p:nvPr>
            <p:ph idx="1"/>
          </p:nvPr>
        </p:nvSpPr>
        <p:spPr/>
        <p:txBody>
          <a:bodyPr/>
          <a:lstStyle/>
          <a:p>
            <a:r>
              <a:rPr lang="en-US" dirty="0"/>
              <a:t>Stage 4: Development</a:t>
            </a:r>
          </a:p>
          <a:p>
            <a:r>
              <a:rPr lang="en-ID" b="0" i="0" u="none" strike="noStrike" dirty="0">
                <a:solidFill>
                  <a:srgbClr val="3F4041"/>
                </a:solidFill>
                <a:effectLst/>
                <a:latin typeface="roboto" panose="02000000000000000000" pitchFamily="2" charset="0"/>
              </a:rPr>
              <a:t>The biggest part is establishing the appropriate technical architecture and coding the app by embracing the latest and best mobile app development practices.</a:t>
            </a:r>
            <a:endParaRPr lang="en-US" dirty="0"/>
          </a:p>
        </p:txBody>
      </p:sp>
    </p:spTree>
    <p:extLst>
      <p:ext uri="{BB962C8B-B14F-4D97-AF65-F5344CB8AC3E}">
        <p14:creationId xmlns:p14="http://schemas.microsoft.com/office/powerpoint/2010/main" val="2360095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34E15-CE11-DB13-85DD-5BDA3F254F27}"/>
              </a:ext>
            </a:extLst>
          </p:cNvPr>
          <p:cNvSpPr>
            <a:spLocks noGrp="1"/>
          </p:cNvSpPr>
          <p:nvPr>
            <p:ph type="title"/>
          </p:nvPr>
        </p:nvSpPr>
        <p:spPr/>
        <p:txBody>
          <a:bodyPr/>
          <a:lstStyle/>
          <a:p>
            <a:r>
              <a:rPr lang="en-US" dirty="0"/>
              <a:t>Mobile App Development Lifecycle</a:t>
            </a:r>
          </a:p>
        </p:txBody>
      </p:sp>
      <p:sp>
        <p:nvSpPr>
          <p:cNvPr id="3" name="Content Placeholder 2">
            <a:extLst>
              <a:ext uri="{FF2B5EF4-FFF2-40B4-BE49-F238E27FC236}">
                <a16:creationId xmlns:a16="http://schemas.microsoft.com/office/drawing/2014/main" id="{CC27874D-EBED-5A55-067A-7927143E5882}"/>
              </a:ext>
            </a:extLst>
          </p:cNvPr>
          <p:cNvSpPr>
            <a:spLocks noGrp="1"/>
          </p:cNvSpPr>
          <p:nvPr>
            <p:ph idx="1"/>
          </p:nvPr>
        </p:nvSpPr>
        <p:spPr/>
        <p:txBody>
          <a:bodyPr/>
          <a:lstStyle/>
          <a:p>
            <a:r>
              <a:rPr lang="en-US" dirty="0"/>
              <a:t>Stage 5: Testing</a:t>
            </a:r>
          </a:p>
          <a:p>
            <a:r>
              <a:rPr lang="en-ID" b="0" i="0" u="none" strike="noStrike" dirty="0">
                <a:solidFill>
                  <a:srgbClr val="3F4041"/>
                </a:solidFill>
                <a:effectLst/>
                <a:latin typeface="roboto" panose="02000000000000000000" pitchFamily="2" charset="0"/>
              </a:rPr>
              <a:t>Testing is very essential for your app to avoid countless crashes that may arise if you skimp out on thorough testing of the app for security, performance, user acceptance, usability, compatibility, and functionality.</a:t>
            </a:r>
            <a:endParaRPr lang="en-US" dirty="0"/>
          </a:p>
        </p:txBody>
      </p:sp>
    </p:spTree>
    <p:extLst>
      <p:ext uri="{BB962C8B-B14F-4D97-AF65-F5344CB8AC3E}">
        <p14:creationId xmlns:p14="http://schemas.microsoft.com/office/powerpoint/2010/main" val="3377339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34E15-CE11-DB13-85DD-5BDA3F254F27}"/>
              </a:ext>
            </a:extLst>
          </p:cNvPr>
          <p:cNvSpPr>
            <a:spLocks noGrp="1"/>
          </p:cNvSpPr>
          <p:nvPr>
            <p:ph type="title"/>
          </p:nvPr>
        </p:nvSpPr>
        <p:spPr/>
        <p:txBody>
          <a:bodyPr/>
          <a:lstStyle/>
          <a:p>
            <a:r>
              <a:rPr lang="en-US" dirty="0"/>
              <a:t>Mobile App Development Lifecycle</a:t>
            </a:r>
          </a:p>
        </p:txBody>
      </p:sp>
      <p:sp>
        <p:nvSpPr>
          <p:cNvPr id="3" name="Content Placeholder 2">
            <a:extLst>
              <a:ext uri="{FF2B5EF4-FFF2-40B4-BE49-F238E27FC236}">
                <a16:creationId xmlns:a16="http://schemas.microsoft.com/office/drawing/2014/main" id="{CC27874D-EBED-5A55-067A-7927143E5882}"/>
              </a:ext>
            </a:extLst>
          </p:cNvPr>
          <p:cNvSpPr>
            <a:spLocks noGrp="1"/>
          </p:cNvSpPr>
          <p:nvPr>
            <p:ph idx="1"/>
          </p:nvPr>
        </p:nvSpPr>
        <p:spPr/>
        <p:txBody>
          <a:bodyPr/>
          <a:lstStyle/>
          <a:p>
            <a:r>
              <a:rPr lang="en-US" dirty="0"/>
              <a:t>Stage 6: Deployment</a:t>
            </a:r>
          </a:p>
          <a:p>
            <a:pPr lvl="1"/>
            <a:r>
              <a:rPr lang="en-ID" dirty="0"/>
              <a:t>First launch a beta version of your app just a few short weeks before it’s anticipated launch to check how users respond to it and work out last minute issues.</a:t>
            </a:r>
            <a:endParaRPr lang="en-US" dirty="0"/>
          </a:p>
          <a:p>
            <a:pPr lvl="1"/>
            <a:r>
              <a:rPr lang="en-ID" dirty="0"/>
              <a:t>It’s mandatory to create a developer account if you want to publish your in an app store.</a:t>
            </a:r>
            <a:endParaRPr lang="en-US" dirty="0"/>
          </a:p>
          <a:p>
            <a:pPr lvl="1"/>
            <a:r>
              <a:rPr lang="en-ID" dirty="0"/>
              <a:t>Make sure you review your app adheres to app store submission guidelines: </a:t>
            </a:r>
            <a:r>
              <a:rPr lang="en-ID" b="1" u="sng" dirty="0">
                <a:solidFill>
                  <a:srgbClr val="0010CB"/>
                </a:solidFill>
                <a:effectLst/>
                <a:hlinkClick r:id="rId2"/>
              </a:rPr>
              <a:t>Google Play Store Guidelines</a:t>
            </a:r>
            <a:r>
              <a:rPr lang="en-ID" dirty="0"/>
              <a:t> | </a:t>
            </a:r>
            <a:r>
              <a:rPr lang="en-ID" b="1" u="sng" dirty="0">
                <a:solidFill>
                  <a:srgbClr val="0010CB"/>
                </a:solidFill>
                <a:effectLst/>
                <a:hlinkClick r:id="rId3"/>
              </a:rPr>
              <a:t>Apple’s App Store Guidelines</a:t>
            </a:r>
            <a:endParaRPr lang="en-US" b="1" u="sng" dirty="0">
              <a:solidFill>
                <a:srgbClr val="0010CB"/>
              </a:solidFill>
              <a:effectLst/>
            </a:endParaRPr>
          </a:p>
          <a:p>
            <a:pPr lvl="1"/>
            <a:r>
              <a:rPr lang="en-ID" dirty="0"/>
              <a:t>It’s a good strategy to hold back some features of your mobile app to make room for further development and launching of an updated version soon. </a:t>
            </a:r>
            <a:endParaRPr lang="en-US" dirty="0"/>
          </a:p>
        </p:txBody>
      </p:sp>
    </p:spTree>
    <p:extLst>
      <p:ext uri="{BB962C8B-B14F-4D97-AF65-F5344CB8AC3E}">
        <p14:creationId xmlns:p14="http://schemas.microsoft.com/office/powerpoint/2010/main" val="2575738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34E15-CE11-DB13-85DD-5BDA3F254F27}"/>
              </a:ext>
            </a:extLst>
          </p:cNvPr>
          <p:cNvSpPr>
            <a:spLocks noGrp="1"/>
          </p:cNvSpPr>
          <p:nvPr>
            <p:ph type="title"/>
          </p:nvPr>
        </p:nvSpPr>
        <p:spPr/>
        <p:txBody>
          <a:bodyPr/>
          <a:lstStyle/>
          <a:p>
            <a:r>
              <a:rPr lang="en-US" dirty="0"/>
              <a:t>Mobile App Development Lifecycle</a:t>
            </a:r>
          </a:p>
        </p:txBody>
      </p:sp>
      <p:sp>
        <p:nvSpPr>
          <p:cNvPr id="3" name="Content Placeholder 2">
            <a:extLst>
              <a:ext uri="{FF2B5EF4-FFF2-40B4-BE49-F238E27FC236}">
                <a16:creationId xmlns:a16="http://schemas.microsoft.com/office/drawing/2014/main" id="{CC27874D-EBED-5A55-067A-7927143E5882}"/>
              </a:ext>
            </a:extLst>
          </p:cNvPr>
          <p:cNvSpPr>
            <a:spLocks noGrp="1"/>
          </p:cNvSpPr>
          <p:nvPr>
            <p:ph idx="1"/>
          </p:nvPr>
        </p:nvSpPr>
        <p:spPr/>
        <p:txBody>
          <a:bodyPr/>
          <a:lstStyle/>
          <a:p>
            <a:r>
              <a:rPr lang="en-US" dirty="0"/>
              <a:t>Stage 7: Post Launch</a:t>
            </a:r>
          </a:p>
          <a:p>
            <a:r>
              <a:rPr lang="en-ID" b="0" i="0" u="none" strike="noStrike" dirty="0">
                <a:solidFill>
                  <a:srgbClr val="3F4041"/>
                </a:solidFill>
                <a:effectLst/>
                <a:latin typeface="roboto" panose="02000000000000000000" pitchFamily="2" charset="0"/>
              </a:rPr>
              <a:t>A winning app is one that is not only well developed but also has well-placed support, maintenance, marketing, innovation, and continuous improvement. The post-launch activities will include pitching your app, App Store Optimization (ASO), providing frequent updates, gathering feedback, understanding users’ reactions, solving customer queries, and planning for your growth.</a:t>
            </a:r>
            <a:endParaRPr lang="en-US" dirty="0"/>
          </a:p>
        </p:txBody>
      </p:sp>
    </p:spTree>
    <p:extLst>
      <p:ext uri="{BB962C8B-B14F-4D97-AF65-F5344CB8AC3E}">
        <p14:creationId xmlns:p14="http://schemas.microsoft.com/office/powerpoint/2010/main" val="205800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EAD01-F8C1-D047-4B66-BF08D7F1AA7B}"/>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400" kern="1200">
                <a:solidFill>
                  <a:schemeClr val="tx1"/>
                </a:solidFill>
                <a:latin typeface="+mj-lt"/>
                <a:ea typeface="+mj-ea"/>
                <a:cs typeface="+mj-cs"/>
              </a:rPr>
              <a:t>Courses Structure</a:t>
            </a:r>
          </a:p>
        </p:txBody>
      </p:sp>
      <p:pic>
        <p:nvPicPr>
          <p:cNvPr id="6" name="Content Placeholder 5">
            <a:extLst>
              <a:ext uri="{FF2B5EF4-FFF2-40B4-BE49-F238E27FC236}">
                <a16:creationId xmlns:a16="http://schemas.microsoft.com/office/drawing/2014/main" id="{17EBBC1C-4B90-DF23-A5B9-F6D9E5BF0B3E}"/>
              </a:ext>
            </a:extLst>
          </p:cNvPr>
          <p:cNvPicPr>
            <a:picLocks noGrp="1" noChangeAspect="1"/>
          </p:cNvPicPr>
          <p:nvPr>
            <p:ph idx="1"/>
          </p:nvPr>
        </p:nvPicPr>
        <p:blipFill>
          <a:blip r:embed="rId2"/>
          <a:stretch>
            <a:fillRect/>
          </a:stretch>
        </p:blipFill>
        <p:spPr>
          <a:xfrm>
            <a:off x="1886761" y="1863801"/>
            <a:ext cx="8418476" cy="4440746"/>
          </a:xfrm>
          <a:prstGeom prst="rect">
            <a:avLst/>
          </a:prstGeom>
        </p:spPr>
      </p:pic>
    </p:spTree>
    <p:extLst>
      <p:ext uri="{BB962C8B-B14F-4D97-AF65-F5344CB8AC3E}">
        <p14:creationId xmlns:p14="http://schemas.microsoft.com/office/powerpoint/2010/main" val="3087634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2732-6123-2FF6-7AF6-0FE757DF063C}"/>
              </a:ext>
            </a:extLst>
          </p:cNvPr>
          <p:cNvSpPr>
            <a:spLocks noGrp="1"/>
          </p:cNvSpPr>
          <p:nvPr>
            <p:ph type="title"/>
          </p:nvPr>
        </p:nvSpPr>
        <p:spPr/>
        <p:txBody>
          <a:bodyPr/>
          <a:lstStyle/>
          <a:p>
            <a:r>
              <a:rPr lang="en-US" dirty="0"/>
              <a:t>What is Flutter?</a:t>
            </a:r>
          </a:p>
        </p:txBody>
      </p:sp>
      <p:sp>
        <p:nvSpPr>
          <p:cNvPr id="3" name="Content Placeholder 2">
            <a:extLst>
              <a:ext uri="{FF2B5EF4-FFF2-40B4-BE49-F238E27FC236}">
                <a16:creationId xmlns:a16="http://schemas.microsoft.com/office/drawing/2014/main" id="{5419074D-E9C4-948E-5C61-384B02B9350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29514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6364-360F-FF89-463E-17FC1B016BB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946215C-C5A9-ABEF-6E6B-6B8C3B0B63B0}"/>
              </a:ext>
            </a:extLst>
          </p:cNvPr>
          <p:cNvSpPr>
            <a:spLocks noGrp="1"/>
          </p:cNvSpPr>
          <p:nvPr>
            <p:ph idx="1"/>
          </p:nvPr>
        </p:nvSpPr>
        <p:spPr/>
        <p:txBody>
          <a:bodyPr/>
          <a:lstStyle/>
          <a:p>
            <a:r>
              <a:rPr lang="en-US" dirty="0" err="1"/>
              <a:t>Penilaian</a:t>
            </a:r>
            <a:endParaRPr lang="en-US" dirty="0"/>
          </a:p>
          <a:p>
            <a:r>
              <a:rPr lang="en-US" dirty="0" err="1"/>
              <a:t>Perkenalan</a:t>
            </a:r>
            <a:endParaRPr lang="en-US" dirty="0"/>
          </a:p>
          <a:p>
            <a:r>
              <a:rPr lang="en-US" dirty="0"/>
              <a:t>Flutter dan Dart</a:t>
            </a:r>
          </a:p>
          <a:p>
            <a:r>
              <a:rPr lang="en-US" dirty="0" err="1"/>
              <a:t>Instalasi</a:t>
            </a:r>
            <a:r>
              <a:rPr lang="en-US" dirty="0"/>
              <a:t> Flutter di Local Environment</a:t>
            </a:r>
          </a:p>
        </p:txBody>
      </p:sp>
    </p:spTree>
    <p:extLst>
      <p:ext uri="{BB962C8B-B14F-4D97-AF65-F5344CB8AC3E}">
        <p14:creationId xmlns:p14="http://schemas.microsoft.com/office/powerpoint/2010/main" val="2613190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45F793-5A90-66D5-FC3F-27EDAF200F31}"/>
              </a:ext>
            </a:extLst>
          </p:cNvPr>
          <p:cNvSpPr>
            <a:spLocks noGrp="1"/>
          </p:cNvSpPr>
          <p:nvPr>
            <p:ph idx="1"/>
          </p:nvPr>
        </p:nvSpPr>
        <p:spPr>
          <a:xfrm>
            <a:off x="838200" y="493370"/>
            <a:ext cx="10515600" cy="1000748"/>
          </a:xfrm>
        </p:spPr>
        <p:txBody>
          <a:bodyPr/>
          <a:lstStyle/>
          <a:p>
            <a:pPr marL="0" indent="0" algn="ctr">
              <a:buNone/>
            </a:pPr>
            <a:r>
              <a:rPr lang="en-US" dirty="0"/>
              <a:t>A tool that allows you to build native cross-platform (iOS, Android) apps with one programming language and code base.</a:t>
            </a:r>
          </a:p>
        </p:txBody>
      </p:sp>
      <p:sp>
        <p:nvSpPr>
          <p:cNvPr id="4" name="Rectangle: Rounded Corners 3">
            <a:extLst>
              <a:ext uri="{FF2B5EF4-FFF2-40B4-BE49-F238E27FC236}">
                <a16:creationId xmlns:a16="http://schemas.microsoft.com/office/drawing/2014/main" id="{B4C69B23-7329-0645-B050-9371100CBBA4}"/>
              </a:ext>
            </a:extLst>
          </p:cNvPr>
          <p:cNvSpPr/>
          <p:nvPr/>
        </p:nvSpPr>
        <p:spPr>
          <a:xfrm>
            <a:off x="838200" y="2392083"/>
            <a:ext cx="4515722" cy="1170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SDK (Software Development Kit)</a:t>
            </a:r>
          </a:p>
        </p:txBody>
      </p:sp>
      <p:sp>
        <p:nvSpPr>
          <p:cNvPr id="6" name="Rectangle: Rounded Corners 5">
            <a:extLst>
              <a:ext uri="{FF2B5EF4-FFF2-40B4-BE49-F238E27FC236}">
                <a16:creationId xmlns:a16="http://schemas.microsoft.com/office/drawing/2014/main" id="{1F3BD7EE-9BB0-88FD-C30D-4A39EB1E4EA3}"/>
              </a:ext>
            </a:extLst>
          </p:cNvPr>
          <p:cNvSpPr/>
          <p:nvPr/>
        </p:nvSpPr>
        <p:spPr>
          <a:xfrm>
            <a:off x="838200" y="4460440"/>
            <a:ext cx="4515722" cy="1170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Tools to compile your code to native machine code + develop with ease</a:t>
            </a:r>
          </a:p>
        </p:txBody>
      </p:sp>
      <p:sp>
        <p:nvSpPr>
          <p:cNvPr id="7" name="Arrow: Down 6">
            <a:extLst>
              <a:ext uri="{FF2B5EF4-FFF2-40B4-BE49-F238E27FC236}">
                <a16:creationId xmlns:a16="http://schemas.microsoft.com/office/drawing/2014/main" id="{1D0EE90B-9AD5-162E-C140-FF53B85293CE}"/>
              </a:ext>
            </a:extLst>
          </p:cNvPr>
          <p:cNvSpPr/>
          <p:nvPr/>
        </p:nvSpPr>
        <p:spPr>
          <a:xfrm>
            <a:off x="2611429" y="3286052"/>
            <a:ext cx="1061610" cy="1445322"/>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6CAB85A-41E0-6928-74E5-8E152F8B7949}"/>
              </a:ext>
            </a:extLst>
          </p:cNvPr>
          <p:cNvSpPr/>
          <p:nvPr/>
        </p:nvSpPr>
        <p:spPr>
          <a:xfrm>
            <a:off x="6838080" y="2392083"/>
            <a:ext cx="4515722" cy="1170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Framework/Widget Library</a:t>
            </a:r>
          </a:p>
        </p:txBody>
      </p:sp>
      <p:sp>
        <p:nvSpPr>
          <p:cNvPr id="11" name="Rectangle: Rounded Corners 10">
            <a:extLst>
              <a:ext uri="{FF2B5EF4-FFF2-40B4-BE49-F238E27FC236}">
                <a16:creationId xmlns:a16="http://schemas.microsoft.com/office/drawing/2014/main" id="{C73CE953-9743-26F5-C9BC-8A4125C7B864}"/>
              </a:ext>
            </a:extLst>
          </p:cNvPr>
          <p:cNvSpPr/>
          <p:nvPr/>
        </p:nvSpPr>
        <p:spPr>
          <a:xfrm>
            <a:off x="6838080" y="4460440"/>
            <a:ext cx="4515722" cy="1170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Re-usable UI building blocks (=widgets), utility functions, packages</a:t>
            </a:r>
          </a:p>
        </p:txBody>
      </p:sp>
      <p:sp>
        <p:nvSpPr>
          <p:cNvPr id="13" name="Arrow: Down 12">
            <a:extLst>
              <a:ext uri="{FF2B5EF4-FFF2-40B4-BE49-F238E27FC236}">
                <a16:creationId xmlns:a16="http://schemas.microsoft.com/office/drawing/2014/main" id="{784D8290-55D5-9525-4708-E93E18B98A4C}"/>
              </a:ext>
            </a:extLst>
          </p:cNvPr>
          <p:cNvSpPr/>
          <p:nvPr/>
        </p:nvSpPr>
        <p:spPr>
          <a:xfrm>
            <a:off x="8611309" y="3286052"/>
            <a:ext cx="1061610" cy="1445322"/>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3690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0B6-4766-D282-24B5-260CC1E6DB4E}"/>
              </a:ext>
            </a:extLst>
          </p:cNvPr>
          <p:cNvSpPr>
            <a:spLocks noGrp="1"/>
          </p:cNvSpPr>
          <p:nvPr>
            <p:ph type="title"/>
          </p:nvPr>
        </p:nvSpPr>
        <p:spPr/>
        <p:txBody>
          <a:bodyPr/>
          <a:lstStyle/>
          <a:p>
            <a:r>
              <a:rPr lang="en-US" dirty="0"/>
              <a:t>Dart</a:t>
            </a:r>
          </a:p>
        </p:txBody>
      </p:sp>
      <p:sp>
        <p:nvSpPr>
          <p:cNvPr id="3" name="Content Placeholder 2">
            <a:extLst>
              <a:ext uri="{FF2B5EF4-FFF2-40B4-BE49-F238E27FC236}">
                <a16:creationId xmlns:a16="http://schemas.microsoft.com/office/drawing/2014/main" id="{D4EC821B-3E36-EAC2-D6E1-145F307B5AF7}"/>
              </a:ext>
            </a:extLst>
          </p:cNvPr>
          <p:cNvSpPr>
            <a:spLocks noGrp="1"/>
          </p:cNvSpPr>
          <p:nvPr>
            <p:ph type="body" idx="1"/>
          </p:nvPr>
        </p:nvSpPr>
        <p:spPr/>
        <p:txBody>
          <a:bodyPr/>
          <a:lstStyle/>
          <a:p>
            <a:r>
              <a:rPr lang="en-US" dirty="0"/>
              <a:t>Programming language developed by Google</a:t>
            </a:r>
          </a:p>
          <a:p>
            <a:r>
              <a:rPr lang="en-US" dirty="0"/>
              <a:t>Focused on frontend (mobile apps, web) user interface (UI) development</a:t>
            </a:r>
          </a:p>
        </p:txBody>
      </p:sp>
      <p:pic>
        <p:nvPicPr>
          <p:cNvPr id="6" name="Picture 5">
            <a:extLst>
              <a:ext uri="{FF2B5EF4-FFF2-40B4-BE49-F238E27FC236}">
                <a16:creationId xmlns:a16="http://schemas.microsoft.com/office/drawing/2014/main" id="{47C25DAB-DAB6-ABA4-0A3F-D1AE868ED7E4}"/>
              </a:ext>
            </a:extLst>
          </p:cNvPr>
          <p:cNvPicPr>
            <a:picLocks noChangeAspect="1"/>
          </p:cNvPicPr>
          <p:nvPr/>
        </p:nvPicPr>
        <p:blipFill>
          <a:blip r:embed="rId2"/>
          <a:stretch>
            <a:fillRect/>
          </a:stretch>
        </p:blipFill>
        <p:spPr>
          <a:xfrm>
            <a:off x="8502401" y="768350"/>
            <a:ext cx="2857749" cy="2857749"/>
          </a:xfrm>
          <a:prstGeom prst="rect">
            <a:avLst/>
          </a:prstGeom>
        </p:spPr>
      </p:pic>
    </p:spTree>
    <p:extLst>
      <p:ext uri="{BB962C8B-B14F-4D97-AF65-F5344CB8AC3E}">
        <p14:creationId xmlns:p14="http://schemas.microsoft.com/office/powerpoint/2010/main" val="533010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7886E-B9B6-1D3E-3E91-A586036C9605}"/>
              </a:ext>
            </a:extLst>
          </p:cNvPr>
          <p:cNvSpPr>
            <a:spLocks noGrp="1"/>
          </p:cNvSpPr>
          <p:nvPr>
            <p:ph type="title"/>
          </p:nvPr>
        </p:nvSpPr>
        <p:spPr/>
        <p:txBody>
          <a:bodyPr/>
          <a:lstStyle/>
          <a:p>
            <a:r>
              <a:rPr lang="en-US" dirty="0"/>
              <a:t>Flutter vs Dart</a:t>
            </a:r>
          </a:p>
        </p:txBody>
      </p:sp>
      <p:sp>
        <p:nvSpPr>
          <p:cNvPr id="6" name="Rectangle 5">
            <a:extLst>
              <a:ext uri="{FF2B5EF4-FFF2-40B4-BE49-F238E27FC236}">
                <a16:creationId xmlns:a16="http://schemas.microsoft.com/office/drawing/2014/main" id="{C9CE225B-B3C5-45A6-F360-B824B2C5EF1B}"/>
              </a:ext>
            </a:extLst>
          </p:cNvPr>
          <p:cNvSpPr/>
          <p:nvPr/>
        </p:nvSpPr>
        <p:spPr>
          <a:xfrm>
            <a:off x="838200" y="3545293"/>
            <a:ext cx="3103762"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Flutter</a:t>
            </a:r>
          </a:p>
        </p:txBody>
      </p:sp>
      <p:sp>
        <p:nvSpPr>
          <p:cNvPr id="8" name="Rectangle 7">
            <a:extLst>
              <a:ext uri="{FF2B5EF4-FFF2-40B4-BE49-F238E27FC236}">
                <a16:creationId xmlns:a16="http://schemas.microsoft.com/office/drawing/2014/main" id="{9E4A88C8-3166-FABE-D127-2894B7156C55}"/>
              </a:ext>
            </a:extLst>
          </p:cNvPr>
          <p:cNvSpPr/>
          <p:nvPr/>
        </p:nvSpPr>
        <p:spPr>
          <a:xfrm>
            <a:off x="4464711" y="3545293"/>
            <a:ext cx="3103762"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Dart</a:t>
            </a:r>
          </a:p>
        </p:txBody>
      </p:sp>
      <p:sp>
        <p:nvSpPr>
          <p:cNvPr id="10" name="Rectangle 9">
            <a:extLst>
              <a:ext uri="{FF2B5EF4-FFF2-40B4-BE49-F238E27FC236}">
                <a16:creationId xmlns:a16="http://schemas.microsoft.com/office/drawing/2014/main" id="{9F24B2C3-0266-2380-88CE-1378AB372B3C}"/>
              </a:ext>
            </a:extLst>
          </p:cNvPr>
          <p:cNvSpPr/>
          <p:nvPr/>
        </p:nvSpPr>
        <p:spPr>
          <a:xfrm>
            <a:off x="4452260" y="1690688"/>
            <a:ext cx="3103762"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Flutter Framework</a:t>
            </a:r>
          </a:p>
        </p:txBody>
      </p:sp>
      <p:sp>
        <p:nvSpPr>
          <p:cNvPr id="12" name="Rectangle 11">
            <a:extLst>
              <a:ext uri="{FF2B5EF4-FFF2-40B4-BE49-F238E27FC236}">
                <a16:creationId xmlns:a16="http://schemas.microsoft.com/office/drawing/2014/main" id="{9DD20CAB-DC25-2E28-0F62-D35010969DF6}"/>
              </a:ext>
            </a:extLst>
          </p:cNvPr>
          <p:cNvSpPr/>
          <p:nvPr/>
        </p:nvSpPr>
        <p:spPr>
          <a:xfrm>
            <a:off x="4464711" y="4861564"/>
            <a:ext cx="3103762"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Flutter SDK</a:t>
            </a:r>
          </a:p>
        </p:txBody>
      </p:sp>
      <p:sp>
        <p:nvSpPr>
          <p:cNvPr id="13" name="Arrow: Right 12">
            <a:extLst>
              <a:ext uri="{FF2B5EF4-FFF2-40B4-BE49-F238E27FC236}">
                <a16:creationId xmlns:a16="http://schemas.microsoft.com/office/drawing/2014/main" id="{3BD3F344-9229-444D-E3FE-0050D32EE44C}"/>
              </a:ext>
            </a:extLst>
          </p:cNvPr>
          <p:cNvSpPr/>
          <p:nvPr/>
        </p:nvSpPr>
        <p:spPr>
          <a:xfrm>
            <a:off x="7814255" y="1932968"/>
            <a:ext cx="1063294" cy="363599"/>
          </a:xfrm>
          <a:prstGeom prst="rightArrow">
            <a:avLst>
              <a:gd name="adj1" fmla="val 50000"/>
              <a:gd name="adj2" fmla="val 4774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1EF41E2D-3CD0-DC5A-DACA-B3CDFDC83D0B}"/>
              </a:ext>
            </a:extLst>
          </p:cNvPr>
          <p:cNvSpPr/>
          <p:nvPr/>
        </p:nvSpPr>
        <p:spPr>
          <a:xfrm>
            <a:off x="7814255" y="3782593"/>
            <a:ext cx="1063294" cy="363599"/>
          </a:xfrm>
          <a:prstGeom prst="rightArrow">
            <a:avLst>
              <a:gd name="adj1" fmla="val 50000"/>
              <a:gd name="adj2" fmla="val 4774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1BFC456C-C7EE-0138-EB87-45E79705CAF5}"/>
              </a:ext>
            </a:extLst>
          </p:cNvPr>
          <p:cNvSpPr/>
          <p:nvPr/>
        </p:nvSpPr>
        <p:spPr>
          <a:xfrm>
            <a:off x="7814255" y="5096825"/>
            <a:ext cx="1063294" cy="363599"/>
          </a:xfrm>
          <a:prstGeom prst="rightArrow">
            <a:avLst>
              <a:gd name="adj1" fmla="val 50000"/>
              <a:gd name="adj2" fmla="val 4774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7AD30B2-B288-80EC-522E-6BB013192704}"/>
              </a:ext>
            </a:extLst>
          </p:cNvPr>
          <p:cNvSpPr txBox="1"/>
          <p:nvPr/>
        </p:nvSpPr>
        <p:spPr>
          <a:xfrm>
            <a:off x="9123331" y="1927235"/>
            <a:ext cx="2916767" cy="369332"/>
          </a:xfrm>
          <a:prstGeom prst="rect">
            <a:avLst/>
          </a:prstGeom>
          <a:noFill/>
        </p:spPr>
        <p:txBody>
          <a:bodyPr wrap="square" rtlCol="0">
            <a:spAutoFit/>
          </a:bodyPr>
          <a:lstStyle/>
          <a:p>
            <a:pPr algn="l"/>
            <a:r>
              <a:rPr lang="en-US" dirty="0"/>
              <a:t>A framework (set of features)</a:t>
            </a:r>
          </a:p>
        </p:txBody>
      </p:sp>
      <p:cxnSp>
        <p:nvCxnSpPr>
          <p:cNvPr id="22" name="Connector: Elbow 21">
            <a:extLst>
              <a:ext uri="{FF2B5EF4-FFF2-40B4-BE49-F238E27FC236}">
                <a16:creationId xmlns:a16="http://schemas.microsoft.com/office/drawing/2014/main" id="{50EF4688-A82A-BA3B-6540-15AB3DB93DDD}"/>
              </a:ext>
            </a:extLst>
          </p:cNvPr>
          <p:cNvCxnSpPr>
            <a:cxnSpLocks/>
            <a:stCxn id="6" idx="2"/>
            <a:endCxn id="12" idx="1"/>
          </p:cNvCxnSpPr>
          <p:nvPr/>
        </p:nvCxnSpPr>
        <p:spPr>
          <a:xfrm rot="16200000" flipH="1">
            <a:off x="2978811" y="3794763"/>
            <a:ext cx="897171" cy="207463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ED770FF6-1CB7-EBFA-B840-6DE6202291C1}"/>
              </a:ext>
            </a:extLst>
          </p:cNvPr>
          <p:cNvCxnSpPr>
            <a:cxnSpLocks/>
            <a:stCxn id="6" idx="0"/>
            <a:endCxn id="10" idx="1"/>
          </p:cNvCxnSpPr>
          <p:nvPr/>
        </p:nvCxnSpPr>
        <p:spPr>
          <a:xfrm rot="5400000" flipH="1" flipV="1">
            <a:off x="2703418" y="1796452"/>
            <a:ext cx="1435505" cy="206217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4FB05340-C2BA-2029-DF38-B2A438225F90}"/>
              </a:ext>
            </a:extLst>
          </p:cNvPr>
          <p:cNvCxnSpPr>
            <a:cxnSpLocks/>
            <a:stCxn id="8" idx="0"/>
            <a:endCxn id="10" idx="2"/>
          </p:cNvCxnSpPr>
          <p:nvPr/>
        </p:nvCxnSpPr>
        <p:spPr>
          <a:xfrm rot="16200000" flipV="1">
            <a:off x="5502165" y="3030865"/>
            <a:ext cx="1016405" cy="1245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535863D-A70D-7676-7011-0D87B715AA58}"/>
              </a:ext>
            </a:extLst>
          </p:cNvPr>
          <p:cNvSpPr txBox="1"/>
          <p:nvPr/>
        </p:nvSpPr>
        <p:spPr>
          <a:xfrm>
            <a:off x="9123330" y="3776860"/>
            <a:ext cx="2916767" cy="369332"/>
          </a:xfrm>
          <a:prstGeom prst="rect">
            <a:avLst/>
          </a:prstGeom>
          <a:noFill/>
        </p:spPr>
        <p:txBody>
          <a:bodyPr wrap="square" rtlCol="0">
            <a:spAutoFit/>
          </a:bodyPr>
          <a:lstStyle/>
          <a:p>
            <a:pPr algn="l"/>
            <a:r>
              <a:rPr lang="en-US" dirty="0"/>
              <a:t>The programming language</a:t>
            </a:r>
          </a:p>
        </p:txBody>
      </p:sp>
      <p:sp>
        <p:nvSpPr>
          <p:cNvPr id="39" name="TextBox 38">
            <a:extLst>
              <a:ext uri="{FF2B5EF4-FFF2-40B4-BE49-F238E27FC236}">
                <a16:creationId xmlns:a16="http://schemas.microsoft.com/office/drawing/2014/main" id="{32A4FC5A-F389-A41B-AF30-DE316C8FF315}"/>
              </a:ext>
            </a:extLst>
          </p:cNvPr>
          <p:cNvSpPr txBox="1"/>
          <p:nvPr/>
        </p:nvSpPr>
        <p:spPr>
          <a:xfrm>
            <a:off x="9121836" y="5102208"/>
            <a:ext cx="2916767" cy="369332"/>
          </a:xfrm>
          <a:prstGeom prst="rect">
            <a:avLst/>
          </a:prstGeom>
          <a:noFill/>
        </p:spPr>
        <p:txBody>
          <a:bodyPr wrap="square" rtlCol="0">
            <a:spAutoFit/>
          </a:bodyPr>
          <a:lstStyle/>
          <a:p>
            <a:pPr algn="l"/>
            <a:r>
              <a:rPr lang="en-US" dirty="0"/>
              <a:t>A set of tools</a:t>
            </a:r>
          </a:p>
        </p:txBody>
      </p:sp>
      <p:sp>
        <p:nvSpPr>
          <p:cNvPr id="41" name="TextBox 40">
            <a:extLst>
              <a:ext uri="{FF2B5EF4-FFF2-40B4-BE49-F238E27FC236}">
                <a16:creationId xmlns:a16="http://schemas.microsoft.com/office/drawing/2014/main" id="{76D85BFA-E5E8-E9C0-DD9F-8921C5F91C90}"/>
              </a:ext>
            </a:extLst>
          </p:cNvPr>
          <p:cNvSpPr txBox="1"/>
          <p:nvPr/>
        </p:nvSpPr>
        <p:spPr>
          <a:xfrm>
            <a:off x="6478505" y="2692022"/>
            <a:ext cx="3734793" cy="648457"/>
          </a:xfrm>
          <a:prstGeom prst="rect">
            <a:avLst/>
          </a:prstGeom>
          <a:noFill/>
        </p:spPr>
        <p:txBody>
          <a:bodyPr wrap="square" rtlCol="0">
            <a:spAutoFit/>
          </a:bodyPr>
          <a:lstStyle/>
          <a:p>
            <a:pPr algn="l"/>
            <a:r>
              <a:rPr lang="en-US" dirty="0"/>
              <a:t>A Dart framework, providing utility functions &amp; UI elements (widgets)</a:t>
            </a:r>
          </a:p>
        </p:txBody>
      </p:sp>
    </p:spTree>
    <p:extLst>
      <p:ext uri="{BB962C8B-B14F-4D97-AF65-F5344CB8AC3E}">
        <p14:creationId xmlns:p14="http://schemas.microsoft.com/office/powerpoint/2010/main" val="4064517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764E-479F-C923-E984-3E6D3AF18FED}"/>
              </a:ext>
            </a:extLst>
          </p:cNvPr>
          <p:cNvSpPr>
            <a:spLocks noGrp="1"/>
          </p:cNvSpPr>
          <p:nvPr>
            <p:ph type="title"/>
          </p:nvPr>
        </p:nvSpPr>
        <p:spPr/>
        <p:txBody>
          <a:bodyPr/>
          <a:lstStyle/>
          <a:p>
            <a:r>
              <a:rPr lang="en-US" dirty="0"/>
              <a:t>Flutter Architecture</a:t>
            </a:r>
          </a:p>
        </p:txBody>
      </p:sp>
      <p:pic>
        <p:nvPicPr>
          <p:cNvPr id="6" name="Picture 5">
            <a:extLst>
              <a:ext uri="{FF2B5EF4-FFF2-40B4-BE49-F238E27FC236}">
                <a16:creationId xmlns:a16="http://schemas.microsoft.com/office/drawing/2014/main" id="{1D754127-C7BF-F41D-C128-A80618E2B218}"/>
              </a:ext>
            </a:extLst>
          </p:cNvPr>
          <p:cNvPicPr>
            <a:picLocks noChangeAspect="1"/>
          </p:cNvPicPr>
          <p:nvPr/>
        </p:nvPicPr>
        <p:blipFill>
          <a:blip r:embed="rId2"/>
          <a:stretch>
            <a:fillRect/>
          </a:stretch>
        </p:blipFill>
        <p:spPr>
          <a:xfrm>
            <a:off x="1066800" y="1819027"/>
            <a:ext cx="10058400" cy="3219946"/>
          </a:xfrm>
          <a:prstGeom prst="rect">
            <a:avLst/>
          </a:prstGeom>
        </p:spPr>
      </p:pic>
    </p:spTree>
    <p:extLst>
      <p:ext uri="{BB962C8B-B14F-4D97-AF65-F5344CB8AC3E}">
        <p14:creationId xmlns:p14="http://schemas.microsoft.com/office/powerpoint/2010/main" val="660953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9CB65-4B64-0EE5-AEB0-53CCF7CF0648}"/>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400" kern="1200" dirty="0">
                <a:solidFill>
                  <a:schemeClr val="tx1"/>
                </a:solidFill>
                <a:latin typeface="+mj-lt"/>
                <a:ea typeface="+mj-ea"/>
                <a:cs typeface="+mj-cs"/>
              </a:rPr>
              <a:t>Everything is a Widget!</a:t>
            </a:r>
          </a:p>
        </p:txBody>
      </p:sp>
      <p:pic>
        <p:nvPicPr>
          <p:cNvPr id="6" name="Picture 5">
            <a:extLst>
              <a:ext uri="{FF2B5EF4-FFF2-40B4-BE49-F238E27FC236}">
                <a16:creationId xmlns:a16="http://schemas.microsoft.com/office/drawing/2014/main" id="{37823088-7FB5-982B-A743-AB3EEBD00C9D}"/>
              </a:ext>
            </a:extLst>
          </p:cNvPr>
          <p:cNvPicPr>
            <a:picLocks noChangeAspect="1"/>
          </p:cNvPicPr>
          <p:nvPr/>
        </p:nvPicPr>
        <p:blipFill>
          <a:blip r:embed="rId2"/>
          <a:stretch>
            <a:fillRect/>
          </a:stretch>
        </p:blipFill>
        <p:spPr>
          <a:xfrm>
            <a:off x="1926286" y="1863801"/>
            <a:ext cx="8339427" cy="4440746"/>
          </a:xfrm>
          <a:prstGeom prst="rect">
            <a:avLst/>
          </a:prstGeom>
        </p:spPr>
      </p:pic>
    </p:spTree>
    <p:extLst>
      <p:ext uri="{BB962C8B-B14F-4D97-AF65-F5344CB8AC3E}">
        <p14:creationId xmlns:p14="http://schemas.microsoft.com/office/powerpoint/2010/main" val="1464056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633622A-A5A7-FF99-9D35-19C8F8675C74}"/>
              </a:ext>
            </a:extLst>
          </p:cNvPr>
          <p:cNvPicPr>
            <a:picLocks noGrp="1" noChangeAspect="1"/>
          </p:cNvPicPr>
          <p:nvPr>
            <p:ph idx="1"/>
          </p:nvPr>
        </p:nvPicPr>
        <p:blipFill>
          <a:blip r:embed="rId2"/>
          <a:stretch>
            <a:fillRect/>
          </a:stretch>
        </p:blipFill>
        <p:spPr>
          <a:xfrm>
            <a:off x="643467" y="675471"/>
            <a:ext cx="10905066" cy="5507057"/>
          </a:xfrm>
          <a:prstGeom prst="rect">
            <a:avLst/>
          </a:prstGeom>
        </p:spPr>
      </p:pic>
    </p:spTree>
    <p:extLst>
      <p:ext uri="{BB962C8B-B14F-4D97-AF65-F5344CB8AC3E}">
        <p14:creationId xmlns:p14="http://schemas.microsoft.com/office/powerpoint/2010/main" val="1169550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7D35B6B-239D-9950-3B72-2C62A563DA5E}"/>
              </a:ext>
            </a:extLst>
          </p:cNvPr>
          <p:cNvPicPr>
            <a:picLocks noGrp="1" noChangeAspect="1"/>
          </p:cNvPicPr>
          <p:nvPr>
            <p:ph idx="1"/>
          </p:nvPr>
        </p:nvPicPr>
        <p:blipFill>
          <a:blip r:embed="rId2"/>
          <a:stretch>
            <a:fillRect/>
          </a:stretch>
        </p:blipFill>
        <p:spPr>
          <a:xfrm>
            <a:off x="643467" y="934466"/>
            <a:ext cx="10905066" cy="4989067"/>
          </a:xfrm>
          <a:prstGeom prst="rect">
            <a:avLst/>
          </a:prstGeom>
        </p:spPr>
      </p:pic>
    </p:spTree>
    <p:extLst>
      <p:ext uri="{BB962C8B-B14F-4D97-AF65-F5344CB8AC3E}">
        <p14:creationId xmlns:p14="http://schemas.microsoft.com/office/powerpoint/2010/main" val="3645818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D965A-07AF-CEA2-AC32-47B056E01F4E}"/>
              </a:ext>
            </a:extLst>
          </p:cNvPr>
          <p:cNvSpPr>
            <a:spLocks noGrp="1"/>
          </p:cNvSpPr>
          <p:nvPr>
            <p:ph type="title"/>
          </p:nvPr>
        </p:nvSpPr>
        <p:spPr/>
        <p:txBody>
          <a:bodyPr/>
          <a:lstStyle/>
          <a:p>
            <a:r>
              <a:rPr lang="en-US"/>
              <a:t>The Basics</a:t>
            </a:r>
          </a:p>
        </p:txBody>
      </p:sp>
      <p:sp>
        <p:nvSpPr>
          <p:cNvPr id="3" name="Content Placeholder 2">
            <a:extLst>
              <a:ext uri="{FF2B5EF4-FFF2-40B4-BE49-F238E27FC236}">
                <a16:creationId xmlns:a16="http://schemas.microsoft.com/office/drawing/2014/main" id="{0651BE9B-8619-29B2-DD99-21801424637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62075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6B676E9-7B05-5F64-1001-183C82A37B48}"/>
              </a:ext>
            </a:extLst>
          </p:cNvPr>
          <p:cNvPicPr>
            <a:picLocks noGrp="1" noChangeAspect="1"/>
          </p:cNvPicPr>
          <p:nvPr>
            <p:ph idx="1"/>
          </p:nvPr>
        </p:nvPicPr>
        <p:blipFill>
          <a:blip r:embed="rId2"/>
          <a:stretch>
            <a:fillRect/>
          </a:stretch>
        </p:blipFill>
        <p:spPr>
          <a:xfrm>
            <a:off x="2699007" y="643466"/>
            <a:ext cx="6793985" cy="5571067"/>
          </a:xfrm>
          <a:prstGeom prst="rect">
            <a:avLst/>
          </a:prstGeom>
        </p:spPr>
      </p:pic>
    </p:spTree>
    <p:extLst>
      <p:ext uri="{BB962C8B-B14F-4D97-AF65-F5344CB8AC3E}">
        <p14:creationId xmlns:p14="http://schemas.microsoft.com/office/powerpoint/2010/main" val="1066660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9D66C-07A9-5606-553C-C649C372A621}"/>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000" kern="1200">
                <a:solidFill>
                  <a:schemeClr val="tx1"/>
                </a:solidFill>
                <a:latin typeface="+mj-lt"/>
                <a:ea typeface="+mj-ea"/>
                <a:cs typeface="+mj-cs"/>
              </a:rPr>
              <a:t>Transform Flutter/Dart to a Native APp</a:t>
            </a:r>
          </a:p>
        </p:txBody>
      </p:sp>
      <p:pic>
        <p:nvPicPr>
          <p:cNvPr id="6" name="Content Placeholder 5">
            <a:extLst>
              <a:ext uri="{FF2B5EF4-FFF2-40B4-BE49-F238E27FC236}">
                <a16:creationId xmlns:a16="http://schemas.microsoft.com/office/drawing/2014/main" id="{2861C19D-1226-DAF5-ADEC-E7E7CE19B3F5}"/>
              </a:ext>
            </a:extLst>
          </p:cNvPr>
          <p:cNvPicPr>
            <a:picLocks noGrp="1" noChangeAspect="1"/>
          </p:cNvPicPr>
          <p:nvPr>
            <p:ph idx="1"/>
          </p:nvPr>
        </p:nvPicPr>
        <p:blipFill>
          <a:blip r:embed="rId2"/>
          <a:stretch>
            <a:fillRect/>
          </a:stretch>
        </p:blipFill>
        <p:spPr>
          <a:xfrm>
            <a:off x="2316641" y="1863801"/>
            <a:ext cx="7558716" cy="4440746"/>
          </a:xfrm>
          <a:prstGeom prst="rect">
            <a:avLst/>
          </a:prstGeom>
        </p:spPr>
      </p:pic>
    </p:spTree>
    <p:extLst>
      <p:ext uri="{BB962C8B-B14F-4D97-AF65-F5344CB8AC3E}">
        <p14:creationId xmlns:p14="http://schemas.microsoft.com/office/powerpoint/2010/main" val="2084391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0ED8-8B16-4348-A15E-8FF7B393449D}"/>
              </a:ext>
            </a:extLst>
          </p:cNvPr>
          <p:cNvSpPr>
            <a:spLocks noGrp="1"/>
          </p:cNvSpPr>
          <p:nvPr>
            <p:ph type="title"/>
          </p:nvPr>
        </p:nvSpPr>
        <p:spPr/>
        <p:txBody>
          <a:bodyPr/>
          <a:lstStyle/>
          <a:p>
            <a:r>
              <a:rPr lang="en-US" dirty="0" err="1"/>
              <a:t>Bobot</a:t>
            </a:r>
            <a:r>
              <a:rPr lang="en-US" dirty="0"/>
              <a:t> </a:t>
            </a:r>
            <a:r>
              <a:rPr lang="en-US" dirty="0" err="1"/>
              <a:t>Penilaian</a:t>
            </a:r>
            <a:endParaRPr lang="en-US" dirty="0"/>
          </a:p>
        </p:txBody>
      </p:sp>
      <p:sp>
        <p:nvSpPr>
          <p:cNvPr id="3" name="Content Placeholder 2">
            <a:extLst>
              <a:ext uri="{FF2B5EF4-FFF2-40B4-BE49-F238E27FC236}">
                <a16:creationId xmlns:a16="http://schemas.microsoft.com/office/drawing/2014/main" id="{3E0CBAB3-887F-430C-434B-156ADFCFC3A0}"/>
              </a:ext>
            </a:extLst>
          </p:cNvPr>
          <p:cNvSpPr>
            <a:spLocks noGrp="1"/>
          </p:cNvSpPr>
          <p:nvPr>
            <p:ph idx="1"/>
          </p:nvPr>
        </p:nvSpPr>
        <p:spPr/>
        <p:txBody>
          <a:bodyPr/>
          <a:lstStyle/>
          <a:p>
            <a:r>
              <a:rPr lang="en-US" dirty="0" err="1"/>
              <a:t>Tugas</a:t>
            </a:r>
            <a:r>
              <a:rPr lang="en-US" dirty="0"/>
              <a:t> 30%</a:t>
            </a:r>
          </a:p>
          <a:p>
            <a:r>
              <a:rPr lang="en-US" dirty="0"/>
              <a:t>UTS 35%</a:t>
            </a:r>
          </a:p>
          <a:p>
            <a:r>
              <a:rPr lang="en-US" dirty="0"/>
              <a:t>UAS 35%</a:t>
            </a:r>
          </a:p>
        </p:txBody>
      </p:sp>
    </p:spTree>
    <p:extLst>
      <p:ext uri="{BB962C8B-B14F-4D97-AF65-F5344CB8AC3E}">
        <p14:creationId xmlns:p14="http://schemas.microsoft.com/office/powerpoint/2010/main" val="2628467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A39ED-F74E-A00F-3132-ACEBEF2062C1}"/>
              </a:ext>
            </a:extLst>
          </p:cNvPr>
          <p:cNvSpPr>
            <a:spLocks noGrp="1"/>
          </p:cNvSpPr>
          <p:nvPr>
            <p:ph type="title"/>
          </p:nvPr>
        </p:nvSpPr>
        <p:spPr/>
        <p:txBody>
          <a:bodyPr/>
          <a:lstStyle/>
          <a:p>
            <a:r>
              <a:rPr lang="en-US" dirty="0" err="1"/>
              <a:t>Tugas</a:t>
            </a:r>
            <a:endParaRPr lang="en-US" dirty="0"/>
          </a:p>
        </p:txBody>
      </p:sp>
      <p:sp>
        <p:nvSpPr>
          <p:cNvPr id="3" name="Content Placeholder 2">
            <a:extLst>
              <a:ext uri="{FF2B5EF4-FFF2-40B4-BE49-F238E27FC236}">
                <a16:creationId xmlns:a16="http://schemas.microsoft.com/office/drawing/2014/main" id="{BD8E4C04-991B-61F5-5EAC-A722B42060E1}"/>
              </a:ext>
            </a:extLst>
          </p:cNvPr>
          <p:cNvSpPr>
            <a:spLocks noGrp="1"/>
          </p:cNvSpPr>
          <p:nvPr>
            <p:ph idx="1"/>
          </p:nvPr>
        </p:nvSpPr>
        <p:spPr/>
        <p:txBody>
          <a:bodyPr>
            <a:normAutofit fontScale="77500" lnSpcReduction="20000"/>
          </a:bodyPr>
          <a:lstStyle/>
          <a:p>
            <a:r>
              <a:rPr lang="en-US" dirty="0"/>
              <a:t>Install Flutter Development Environment on your own system!</a:t>
            </a:r>
          </a:p>
          <a:p>
            <a:r>
              <a:rPr lang="en-US" dirty="0">
                <a:hlinkClick r:id="rId2"/>
              </a:rPr>
              <a:t>https://docs.flutter.dev/get-started/install</a:t>
            </a:r>
            <a:r>
              <a:rPr lang="en-US" dirty="0"/>
              <a:t> </a:t>
            </a:r>
          </a:p>
          <a:p>
            <a:pPr lvl="1"/>
            <a:r>
              <a:rPr lang="en-US" dirty="0"/>
              <a:t>Get the flutter SDK</a:t>
            </a:r>
          </a:p>
          <a:p>
            <a:pPr lvl="1"/>
            <a:r>
              <a:rPr lang="en-US" dirty="0"/>
              <a:t>Run flutter doctor</a:t>
            </a:r>
          </a:p>
          <a:p>
            <a:pPr lvl="1"/>
            <a:r>
              <a:rPr lang="en-US" dirty="0"/>
              <a:t>Android Setup</a:t>
            </a:r>
          </a:p>
          <a:p>
            <a:pPr lvl="2"/>
            <a:r>
              <a:rPr lang="en-US" dirty="0"/>
              <a:t>Install Android Studio</a:t>
            </a:r>
          </a:p>
          <a:p>
            <a:pPr lvl="2"/>
            <a:r>
              <a:rPr lang="en-US" dirty="0"/>
              <a:t>Set up your Android</a:t>
            </a:r>
          </a:p>
          <a:p>
            <a:pPr lvl="2"/>
            <a:r>
              <a:rPr lang="en-US" dirty="0"/>
              <a:t>Set up the Android Emulator</a:t>
            </a:r>
          </a:p>
          <a:p>
            <a:pPr lvl="2"/>
            <a:r>
              <a:rPr lang="en-US" dirty="0"/>
              <a:t>Agree to Android Licenses</a:t>
            </a:r>
          </a:p>
          <a:p>
            <a:pPr lvl="1"/>
            <a:r>
              <a:rPr lang="en-US" dirty="0"/>
              <a:t>Set up an Editor (VS Code or Android Studio)</a:t>
            </a:r>
          </a:p>
          <a:p>
            <a:pPr lvl="1"/>
            <a:r>
              <a:rPr lang="en-US" dirty="0"/>
              <a:t>https://docs.flutter.dev/get-started/editor?tab=</a:t>
            </a:r>
            <a:r>
              <a:rPr lang="en-US" dirty="0" err="1"/>
              <a:t>androidstudio</a:t>
            </a:r>
            <a:endParaRPr lang="en-US" dirty="0"/>
          </a:p>
          <a:p>
            <a:pPr lvl="2"/>
            <a:r>
              <a:rPr lang="en-US" dirty="0"/>
              <a:t>Install the Flutter and Dart Plugins</a:t>
            </a:r>
          </a:p>
          <a:p>
            <a:pPr lvl="1"/>
            <a:r>
              <a:rPr lang="en-US" dirty="0"/>
              <a:t>Test Drive</a:t>
            </a:r>
          </a:p>
          <a:p>
            <a:pPr lvl="1"/>
            <a:r>
              <a:rPr lang="en-US" dirty="0">
                <a:hlinkClick r:id="rId3"/>
              </a:rPr>
              <a:t>https://docs.flutter.dev/get-started/editor?tab=</a:t>
            </a:r>
            <a:r>
              <a:rPr lang="en-US" dirty="0" err="1">
                <a:hlinkClick r:id="rId3"/>
              </a:rPr>
              <a:t>androidstudio</a:t>
            </a:r>
            <a:endParaRPr lang="en-US" dirty="0"/>
          </a:p>
          <a:p>
            <a:pPr lvl="2"/>
            <a:r>
              <a:rPr lang="en-US" dirty="0"/>
              <a:t>Create the App</a:t>
            </a:r>
          </a:p>
          <a:p>
            <a:pPr lvl="2"/>
            <a:r>
              <a:rPr lang="en-US" dirty="0"/>
              <a:t>Run the App</a:t>
            </a:r>
          </a:p>
        </p:txBody>
      </p:sp>
    </p:spTree>
    <p:extLst>
      <p:ext uri="{BB962C8B-B14F-4D97-AF65-F5344CB8AC3E}">
        <p14:creationId xmlns:p14="http://schemas.microsoft.com/office/powerpoint/2010/main" val="2578851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A39ED-F74E-A00F-3132-ACEBEF2062C1}"/>
              </a:ext>
            </a:extLst>
          </p:cNvPr>
          <p:cNvSpPr>
            <a:spLocks noGrp="1"/>
          </p:cNvSpPr>
          <p:nvPr>
            <p:ph type="title"/>
          </p:nvPr>
        </p:nvSpPr>
        <p:spPr/>
        <p:txBody>
          <a:bodyPr/>
          <a:lstStyle/>
          <a:p>
            <a:r>
              <a:rPr lang="en-US" dirty="0" err="1"/>
              <a:t>Tugas</a:t>
            </a:r>
            <a:endParaRPr lang="en-US" dirty="0"/>
          </a:p>
        </p:txBody>
      </p:sp>
      <p:sp>
        <p:nvSpPr>
          <p:cNvPr id="3" name="Content Placeholder 2">
            <a:extLst>
              <a:ext uri="{FF2B5EF4-FFF2-40B4-BE49-F238E27FC236}">
                <a16:creationId xmlns:a16="http://schemas.microsoft.com/office/drawing/2014/main" id="{BD8E4C04-991B-61F5-5EAC-A722B42060E1}"/>
              </a:ext>
            </a:extLst>
          </p:cNvPr>
          <p:cNvSpPr>
            <a:spLocks noGrp="1"/>
          </p:cNvSpPr>
          <p:nvPr>
            <p:ph idx="1"/>
          </p:nvPr>
        </p:nvSpPr>
        <p:spPr/>
        <p:txBody>
          <a:bodyPr>
            <a:normAutofit/>
          </a:bodyPr>
          <a:lstStyle/>
          <a:p>
            <a:r>
              <a:rPr lang="en-US" dirty="0" err="1"/>
              <a:t>Laporan</a:t>
            </a:r>
            <a:r>
              <a:rPr lang="en-US" dirty="0"/>
              <a:t> dalam format Microsoft Word </a:t>
            </a:r>
            <a:r>
              <a:rPr lang="en-US" dirty="0" err="1"/>
              <a:t>kertas</a:t>
            </a:r>
            <a:r>
              <a:rPr lang="en-US" dirty="0"/>
              <a:t> A4, Times New Roman, 12pt.</a:t>
            </a:r>
          </a:p>
          <a:p>
            <a:r>
              <a:rPr lang="en-US" dirty="0" err="1"/>
              <a:t>Lampirkan</a:t>
            </a:r>
            <a:r>
              <a:rPr lang="en-US" dirty="0"/>
              <a:t> screen shot </a:t>
            </a:r>
            <a:r>
              <a:rPr lang="en-US" dirty="0" err="1"/>
              <a:t>setiap</a:t>
            </a:r>
            <a:r>
              <a:rPr lang="en-US" dirty="0"/>
              <a:t> </a:t>
            </a:r>
            <a:r>
              <a:rPr lang="en-US" dirty="0" err="1"/>
              <a:t>langkah</a:t>
            </a:r>
            <a:endParaRPr lang="en-US" dirty="0"/>
          </a:p>
          <a:p>
            <a:r>
              <a:rPr lang="en-US" dirty="0"/>
              <a:t>Screen shot </a:t>
            </a:r>
            <a:r>
              <a:rPr lang="en-US" dirty="0" err="1"/>
              <a:t>harus</a:t>
            </a:r>
            <a:r>
              <a:rPr lang="en-US" dirty="0"/>
              <a:t> full </a:t>
            </a:r>
            <a:r>
              <a:rPr lang="en-US" dirty="0" err="1"/>
              <a:t>satu</a:t>
            </a:r>
            <a:r>
              <a:rPr lang="en-US" dirty="0"/>
              <a:t> </a:t>
            </a:r>
            <a:r>
              <a:rPr lang="en-US" dirty="0" err="1"/>
              <a:t>halaman</a:t>
            </a:r>
            <a:r>
              <a:rPr lang="en-US" dirty="0"/>
              <a:t> desktop</a:t>
            </a:r>
          </a:p>
          <a:p>
            <a:r>
              <a:rPr lang="en-US" dirty="0" err="1"/>
              <a:t>Dikumpulkan</a:t>
            </a:r>
            <a:r>
              <a:rPr lang="en-US" dirty="0"/>
              <a:t> </a:t>
            </a:r>
            <a:r>
              <a:rPr lang="en-US" dirty="0" err="1"/>
              <a:t>minggu</a:t>
            </a:r>
            <a:r>
              <a:rPr lang="en-US" dirty="0"/>
              <a:t> </a:t>
            </a:r>
            <a:r>
              <a:rPr lang="en-US" dirty="0" err="1"/>
              <a:t>depan</a:t>
            </a:r>
            <a:endParaRPr lang="en-US" dirty="0"/>
          </a:p>
        </p:txBody>
      </p:sp>
    </p:spTree>
    <p:extLst>
      <p:ext uri="{BB962C8B-B14F-4D97-AF65-F5344CB8AC3E}">
        <p14:creationId xmlns:p14="http://schemas.microsoft.com/office/powerpoint/2010/main" val="2848534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9433DA-5F26-020D-B9B3-9BE8AFE01D4D}"/>
              </a:ext>
            </a:extLst>
          </p:cNvPr>
          <p:cNvSpPr>
            <a:spLocks noGrp="1"/>
          </p:cNvSpPr>
          <p:nvPr>
            <p:ph type="title"/>
          </p:nvPr>
        </p:nvSpPr>
        <p:spPr/>
        <p:txBody>
          <a:bodyPr/>
          <a:lstStyle/>
          <a:p>
            <a:r>
              <a:rPr lang="en-US" dirty="0"/>
              <a:t>Dart Basics</a:t>
            </a:r>
          </a:p>
        </p:txBody>
      </p:sp>
      <p:sp>
        <p:nvSpPr>
          <p:cNvPr id="5" name="Text Placeholder 4">
            <a:extLst>
              <a:ext uri="{FF2B5EF4-FFF2-40B4-BE49-F238E27FC236}">
                <a16:creationId xmlns:a16="http://schemas.microsoft.com/office/drawing/2014/main" id="{0A4C9AF7-547A-E6D0-5E33-D13FDD717DF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15967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B2785-FE99-0C52-2ABC-5567D6FEF387}"/>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400" kern="1200" dirty="0" err="1">
                <a:solidFill>
                  <a:schemeClr val="tx1"/>
                </a:solidFill>
                <a:latin typeface="+mj-lt"/>
                <a:ea typeface="+mj-ea"/>
                <a:cs typeface="+mj-cs"/>
              </a:rPr>
              <a:t>Dartpad.dev</a:t>
            </a:r>
            <a:endParaRPr lang="en-US" sz="54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9E944E1C-17C0-777B-92B4-0E647B9F2B70}"/>
              </a:ext>
            </a:extLst>
          </p:cNvPr>
          <p:cNvSpPr>
            <a:spLocks noGrp="1"/>
          </p:cNvSpPr>
          <p:nvPr>
            <p:ph idx="1"/>
          </p:nvPr>
        </p:nvSpPr>
        <p:spPr>
          <a:xfrm>
            <a:off x="838199" y="1335726"/>
            <a:ext cx="10515599" cy="420624"/>
          </a:xfrm>
        </p:spPr>
        <p:txBody>
          <a:bodyPr vert="horz" lIns="91440" tIns="45720" rIns="91440" bIns="45720" rtlCol="0">
            <a:normAutofit/>
          </a:bodyPr>
          <a:lstStyle/>
          <a:p>
            <a:pPr marL="0" indent="0">
              <a:buNone/>
            </a:pPr>
            <a:r>
              <a:rPr lang="en-US" sz="2400" kern="1200" dirty="0">
                <a:solidFill>
                  <a:schemeClr val="tx1"/>
                </a:solidFill>
                <a:latin typeface="+mn-lt"/>
                <a:ea typeface="+mn-ea"/>
                <a:cs typeface="+mn-cs"/>
              </a:rPr>
              <a:t>Bisa </a:t>
            </a:r>
            <a:r>
              <a:rPr lang="en-US" sz="2400" kern="1200" dirty="0" err="1">
                <a:solidFill>
                  <a:schemeClr val="tx1"/>
                </a:solidFill>
                <a:latin typeface="+mn-lt"/>
                <a:ea typeface="+mn-ea"/>
                <a:cs typeface="+mn-cs"/>
              </a:rPr>
              <a:t>gunakan</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Dartpad.dev</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untuk</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latihan</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langsung</a:t>
            </a:r>
            <a:r>
              <a:rPr lang="en-US" sz="2400" kern="1200" dirty="0">
                <a:solidFill>
                  <a:schemeClr val="tx1"/>
                </a:solidFill>
                <a:latin typeface="+mn-lt"/>
                <a:ea typeface="+mn-ea"/>
                <a:cs typeface="+mn-cs"/>
              </a:rPr>
              <a:t> Bahasa Dart </a:t>
            </a:r>
            <a:r>
              <a:rPr lang="en-US" sz="2400" kern="1200" dirty="0" err="1">
                <a:solidFill>
                  <a:schemeClr val="tx1"/>
                </a:solidFill>
                <a:latin typeface="+mn-lt"/>
                <a:ea typeface="+mn-ea"/>
                <a:cs typeface="+mn-cs"/>
              </a:rPr>
              <a:t>secara</a:t>
            </a:r>
            <a:r>
              <a:rPr lang="en-US" sz="2400" kern="1200" dirty="0">
                <a:solidFill>
                  <a:schemeClr val="tx1"/>
                </a:solidFill>
                <a:latin typeface="+mn-lt"/>
                <a:ea typeface="+mn-ea"/>
                <a:cs typeface="+mn-cs"/>
              </a:rPr>
              <a:t> online</a:t>
            </a:r>
          </a:p>
        </p:txBody>
      </p:sp>
      <p:pic>
        <p:nvPicPr>
          <p:cNvPr id="5" name="Picture 4">
            <a:extLst>
              <a:ext uri="{FF2B5EF4-FFF2-40B4-BE49-F238E27FC236}">
                <a16:creationId xmlns:a16="http://schemas.microsoft.com/office/drawing/2014/main" id="{EDF40497-B56A-A1EF-50A4-31DB99717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0254" y="1863801"/>
            <a:ext cx="7191491" cy="4440746"/>
          </a:xfrm>
          <a:prstGeom prst="rect">
            <a:avLst/>
          </a:prstGeom>
        </p:spPr>
      </p:pic>
    </p:spTree>
    <p:extLst>
      <p:ext uri="{BB962C8B-B14F-4D97-AF65-F5344CB8AC3E}">
        <p14:creationId xmlns:p14="http://schemas.microsoft.com/office/powerpoint/2010/main" val="2597554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E1E082-A3B0-6DC0-F824-0677B6604C83}"/>
              </a:ext>
            </a:extLst>
          </p:cNvPr>
          <p:cNvSpPr>
            <a:spLocks noGrp="1"/>
          </p:cNvSpPr>
          <p:nvPr>
            <p:ph type="title"/>
          </p:nvPr>
        </p:nvSpPr>
        <p:spPr/>
        <p:txBody>
          <a:bodyPr/>
          <a:lstStyle/>
          <a:p>
            <a:r>
              <a:rPr lang="en-US" dirty="0"/>
              <a:t>Data Types</a:t>
            </a:r>
          </a:p>
        </p:txBody>
      </p:sp>
      <p:sp>
        <p:nvSpPr>
          <p:cNvPr id="11" name="Content Placeholder 10">
            <a:extLst>
              <a:ext uri="{FF2B5EF4-FFF2-40B4-BE49-F238E27FC236}">
                <a16:creationId xmlns:a16="http://schemas.microsoft.com/office/drawing/2014/main" id="{A0ED9738-82DB-870F-8573-A3B21817A307}"/>
              </a:ext>
            </a:extLst>
          </p:cNvPr>
          <p:cNvSpPr>
            <a:spLocks noGrp="1"/>
          </p:cNvSpPr>
          <p:nvPr>
            <p:ph idx="1"/>
          </p:nvPr>
        </p:nvSpPr>
        <p:spPr/>
        <p:txBody>
          <a:bodyPr/>
          <a:lstStyle/>
          <a:p>
            <a:r>
              <a:rPr lang="en-US" dirty="0"/>
              <a:t>A program works with different types of data</a:t>
            </a:r>
          </a:p>
          <a:p>
            <a:r>
              <a:rPr lang="en-US" dirty="0"/>
              <a:t>Text</a:t>
            </a:r>
          </a:p>
          <a:p>
            <a:pPr lvl="1"/>
            <a:r>
              <a:rPr lang="en-US" dirty="0"/>
              <a:t>Strings: “Hello World!”</a:t>
            </a:r>
          </a:p>
          <a:p>
            <a:r>
              <a:rPr lang="en-US" dirty="0"/>
              <a:t>Numbers</a:t>
            </a:r>
          </a:p>
          <a:p>
            <a:pPr lvl="1"/>
            <a:r>
              <a:rPr lang="en-US" dirty="0"/>
              <a:t>Integers: 29</a:t>
            </a:r>
          </a:p>
          <a:p>
            <a:pPr lvl="1"/>
            <a:r>
              <a:rPr lang="en-US" dirty="0"/>
              <a:t>Floats: 29.99</a:t>
            </a:r>
          </a:p>
        </p:txBody>
      </p:sp>
    </p:spTree>
    <p:extLst>
      <p:ext uri="{BB962C8B-B14F-4D97-AF65-F5344CB8AC3E}">
        <p14:creationId xmlns:p14="http://schemas.microsoft.com/office/powerpoint/2010/main" val="360842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DE5D1F-8070-3B68-A6DF-A47DFD1AB87A}"/>
              </a:ext>
            </a:extLst>
          </p:cNvPr>
          <p:cNvSpPr>
            <a:spLocks noGrp="1"/>
          </p:cNvSpPr>
          <p:nvPr>
            <p:ph type="title"/>
          </p:nvPr>
        </p:nvSpPr>
        <p:spPr>
          <a:xfrm>
            <a:off x="1008184" y="174032"/>
            <a:ext cx="10175631" cy="1111843"/>
          </a:xfrm>
        </p:spPr>
        <p:txBody>
          <a:bodyPr anchor="ctr">
            <a:normAutofit/>
          </a:bodyPr>
          <a:lstStyle/>
          <a:p>
            <a:pPr algn="ctr"/>
            <a:r>
              <a:rPr lang="en-US" sz="4000"/>
              <a:t>Main function</a:t>
            </a:r>
          </a:p>
        </p:txBody>
      </p:sp>
      <p:sp>
        <p:nvSpPr>
          <p:cNvPr id="3" name="Content Placeholder 2">
            <a:extLst>
              <a:ext uri="{FF2B5EF4-FFF2-40B4-BE49-F238E27FC236}">
                <a16:creationId xmlns:a16="http://schemas.microsoft.com/office/drawing/2014/main" id="{F2C1815E-A112-FFA5-978F-A5709ED32065}"/>
              </a:ext>
            </a:extLst>
          </p:cNvPr>
          <p:cNvSpPr>
            <a:spLocks noGrp="1"/>
          </p:cNvSpPr>
          <p:nvPr>
            <p:ph idx="1"/>
          </p:nvPr>
        </p:nvSpPr>
        <p:spPr>
          <a:xfrm>
            <a:off x="1008184" y="1459907"/>
            <a:ext cx="10175630" cy="767904"/>
          </a:xfrm>
        </p:spPr>
        <p:txBody>
          <a:bodyPr anchor="ctr">
            <a:normAutofit/>
          </a:bodyPr>
          <a:lstStyle/>
          <a:p>
            <a:pPr algn="ctr"/>
            <a:r>
              <a:rPr lang="en-US" sz="2000" b="1">
                <a:latin typeface="Courier New" panose="02070309020205020404" pitchFamily="49" charset="0"/>
                <a:cs typeface="Courier New" panose="02070309020205020404" pitchFamily="49" charset="0"/>
              </a:rPr>
              <a:t>main()</a:t>
            </a:r>
            <a:r>
              <a:rPr lang="en-US" sz="2000"/>
              <a:t> function adalah fungsi utama yang special di mana berfungsi sebagai titik masuk pertama kali ketika program Dart dijalankan.</a:t>
            </a:r>
          </a:p>
        </p:txBody>
      </p:sp>
      <p:pic>
        <p:nvPicPr>
          <p:cNvPr id="9" name="Picture 8" descr="A screenshot of a computer&#10;&#10;Description automatically generated">
            <a:extLst>
              <a:ext uri="{FF2B5EF4-FFF2-40B4-BE49-F238E27FC236}">
                <a16:creationId xmlns:a16="http://schemas.microsoft.com/office/drawing/2014/main" id="{C48E84C6-4F4F-0307-33FA-D9BFF0AC3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983" y="2405149"/>
            <a:ext cx="7025936" cy="3899393"/>
          </a:xfrm>
          <a:prstGeom prst="rect">
            <a:avLst/>
          </a:prstGeom>
        </p:spPr>
      </p:pic>
    </p:spTree>
    <p:extLst>
      <p:ext uri="{BB962C8B-B14F-4D97-AF65-F5344CB8AC3E}">
        <p14:creationId xmlns:p14="http://schemas.microsoft.com/office/powerpoint/2010/main" val="153672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DE5D1F-8070-3B68-A6DF-A47DFD1AB87A}"/>
              </a:ext>
            </a:extLst>
          </p:cNvPr>
          <p:cNvSpPr>
            <a:spLocks noGrp="1"/>
          </p:cNvSpPr>
          <p:nvPr>
            <p:ph type="title"/>
          </p:nvPr>
        </p:nvSpPr>
        <p:spPr>
          <a:xfrm>
            <a:off x="1008184" y="174032"/>
            <a:ext cx="10175631" cy="1111843"/>
          </a:xfrm>
        </p:spPr>
        <p:txBody>
          <a:bodyPr anchor="ctr">
            <a:normAutofit/>
          </a:bodyPr>
          <a:lstStyle/>
          <a:p>
            <a:pPr algn="ctr"/>
            <a:r>
              <a:rPr lang="en-US" sz="4000"/>
              <a:t>Main function</a:t>
            </a:r>
          </a:p>
        </p:txBody>
      </p:sp>
      <p:sp>
        <p:nvSpPr>
          <p:cNvPr id="3" name="Content Placeholder 2">
            <a:extLst>
              <a:ext uri="{FF2B5EF4-FFF2-40B4-BE49-F238E27FC236}">
                <a16:creationId xmlns:a16="http://schemas.microsoft.com/office/drawing/2014/main" id="{F2C1815E-A112-FFA5-978F-A5709ED32065}"/>
              </a:ext>
            </a:extLst>
          </p:cNvPr>
          <p:cNvSpPr>
            <a:spLocks noGrp="1"/>
          </p:cNvSpPr>
          <p:nvPr>
            <p:ph idx="1"/>
          </p:nvPr>
        </p:nvSpPr>
        <p:spPr>
          <a:xfrm>
            <a:off x="1008184" y="1459907"/>
            <a:ext cx="10175630" cy="767904"/>
          </a:xfrm>
        </p:spPr>
        <p:txBody>
          <a:bodyPr anchor="ctr">
            <a:normAutofit/>
          </a:bodyPr>
          <a:lstStyle/>
          <a:p>
            <a:pPr algn="ctr"/>
            <a:r>
              <a:rPr lang="en-US" sz="2000" b="1">
                <a:latin typeface="Courier New" panose="02070309020205020404" pitchFamily="49" charset="0"/>
                <a:cs typeface="Courier New" panose="02070309020205020404" pitchFamily="49" charset="0"/>
              </a:rPr>
              <a:t>main()</a:t>
            </a:r>
            <a:r>
              <a:rPr lang="en-US" sz="2000"/>
              <a:t> function adalah fungsi utama yang special di mana berfungsi sebagai titik masuk pertama kali ketika program Dart dijalankan.</a:t>
            </a:r>
          </a:p>
        </p:txBody>
      </p:sp>
      <p:pic>
        <p:nvPicPr>
          <p:cNvPr id="5" name="Picture 4" descr="A screenshot of a computer&#10;&#10;Description automatically generated">
            <a:extLst>
              <a:ext uri="{FF2B5EF4-FFF2-40B4-BE49-F238E27FC236}">
                <a16:creationId xmlns:a16="http://schemas.microsoft.com/office/drawing/2014/main" id="{1951BF54-062E-DE7C-3BD6-AB774A87D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983" y="2405149"/>
            <a:ext cx="7025936" cy="3899393"/>
          </a:xfrm>
          <a:prstGeom prst="rect">
            <a:avLst/>
          </a:prstGeom>
        </p:spPr>
      </p:pic>
    </p:spTree>
    <p:extLst>
      <p:ext uri="{BB962C8B-B14F-4D97-AF65-F5344CB8AC3E}">
        <p14:creationId xmlns:p14="http://schemas.microsoft.com/office/powerpoint/2010/main" val="831715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1A4AA-B11E-F129-16B4-E3D44BF5DB66}"/>
              </a:ext>
            </a:extLst>
          </p:cNvPr>
          <p:cNvSpPr>
            <a:spLocks noGrp="1"/>
          </p:cNvSpPr>
          <p:nvPr>
            <p:ph type="title"/>
          </p:nvPr>
        </p:nvSpPr>
        <p:spPr/>
        <p:txBody>
          <a:bodyPr/>
          <a:lstStyle/>
          <a:p>
            <a:r>
              <a:rPr lang="en-US" dirty="0"/>
              <a:t>Mobile Development</a:t>
            </a:r>
          </a:p>
        </p:txBody>
      </p:sp>
      <p:sp>
        <p:nvSpPr>
          <p:cNvPr id="3" name="Content Placeholder 2">
            <a:extLst>
              <a:ext uri="{FF2B5EF4-FFF2-40B4-BE49-F238E27FC236}">
                <a16:creationId xmlns:a16="http://schemas.microsoft.com/office/drawing/2014/main" id="{94D49E19-10DD-D74E-829D-3D0160480744}"/>
              </a:ext>
            </a:extLst>
          </p:cNvPr>
          <p:cNvSpPr>
            <a:spLocks noGrp="1"/>
          </p:cNvSpPr>
          <p:nvPr>
            <p:ph idx="1"/>
          </p:nvPr>
        </p:nvSpPr>
        <p:spPr/>
        <p:txBody>
          <a:bodyPr/>
          <a:lstStyle/>
          <a:p>
            <a:r>
              <a:rPr lang="en-US" dirty="0"/>
              <a:t>Proses </a:t>
            </a:r>
            <a:r>
              <a:rPr lang="en-US" dirty="0" err="1"/>
              <a:t>pengembangan</a:t>
            </a:r>
            <a:r>
              <a:rPr lang="en-US" dirty="0"/>
              <a:t> </a:t>
            </a:r>
            <a:r>
              <a:rPr lang="en-US" dirty="0" err="1"/>
              <a:t>aplikasi</a:t>
            </a:r>
            <a:r>
              <a:rPr lang="en-US" dirty="0"/>
              <a:t> </a:t>
            </a:r>
            <a:r>
              <a:rPr lang="en-US" dirty="0" err="1"/>
              <a:t>berbasis</a:t>
            </a:r>
            <a:r>
              <a:rPr lang="en-US" dirty="0"/>
              <a:t> mobile </a:t>
            </a:r>
            <a:r>
              <a:rPr lang="en-US" dirty="0" err="1"/>
              <a:t>untuk</a:t>
            </a:r>
            <a:r>
              <a:rPr lang="en-US" dirty="0"/>
              <a:t> </a:t>
            </a:r>
            <a:r>
              <a:rPr lang="en-US" dirty="0" err="1"/>
              <a:t>digunakan</a:t>
            </a:r>
            <a:r>
              <a:rPr lang="en-US" dirty="0"/>
              <a:t> di </a:t>
            </a:r>
            <a:r>
              <a:rPr lang="en-US" dirty="0" err="1"/>
              <a:t>berbagai</a:t>
            </a:r>
            <a:r>
              <a:rPr lang="en-US" dirty="0"/>
              <a:t> </a:t>
            </a:r>
            <a:r>
              <a:rPr lang="en-US" dirty="0" err="1"/>
              <a:t>gawai</a:t>
            </a:r>
            <a:r>
              <a:rPr lang="en-US" dirty="0"/>
              <a:t> mobile.</a:t>
            </a:r>
          </a:p>
          <a:p>
            <a:r>
              <a:rPr lang="en-US" dirty="0">
                <a:hlinkClick r:id="rId2"/>
              </a:rPr>
              <a:t>https://www.joomdev.com/mobile-app-development-guide/</a:t>
            </a:r>
            <a:r>
              <a:rPr lang="en-US" dirty="0"/>
              <a:t> </a:t>
            </a:r>
          </a:p>
        </p:txBody>
      </p:sp>
    </p:spTree>
    <p:extLst>
      <p:ext uri="{BB962C8B-B14F-4D97-AF65-F5344CB8AC3E}">
        <p14:creationId xmlns:p14="http://schemas.microsoft.com/office/powerpoint/2010/main" val="3541240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1EDE4D0-D515-17DC-4A42-E3BCB938F71B}"/>
              </a:ext>
            </a:extLst>
          </p:cNvPr>
          <p:cNvSpPr>
            <a:spLocks noGrp="1"/>
          </p:cNvSpPr>
          <p:nvPr>
            <p:ph type="title"/>
          </p:nvPr>
        </p:nvSpPr>
        <p:spPr>
          <a:xfrm>
            <a:off x="767290" y="1030286"/>
            <a:ext cx="4153626" cy="2174091"/>
          </a:xfrm>
        </p:spPr>
        <p:txBody>
          <a:bodyPr anchor="b">
            <a:normAutofit/>
          </a:bodyPr>
          <a:lstStyle/>
          <a:p>
            <a:r>
              <a:rPr lang="en-US" sz="4800">
                <a:solidFill>
                  <a:schemeClr val="bg1"/>
                </a:solidFill>
              </a:rPr>
              <a:t>Different Types of Mobile Apps</a:t>
            </a:r>
          </a:p>
        </p:txBody>
      </p:sp>
      <p:grpSp>
        <p:nvGrpSpPr>
          <p:cNvPr id="15" name="Group 14">
            <a:extLst>
              <a:ext uri="{FF2B5EF4-FFF2-40B4-BE49-F238E27FC236}">
                <a16:creationId xmlns:a16="http://schemas.microsoft.com/office/drawing/2014/main" id="{C9888C69-11CC-40BA-BABF-F9B7E11C91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16" name="Freeform 5">
              <a:extLst>
                <a:ext uri="{FF2B5EF4-FFF2-40B4-BE49-F238E27FC236}">
                  <a16:creationId xmlns:a16="http://schemas.microsoft.com/office/drawing/2014/main" id="{737D08C8-52AD-4B7E-A217-E28E1AF008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7" name="Freeform 5">
              <a:extLst>
                <a:ext uri="{FF2B5EF4-FFF2-40B4-BE49-F238E27FC236}">
                  <a16:creationId xmlns:a16="http://schemas.microsoft.com/office/drawing/2014/main" id="{0ED11528-93DA-433F-9B3C-21106EFD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DB10ACBB-C5C7-2EAD-F568-B3774776C69F}"/>
              </a:ext>
            </a:extLst>
          </p:cNvPr>
          <p:cNvSpPr>
            <a:spLocks noGrp="1"/>
          </p:cNvSpPr>
          <p:nvPr>
            <p:ph idx="1"/>
          </p:nvPr>
        </p:nvSpPr>
        <p:spPr>
          <a:xfrm>
            <a:off x="767290" y="3428999"/>
            <a:ext cx="4075054" cy="2741213"/>
          </a:xfrm>
        </p:spPr>
        <p:txBody>
          <a:bodyPr anchor="t">
            <a:normAutofit/>
          </a:bodyPr>
          <a:lstStyle/>
          <a:p>
            <a:r>
              <a:rPr lang="en-US" sz="2000">
                <a:solidFill>
                  <a:schemeClr val="bg1"/>
                </a:solidFill>
              </a:rPr>
              <a:t>Native apps</a:t>
            </a:r>
          </a:p>
          <a:p>
            <a:r>
              <a:rPr lang="en-US" sz="2000">
                <a:solidFill>
                  <a:schemeClr val="bg1"/>
                </a:solidFill>
              </a:rPr>
              <a:t>Hybrid apps</a:t>
            </a:r>
          </a:p>
          <a:p>
            <a:r>
              <a:rPr lang="en-US" sz="2000">
                <a:solidFill>
                  <a:schemeClr val="bg1"/>
                </a:solidFill>
              </a:rPr>
              <a:t>Web apps</a:t>
            </a:r>
          </a:p>
        </p:txBody>
      </p:sp>
      <p:pic>
        <p:nvPicPr>
          <p:cNvPr id="6" name="Picture 5">
            <a:extLst>
              <a:ext uri="{FF2B5EF4-FFF2-40B4-BE49-F238E27FC236}">
                <a16:creationId xmlns:a16="http://schemas.microsoft.com/office/drawing/2014/main" id="{1E1EE1FA-CEEE-F5A7-19E3-94FEFE83BE4C}"/>
              </a:ext>
            </a:extLst>
          </p:cNvPr>
          <p:cNvPicPr>
            <a:picLocks noChangeAspect="1"/>
          </p:cNvPicPr>
          <p:nvPr/>
        </p:nvPicPr>
        <p:blipFill>
          <a:blip r:embed="rId2"/>
          <a:stretch>
            <a:fillRect/>
          </a:stretch>
        </p:blipFill>
        <p:spPr>
          <a:xfrm>
            <a:off x="6643856" y="1566098"/>
            <a:ext cx="5051320" cy="3725347"/>
          </a:xfrm>
          <a:prstGeom prst="rect">
            <a:avLst/>
          </a:prstGeom>
        </p:spPr>
      </p:pic>
    </p:spTree>
    <p:extLst>
      <p:ext uri="{BB962C8B-B14F-4D97-AF65-F5344CB8AC3E}">
        <p14:creationId xmlns:p14="http://schemas.microsoft.com/office/powerpoint/2010/main" val="2042911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C59594-27C0-2E56-568E-C02887F8F65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Native apps</a:t>
            </a:r>
          </a:p>
        </p:txBody>
      </p:sp>
      <p:pic>
        <p:nvPicPr>
          <p:cNvPr id="6" name="Content Placeholder 5">
            <a:extLst>
              <a:ext uri="{FF2B5EF4-FFF2-40B4-BE49-F238E27FC236}">
                <a16:creationId xmlns:a16="http://schemas.microsoft.com/office/drawing/2014/main" id="{DC289BB3-B4AC-90F7-55DC-92D78A8BCD2B}"/>
              </a:ext>
            </a:extLst>
          </p:cNvPr>
          <p:cNvPicPr>
            <a:picLocks noGrp="1" noChangeAspect="1"/>
          </p:cNvPicPr>
          <p:nvPr>
            <p:ph idx="1"/>
          </p:nvPr>
        </p:nvPicPr>
        <p:blipFill>
          <a:blip r:embed="rId2"/>
          <a:stretch>
            <a:fillRect/>
          </a:stretch>
        </p:blipFill>
        <p:spPr>
          <a:xfrm>
            <a:off x="4777316" y="766412"/>
            <a:ext cx="6780700" cy="5322847"/>
          </a:xfrm>
          <a:prstGeom prst="rect">
            <a:avLst/>
          </a:prstGeom>
        </p:spPr>
      </p:pic>
      <p:pic>
        <p:nvPicPr>
          <p:cNvPr id="12" name="Picture 11">
            <a:extLst>
              <a:ext uri="{FF2B5EF4-FFF2-40B4-BE49-F238E27FC236}">
                <a16:creationId xmlns:a16="http://schemas.microsoft.com/office/drawing/2014/main" id="{3F5E7295-5EC9-6C3A-F8B0-3D0A93EB38FA}"/>
              </a:ext>
            </a:extLst>
          </p:cNvPr>
          <p:cNvPicPr>
            <a:picLocks noChangeAspect="1"/>
          </p:cNvPicPr>
          <p:nvPr/>
        </p:nvPicPr>
        <p:blipFill>
          <a:blip r:embed="rId3"/>
          <a:stretch>
            <a:fillRect/>
          </a:stretch>
        </p:blipFill>
        <p:spPr>
          <a:xfrm>
            <a:off x="719666" y="5416176"/>
            <a:ext cx="993588" cy="993588"/>
          </a:xfrm>
          <a:prstGeom prst="rect">
            <a:avLst/>
          </a:prstGeom>
        </p:spPr>
      </p:pic>
      <p:pic>
        <p:nvPicPr>
          <p:cNvPr id="15" name="Picture 14">
            <a:extLst>
              <a:ext uri="{FF2B5EF4-FFF2-40B4-BE49-F238E27FC236}">
                <a16:creationId xmlns:a16="http://schemas.microsoft.com/office/drawing/2014/main" id="{67FAA60F-D486-DF12-0CCB-5743BDD13887}"/>
              </a:ext>
            </a:extLst>
          </p:cNvPr>
          <p:cNvPicPr>
            <a:picLocks noChangeAspect="1"/>
          </p:cNvPicPr>
          <p:nvPr/>
        </p:nvPicPr>
        <p:blipFill>
          <a:blip r:embed="rId4"/>
          <a:stretch>
            <a:fillRect/>
          </a:stretch>
        </p:blipFill>
        <p:spPr>
          <a:xfrm>
            <a:off x="1753214" y="5416176"/>
            <a:ext cx="1122962" cy="1122962"/>
          </a:xfrm>
          <a:prstGeom prst="rect">
            <a:avLst/>
          </a:prstGeom>
        </p:spPr>
      </p:pic>
      <p:pic>
        <p:nvPicPr>
          <p:cNvPr id="18" name="Picture 17">
            <a:extLst>
              <a:ext uri="{FF2B5EF4-FFF2-40B4-BE49-F238E27FC236}">
                <a16:creationId xmlns:a16="http://schemas.microsoft.com/office/drawing/2014/main" id="{184485B0-6845-CC60-355F-827CEE03DF95}"/>
              </a:ext>
            </a:extLst>
          </p:cNvPr>
          <p:cNvPicPr>
            <a:picLocks noChangeAspect="1"/>
          </p:cNvPicPr>
          <p:nvPr/>
        </p:nvPicPr>
        <p:blipFill>
          <a:blip r:embed="rId5"/>
          <a:stretch>
            <a:fillRect/>
          </a:stretch>
        </p:blipFill>
        <p:spPr>
          <a:xfrm>
            <a:off x="2937740" y="5416906"/>
            <a:ext cx="998452" cy="998452"/>
          </a:xfrm>
          <a:prstGeom prst="rect">
            <a:avLst/>
          </a:prstGeom>
        </p:spPr>
      </p:pic>
    </p:spTree>
    <p:extLst>
      <p:ext uri="{BB962C8B-B14F-4D97-AF65-F5344CB8AC3E}">
        <p14:creationId xmlns:p14="http://schemas.microsoft.com/office/powerpoint/2010/main" val="3856851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30987F-8E20-F784-9D28-CAEA4096E61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Web Apps</a:t>
            </a:r>
          </a:p>
        </p:txBody>
      </p:sp>
      <p:pic>
        <p:nvPicPr>
          <p:cNvPr id="6" name="Content Placeholder 5">
            <a:extLst>
              <a:ext uri="{FF2B5EF4-FFF2-40B4-BE49-F238E27FC236}">
                <a16:creationId xmlns:a16="http://schemas.microsoft.com/office/drawing/2014/main" id="{72BE0313-A0AC-CA8C-DC8D-45D018ECD2CF}"/>
              </a:ext>
            </a:extLst>
          </p:cNvPr>
          <p:cNvPicPr>
            <a:picLocks noGrp="1" noChangeAspect="1"/>
          </p:cNvPicPr>
          <p:nvPr>
            <p:ph idx="1"/>
          </p:nvPr>
        </p:nvPicPr>
        <p:blipFill>
          <a:blip r:embed="rId2"/>
          <a:stretch>
            <a:fillRect/>
          </a:stretch>
        </p:blipFill>
        <p:spPr>
          <a:xfrm>
            <a:off x="4777316" y="766412"/>
            <a:ext cx="6780700" cy="5322847"/>
          </a:xfrm>
          <a:prstGeom prst="rect">
            <a:avLst/>
          </a:prstGeom>
        </p:spPr>
      </p:pic>
      <p:pic>
        <p:nvPicPr>
          <p:cNvPr id="9" name="Picture 8">
            <a:extLst>
              <a:ext uri="{FF2B5EF4-FFF2-40B4-BE49-F238E27FC236}">
                <a16:creationId xmlns:a16="http://schemas.microsoft.com/office/drawing/2014/main" id="{08D86860-2A8D-0BFD-EE44-1D5CE26416F1}"/>
              </a:ext>
            </a:extLst>
          </p:cNvPr>
          <p:cNvPicPr>
            <a:picLocks noChangeAspect="1"/>
          </p:cNvPicPr>
          <p:nvPr/>
        </p:nvPicPr>
        <p:blipFill>
          <a:blip r:embed="rId3"/>
          <a:stretch>
            <a:fillRect/>
          </a:stretch>
        </p:blipFill>
        <p:spPr>
          <a:xfrm>
            <a:off x="206931" y="5517524"/>
            <a:ext cx="1087970" cy="1087970"/>
          </a:xfrm>
          <a:prstGeom prst="rect">
            <a:avLst/>
          </a:prstGeom>
        </p:spPr>
      </p:pic>
      <p:pic>
        <p:nvPicPr>
          <p:cNvPr id="13" name="Picture 12">
            <a:extLst>
              <a:ext uri="{FF2B5EF4-FFF2-40B4-BE49-F238E27FC236}">
                <a16:creationId xmlns:a16="http://schemas.microsoft.com/office/drawing/2014/main" id="{53FA29D8-43EE-77AA-32C6-56B858B5EB2A}"/>
              </a:ext>
            </a:extLst>
          </p:cNvPr>
          <p:cNvPicPr>
            <a:picLocks noChangeAspect="1"/>
          </p:cNvPicPr>
          <p:nvPr/>
        </p:nvPicPr>
        <p:blipFill>
          <a:blip r:embed="rId4"/>
          <a:stretch>
            <a:fillRect/>
          </a:stretch>
        </p:blipFill>
        <p:spPr>
          <a:xfrm>
            <a:off x="1263086" y="5517524"/>
            <a:ext cx="1087970" cy="1087970"/>
          </a:xfrm>
          <a:prstGeom prst="rect">
            <a:avLst/>
          </a:prstGeom>
        </p:spPr>
      </p:pic>
      <p:pic>
        <p:nvPicPr>
          <p:cNvPr id="16" name="Picture 15">
            <a:extLst>
              <a:ext uri="{FF2B5EF4-FFF2-40B4-BE49-F238E27FC236}">
                <a16:creationId xmlns:a16="http://schemas.microsoft.com/office/drawing/2014/main" id="{33DE1585-FE1A-2B1D-40B5-FE33E5A8F391}"/>
              </a:ext>
            </a:extLst>
          </p:cNvPr>
          <p:cNvPicPr>
            <a:picLocks noChangeAspect="1"/>
          </p:cNvPicPr>
          <p:nvPr/>
        </p:nvPicPr>
        <p:blipFill>
          <a:blip r:embed="rId5"/>
          <a:stretch>
            <a:fillRect/>
          </a:stretch>
        </p:blipFill>
        <p:spPr>
          <a:xfrm>
            <a:off x="2468653" y="5504982"/>
            <a:ext cx="3461004" cy="1100512"/>
          </a:xfrm>
          <a:prstGeom prst="rect">
            <a:avLst/>
          </a:prstGeom>
        </p:spPr>
      </p:pic>
    </p:spTree>
    <p:extLst>
      <p:ext uri="{BB962C8B-B14F-4D97-AF65-F5344CB8AC3E}">
        <p14:creationId xmlns:p14="http://schemas.microsoft.com/office/powerpoint/2010/main" val="3689260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D97006-6BE4-4EDE-CD17-5466AF3FCEB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Hybrid</a:t>
            </a:r>
          </a:p>
        </p:txBody>
      </p:sp>
      <p:pic>
        <p:nvPicPr>
          <p:cNvPr id="6" name="Content Placeholder 5">
            <a:extLst>
              <a:ext uri="{FF2B5EF4-FFF2-40B4-BE49-F238E27FC236}">
                <a16:creationId xmlns:a16="http://schemas.microsoft.com/office/drawing/2014/main" id="{4C1448E4-C997-53E3-EB11-A2755A6B6739}"/>
              </a:ext>
            </a:extLst>
          </p:cNvPr>
          <p:cNvPicPr>
            <a:picLocks noGrp="1" noChangeAspect="1"/>
          </p:cNvPicPr>
          <p:nvPr>
            <p:ph idx="1"/>
          </p:nvPr>
        </p:nvPicPr>
        <p:blipFill>
          <a:blip r:embed="rId2"/>
          <a:stretch>
            <a:fillRect/>
          </a:stretch>
        </p:blipFill>
        <p:spPr>
          <a:xfrm>
            <a:off x="4777316" y="766412"/>
            <a:ext cx="6780700" cy="5322847"/>
          </a:xfrm>
          <a:prstGeom prst="rect">
            <a:avLst/>
          </a:prstGeom>
        </p:spPr>
      </p:pic>
      <p:pic>
        <p:nvPicPr>
          <p:cNvPr id="13" name="Picture 12">
            <a:extLst>
              <a:ext uri="{FF2B5EF4-FFF2-40B4-BE49-F238E27FC236}">
                <a16:creationId xmlns:a16="http://schemas.microsoft.com/office/drawing/2014/main" id="{015512FF-C747-1AD5-4105-984D4D290E3D}"/>
              </a:ext>
            </a:extLst>
          </p:cNvPr>
          <p:cNvPicPr>
            <a:picLocks noChangeAspect="1"/>
          </p:cNvPicPr>
          <p:nvPr/>
        </p:nvPicPr>
        <p:blipFill>
          <a:blip r:embed="rId3"/>
          <a:stretch>
            <a:fillRect/>
          </a:stretch>
        </p:blipFill>
        <p:spPr>
          <a:xfrm>
            <a:off x="404657" y="5301016"/>
            <a:ext cx="1248086" cy="1248086"/>
          </a:xfrm>
          <a:prstGeom prst="rect">
            <a:avLst/>
          </a:prstGeom>
        </p:spPr>
      </p:pic>
      <p:pic>
        <p:nvPicPr>
          <p:cNvPr id="16" name="Picture 15">
            <a:extLst>
              <a:ext uri="{FF2B5EF4-FFF2-40B4-BE49-F238E27FC236}">
                <a16:creationId xmlns:a16="http://schemas.microsoft.com/office/drawing/2014/main" id="{93002EC2-0C4F-5573-A746-E4EB5BE53BA6}"/>
              </a:ext>
            </a:extLst>
          </p:cNvPr>
          <p:cNvPicPr>
            <a:picLocks noChangeAspect="1"/>
          </p:cNvPicPr>
          <p:nvPr/>
        </p:nvPicPr>
        <p:blipFill>
          <a:blip r:embed="rId4"/>
          <a:stretch>
            <a:fillRect/>
          </a:stretch>
        </p:blipFill>
        <p:spPr>
          <a:xfrm>
            <a:off x="1907116" y="5429386"/>
            <a:ext cx="1055531" cy="1055531"/>
          </a:xfrm>
          <a:prstGeom prst="rect">
            <a:avLst/>
          </a:prstGeom>
        </p:spPr>
      </p:pic>
      <p:pic>
        <p:nvPicPr>
          <p:cNvPr id="19" name="Picture 18">
            <a:extLst>
              <a:ext uri="{FF2B5EF4-FFF2-40B4-BE49-F238E27FC236}">
                <a16:creationId xmlns:a16="http://schemas.microsoft.com/office/drawing/2014/main" id="{030FC4ED-77EB-7FDD-E780-5536AFEBA041}"/>
              </a:ext>
            </a:extLst>
          </p:cNvPr>
          <p:cNvPicPr>
            <a:picLocks noChangeAspect="1"/>
          </p:cNvPicPr>
          <p:nvPr/>
        </p:nvPicPr>
        <p:blipFill>
          <a:blip r:embed="rId5"/>
          <a:stretch>
            <a:fillRect/>
          </a:stretch>
        </p:blipFill>
        <p:spPr>
          <a:xfrm>
            <a:off x="3278031" y="5365201"/>
            <a:ext cx="1119716" cy="1119716"/>
          </a:xfrm>
          <a:prstGeom prst="rect">
            <a:avLst/>
          </a:prstGeom>
        </p:spPr>
      </p:pic>
    </p:spTree>
    <p:extLst>
      <p:ext uri="{BB962C8B-B14F-4D97-AF65-F5344CB8AC3E}">
        <p14:creationId xmlns:p14="http://schemas.microsoft.com/office/powerpoint/2010/main" val="2971193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5BA720-65FD-01BD-8225-3F0CF4422D86}"/>
              </a:ext>
            </a:extLst>
          </p:cNvPr>
          <p:cNvSpPr>
            <a:spLocks noGrp="1"/>
          </p:cNvSpPr>
          <p:nvPr>
            <p:ph type="title"/>
          </p:nvPr>
        </p:nvSpPr>
        <p:spPr>
          <a:xfrm>
            <a:off x="717422" y="1967266"/>
            <a:ext cx="3142382" cy="2547257"/>
          </a:xfrm>
          <a:noFill/>
        </p:spPr>
        <p:txBody>
          <a:bodyPr vert="horz" lIns="91440" tIns="45720" rIns="91440" bIns="45720" rtlCol="0" anchor="ctr">
            <a:normAutofit/>
          </a:bodyPr>
          <a:lstStyle/>
          <a:p>
            <a:pPr algn="ctr"/>
            <a:r>
              <a:rPr lang="en-US" sz="3600" b="1" i="0" u="none" strike="noStrike" kern="1200" dirty="0">
                <a:solidFill>
                  <a:srgbClr val="FFFFFF"/>
                </a:solidFill>
                <a:effectLst/>
                <a:latin typeface="+mj-lt"/>
                <a:ea typeface="+mj-ea"/>
                <a:cs typeface="+mj-cs"/>
              </a:rPr>
              <a:t>Stages of Mobile App Development Lifecycle</a:t>
            </a:r>
            <a:endParaRPr lang="en-US" sz="3600" kern="1200" dirty="0">
              <a:solidFill>
                <a:srgbClr val="FFFFFF"/>
              </a:solidFill>
              <a:latin typeface="+mj-lt"/>
              <a:ea typeface="+mj-ea"/>
              <a:cs typeface="+mj-cs"/>
            </a:endParaRPr>
          </a:p>
        </p:txBody>
      </p:sp>
      <p:pic>
        <p:nvPicPr>
          <p:cNvPr id="6" name="Content Placeholder 5">
            <a:extLst>
              <a:ext uri="{FF2B5EF4-FFF2-40B4-BE49-F238E27FC236}">
                <a16:creationId xmlns:a16="http://schemas.microsoft.com/office/drawing/2014/main" id="{79E64693-8823-5AD6-C553-C00BE5C38F99}"/>
              </a:ext>
            </a:extLst>
          </p:cNvPr>
          <p:cNvPicPr>
            <a:picLocks noGrp="1" noChangeAspect="1"/>
          </p:cNvPicPr>
          <p:nvPr>
            <p:ph idx="1"/>
          </p:nvPr>
        </p:nvPicPr>
        <p:blipFill>
          <a:blip r:embed="rId2"/>
          <a:stretch>
            <a:fillRect/>
          </a:stretch>
        </p:blipFill>
        <p:spPr>
          <a:xfrm>
            <a:off x="4777316" y="766411"/>
            <a:ext cx="6780700" cy="5322849"/>
          </a:xfrm>
          <a:prstGeom prst="rect">
            <a:avLst/>
          </a:prstGeom>
        </p:spPr>
      </p:pic>
    </p:spTree>
    <p:extLst>
      <p:ext uri="{BB962C8B-B14F-4D97-AF65-F5344CB8AC3E}">
        <p14:creationId xmlns:p14="http://schemas.microsoft.com/office/powerpoint/2010/main" val="2612373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975</Words>
  <Application>Microsoft Macintosh PowerPoint</Application>
  <PresentationFormat>Widescreen</PresentationFormat>
  <Paragraphs>116</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Courier New</vt:lpstr>
      <vt:lpstr>roboto</vt:lpstr>
      <vt:lpstr>Office Theme</vt:lpstr>
      <vt:lpstr>Pemrograman Berbasis Mobile</vt:lpstr>
      <vt:lpstr>Agenda</vt:lpstr>
      <vt:lpstr>Bobot Penilaian</vt:lpstr>
      <vt:lpstr>Mobile Development</vt:lpstr>
      <vt:lpstr>Different Types of Mobile Apps</vt:lpstr>
      <vt:lpstr>Native apps</vt:lpstr>
      <vt:lpstr>Web Apps</vt:lpstr>
      <vt:lpstr>Hybrid</vt:lpstr>
      <vt:lpstr>Stages of Mobile App Development Lifecycle</vt:lpstr>
      <vt:lpstr>Mobile App Development Lifecycle</vt:lpstr>
      <vt:lpstr>Mobile App Development Lifecycle</vt:lpstr>
      <vt:lpstr>Mobile App Development Lifecycle</vt:lpstr>
      <vt:lpstr>Mobile App Development Lifecycle</vt:lpstr>
      <vt:lpstr>Mobile App Development Lifecycle</vt:lpstr>
      <vt:lpstr>Mobile App Development Lifecycle</vt:lpstr>
      <vt:lpstr>Mobile App Development Lifecycle</vt:lpstr>
      <vt:lpstr>Mobile App Development Lifecycle</vt:lpstr>
      <vt:lpstr>Courses Structure</vt:lpstr>
      <vt:lpstr>What is Flutter?</vt:lpstr>
      <vt:lpstr>PowerPoint Presentation</vt:lpstr>
      <vt:lpstr>Dart</vt:lpstr>
      <vt:lpstr>Flutter vs Dart</vt:lpstr>
      <vt:lpstr>Flutter Architecture</vt:lpstr>
      <vt:lpstr>Everything is a Widget!</vt:lpstr>
      <vt:lpstr>PowerPoint Presentation</vt:lpstr>
      <vt:lpstr>PowerPoint Presentation</vt:lpstr>
      <vt:lpstr>The Basics</vt:lpstr>
      <vt:lpstr>PowerPoint Presentation</vt:lpstr>
      <vt:lpstr>Transform Flutter/Dart to a Native APp</vt:lpstr>
      <vt:lpstr>Tugas</vt:lpstr>
      <vt:lpstr>Tugas</vt:lpstr>
      <vt:lpstr>Dart Basics</vt:lpstr>
      <vt:lpstr>Dartpad.dev</vt:lpstr>
      <vt:lpstr>Data Types</vt:lpstr>
      <vt:lpstr>Main function</vt:lpstr>
      <vt:lpstr>Main function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Pemrograman Berbasis Mobile</dc:title>
  <dc:creator>Adi Wahyu Pribadi</dc:creator>
  <cp:lastModifiedBy>Adi Wahyu Pribadi</cp:lastModifiedBy>
  <cp:revision>2</cp:revision>
  <dcterms:created xsi:type="dcterms:W3CDTF">2023-02-27T22:39:48Z</dcterms:created>
  <dcterms:modified xsi:type="dcterms:W3CDTF">2023-02-28T23:20:49Z</dcterms:modified>
</cp:coreProperties>
</file>