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9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84" r:id="rId23"/>
    <p:sldId id="285" r:id="rId24"/>
    <p:sldId id="286" r:id="rId25"/>
    <p:sldId id="278" r:id="rId26"/>
    <p:sldId id="279" r:id="rId27"/>
    <p:sldId id="280" r:id="rId28"/>
    <p:sldId id="281" r:id="rId29"/>
    <p:sldId id="282" r:id="rId30"/>
    <p:sldId id="283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5" r:id="rId59"/>
    <p:sldId id="316" r:id="rId60"/>
    <p:sldId id="323" r:id="rId61"/>
    <p:sldId id="317" r:id="rId62"/>
    <p:sldId id="320" r:id="rId63"/>
    <p:sldId id="318" r:id="rId64"/>
    <p:sldId id="319" r:id="rId65"/>
    <p:sldId id="321" r:id="rId66"/>
    <p:sldId id="322" r:id="rId67"/>
    <p:sldId id="314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8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16674B14-713E-4EF6-B6D5-6630C79736F4}"/>
    <pc:docChg chg="undo custSel addSld delSld modSld">
      <pc:chgData name="Adi Wahyu Pribadi" userId="b51fe84f4e6d4b5a" providerId="LiveId" clId="{16674B14-713E-4EF6-B6D5-6630C79736F4}" dt="2024-02-20T07:45:38.184" v="2595" actId="20577"/>
      <pc:docMkLst>
        <pc:docMk/>
      </pc:docMkLst>
      <pc:sldChg chg="modSp mod">
        <pc:chgData name="Adi Wahyu Pribadi" userId="b51fe84f4e6d4b5a" providerId="LiveId" clId="{16674B14-713E-4EF6-B6D5-6630C79736F4}" dt="2024-02-20T07:43:08.299" v="2328" actId="207"/>
        <pc:sldMkLst>
          <pc:docMk/>
          <pc:sldMk cId="1957926443" sldId="268"/>
        </pc:sldMkLst>
        <pc:spChg chg="mod">
          <ac:chgData name="Adi Wahyu Pribadi" userId="b51fe84f4e6d4b5a" providerId="LiveId" clId="{16674B14-713E-4EF6-B6D5-6630C79736F4}" dt="2024-02-20T07:43:08.299" v="2328" actId="207"/>
          <ac:spMkLst>
            <pc:docMk/>
            <pc:sldMk cId="1957926443" sldId="268"/>
            <ac:spMk id="7" creationId="{67016079-38FF-0C43-23C2-56CBF123682F}"/>
          </ac:spMkLst>
        </pc:spChg>
      </pc:sldChg>
      <pc:sldChg chg="modSp mod">
        <pc:chgData name="Adi Wahyu Pribadi" userId="b51fe84f4e6d4b5a" providerId="LiveId" clId="{16674B14-713E-4EF6-B6D5-6630C79736F4}" dt="2024-02-20T07:43:02.660" v="2326" actId="207"/>
        <pc:sldMkLst>
          <pc:docMk/>
          <pc:sldMk cId="1181762746" sldId="269"/>
        </pc:sldMkLst>
        <pc:spChg chg="mod">
          <ac:chgData name="Adi Wahyu Pribadi" userId="b51fe84f4e6d4b5a" providerId="LiveId" clId="{16674B14-713E-4EF6-B6D5-6630C79736F4}" dt="2024-02-20T07:43:02.660" v="2326" actId="207"/>
          <ac:spMkLst>
            <pc:docMk/>
            <pc:sldMk cId="1181762746" sldId="269"/>
            <ac:spMk id="7" creationId="{67016079-38FF-0C43-23C2-56CBF123682F}"/>
          </ac:spMkLst>
        </pc:spChg>
      </pc:sldChg>
      <pc:sldChg chg="modSp mod">
        <pc:chgData name="Adi Wahyu Pribadi" userId="b51fe84f4e6d4b5a" providerId="LiveId" clId="{16674B14-713E-4EF6-B6D5-6630C79736F4}" dt="2024-02-20T07:42:55.921" v="2324" actId="207"/>
        <pc:sldMkLst>
          <pc:docMk/>
          <pc:sldMk cId="2646068967" sldId="270"/>
        </pc:sldMkLst>
        <pc:spChg chg="mod">
          <ac:chgData name="Adi Wahyu Pribadi" userId="b51fe84f4e6d4b5a" providerId="LiveId" clId="{16674B14-713E-4EF6-B6D5-6630C79736F4}" dt="2024-02-20T07:42:55.921" v="2324" actId="207"/>
          <ac:spMkLst>
            <pc:docMk/>
            <pc:sldMk cId="2646068967" sldId="270"/>
            <ac:spMk id="7" creationId="{67016079-38FF-0C43-23C2-56CBF123682F}"/>
          </ac:spMkLst>
        </pc:spChg>
      </pc:sldChg>
      <pc:sldChg chg="modSp mod">
        <pc:chgData name="Adi Wahyu Pribadi" userId="b51fe84f4e6d4b5a" providerId="LiveId" clId="{16674B14-713E-4EF6-B6D5-6630C79736F4}" dt="2024-02-20T07:42:46.905" v="2321" actId="207"/>
        <pc:sldMkLst>
          <pc:docMk/>
          <pc:sldMk cId="3477152387" sldId="271"/>
        </pc:sldMkLst>
        <pc:spChg chg="mod">
          <ac:chgData name="Adi Wahyu Pribadi" userId="b51fe84f4e6d4b5a" providerId="LiveId" clId="{16674B14-713E-4EF6-B6D5-6630C79736F4}" dt="2024-02-20T07:42:46.905" v="2321" actId="207"/>
          <ac:spMkLst>
            <pc:docMk/>
            <pc:sldMk cId="3477152387" sldId="271"/>
            <ac:spMk id="7" creationId="{67016079-38FF-0C43-23C2-56CBF123682F}"/>
          </ac:spMkLst>
        </pc:spChg>
      </pc:sldChg>
      <pc:sldChg chg="modSp mod">
        <pc:chgData name="Adi Wahyu Pribadi" userId="b51fe84f4e6d4b5a" providerId="LiveId" clId="{16674B14-713E-4EF6-B6D5-6630C79736F4}" dt="2024-02-20T07:42:33.069" v="2318" actId="2711"/>
        <pc:sldMkLst>
          <pc:docMk/>
          <pc:sldMk cId="1234383615" sldId="277"/>
        </pc:sldMkLst>
        <pc:spChg chg="mod">
          <ac:chgData name="Adi Wahyu Pribadi" userId="b51fe84f4e6d4b5a" providerId="LiveId" clId="{16674B14-713E-4EF6-B6D5-6630C79736F4}" dt="2024-02-20T07:42:25.630" v="2316" actId="207"/>
          <ac:spMkLst>
            <pc:docMk/>
            <pc:sldMk cId="1234383615" sldId="277"/>
            <ac:spMk id="3" creationId="{ABCBDD27-4B95-A609-179D-9A8526C96798}"/>
          </ac:spMkLst>
        </pc:spChg>
        <pc:spChg chg="mod">
          <ac:chgData name="Adi Wahyu Pribadi" userId="b51fe84f4e6d4b5a" providerId="LiveId" clId="{16674B14-713E-4EF6-B6D5-6630C79736F4}" dt="2024-02-20T07:42:33.069" v="2318" actId="2711"/>
          <ac:spMkLst>
            <pc:docMk/>
            <pc:sldMk cId="1234383615" sldId="277"/>
            <ac:spMk id="5" creationId="{1583E1CC-E3B0-F554-D24B-E698E8DFA624}"/>
          </ac:spMkLst>
        </pc:spChg>
      </pc:sldChg>
      <pc:sldChg chg="modSp mod">
        <pc:chgData name="Adi Wahyu Pribadi" userId="b51fe84f4e6d4b5a" providerId="LiveId" clId="{16674B14-713E-4EF6-B6D5-6630C79736F4}" dt="2024-02-20T07:41:09.284" v="2304" actId="2711"/>
        <pc:sldMkLst>
          <pc:docMk/>
          <pc:sldMk cId="3563650089" sldId="280"/>
        </pc:sldMkLst>
        <pc:spChg chg="mod">
          <ac:chgData name="Adi Wahyu Pribadi" userId="b51fe84f4e6d4b5a" providerId="LiveId" clId="{16674B14-713E-4EF6-B6D5-6630C79736F4}" dt="2024-02-20T07:41:02.927" v="2303" actId="2711"/>
          <ac:spMkLst>
            <pc:docMk/>
            <pc:sldMk cId="3563650089" sldId="280"/>
            <ac:spMk id="6" creationId="{A4F3B341-FC29-88E0-DE4B-207F30F5590B}"/>
          </ac:spMkLst>
        </pc:spChg>
        <pc:spChg chg="mod">
          <ac:chgData name="Adi Wahyu Pribadi" userId="b51fe84f4e6d4b5a" providerId="LiveId" clId="{16674B14-713E-4EF6-B6D5-6630C79736F4}" dt="2024-02-20T07:41:09.284" v="2304" actId="2711"/>
          <ac:spMkLst>
            <pc:docMk/>
            <pc:sldMk cId="3563650089" sldId="280"/>
            <ac:spMk id="7" creationId="{08BDB7E7-9047-7604-B8BC-7C3F60A93548}"/>
          </ac:spMkLst>
        </pc:spChg>
      </pc:sldChg>
      <pc:sldChg chg="modSp mod">
        <pc:chgData name="Adi Wahyu Pribadi" userId="b51fe84f4e6d4b5a" providerId="LiveId" clId="{16674B14-713E-4EF6-B6D5-6630C79736F4}" dt="2024-02-20T07:42:14.381" v="2314" actId="207"/>
        <pc:sldMkLst>
          <pc:docMk/>
          <pc:sldMk cId="1316898270" sldId="284"/>
        </pc:sldMkLst>
        <pc:spChg chg="mod">
          <ac:chgData name="Adi Wahyu Pribadi" userId="b51fe84f4e6d4b5a" providerId="LiveId" clId="{16674B14-713E-4EF6-B6D5-6630C79736F4}" dt="2024-02-20T07:42:05.884" v="2312" actId="207"/>
          <ac:spMkLst>
            <pc:docMk/>
            <pc:sldMk cId="1316898270" sldId="284"/>
            <ac:spMk id="3" creationId="{2D9CA477-4117-BB2A-B79E-B2B585260E9F}"/>
          </ac:spMkLst>
        </pc:spChg>
        <pc:spChg chg="mod">
          <ac:chgData name="Adi Wahyu Pribadi" userId="b51fe84f4e6d4b5a" providerId="LiveId" clId="{16674B14-713E-4EF6-B6D5-6630C79736F4}" dt="2024-02-20T07:42:14.381" v="2314" actId="207"/>
          <ac:spMkLst>
            <pc:docMk/>
            <pc:sldMk cId="1316898270" sldId="284"/>
            <ac:spMk id="4" creationId="{C3712EB0-3E3D-04D6-AB14-84FECE1E1188}"/>
          </ac:spMkLst>
        </pc:spChg>
      </pc:sldChg>
      <pc:sldChg chg="modSp mod">
        <pc:chgData name="Adi Wahyu Pribadi" userId="b51fe84f4e6d4b5a" providerId="LiveId" clId="{16674B14-713E-4EF6-B6D5-6630C79736F4}" dt="2024-02-20T07:41:53.928" v="2310" actId="207"/>
        <pc:sldMkLst>
          <pc:docMk/>
          <pc:sldMk cId="2995706473" sldId="285"/>
        </pc:sldMkLst>
        <pc:spChg chg="mod">
          <ac:chgData name="Adi Wahyu Pribadi" userId="b51fe84f4e6d4b5a" providerId="LiveId" clId="{16674B14-713E-4EF6-B6D5-6630C79736F4}" dt="2024-02-20T07:41:44.421" v="2308" actId="2711"/>
          <ac:spMkLst>
            <pc:docMk/>
            <pc:sldMk cId="2995706473" sldId="285"/>
            <ac:spMk id="3" creationId="{2D9CA477-4117-BB2A-B79E-B2B585260E9F}"/>
          </ac:spMkLst>
        </pc:spChg>
        <pc:spChg chg="mod">
          <ac:chgData name="Adi Wahyu Pribadi" userId="b51fe84f4e6d4b5a" providerId="LiveId" clId="{16674B14-713E-4EF6-B6D5-6630C79736F4}" dt="2024-02-20T07:41:53.928" v="2310" actId="207"/>
          <ac:spMkLst>
            <pc:docMk/>
            <pc:sldMk cId="2995706473" sldId="285"/>
            <ac:spMk id="4" creationId="{C3712EB0-3E3D-04D6-AB14-84FECE1E1188}"/>
          </ac:spMkLst>
        </pc:spChg>
      </pc:sldChg>
      <pc:sldChg chg="modSp mod">
        <pc:chgData name="Adi Wahyu Pribadi" userId="b51fe84f4e6d4b5a" providerId="LiveId" clId="{16674B14-713E-4EF6-B6D5-6630C79736F4}" dt="2024-02-20T07:41:28.481" v="2306" actId="2711"/>
        <pc:sldMkLst>
          <pc:docMk/>
          <pc:sldMk cId="1988805570" sldId="286"/>
        </pc:sldMkLst>
        <pc:spChg chg="mod">
          <ac:chgData name="Adi Wahyu Pribadi" userId="b51fe84f4e6d4b5a" providerId="LiveId" clId="{16674B14-713E-4EF6-B6D5-6630C79736F4}" dt="2024-02-20T07:41:28.481" v="2306" actId="2711"/>
          <ac:spMkLst>
            <pc:docMk/>
            <pc:sldMk cId="1988805570" sldId="286"/>
            <ac:spMk id="4" creationId="{03DACC4C-12C5-3CC2-E379-74630C178BFB}"/>
          </ac:spMkLst>
        </pc:spChg>
      </pc:sldChg>
      <pc:sldChg chg="modSp add mod">
        <pc:chgData name="Adi Wahyu Pribadi" userId="b51fe84f4e6d4b5a" providerId="LiveId" clId="{16674B14-713E-4EF6-B6D5-6630C79736F4}" dt="2024-02-19T03:19:01.327" v="10" actId="20577"/>
        <pc:sldMkLst>
          <pc:docMk/>
          <pc:sldMk cId="623818894" sldId="287"/>
        </pc:sldMkLst>
        <pc:spChg chg="mod">
          <ac:chgData name="Adi Wahyu Pribadi" userId="b51fe84f4e6d4b5a" providerId="LiveId" clId="{16674B14-713E-4EF6-B6D5-6630C79736F4}" dt="2024-02-19T03:19:01.327" v="10" actId="20577"/>
          <ac:spMkLst>
            <pc:docMk/>
            <pc:sldMk cId="623818894" sldId="287"/>
            <ac:spMk id="6" creationId="{CD1AA9CE-9B2A-B18F-6EC9-A2C03D54673B}"/>
          </ac:spMkLst>
        </pc:spChg>
      </pc:sldChg>
      <pc:sldChg chg="add del">
        <pc:chgData name="Adi Wahyu Pribadi" userId="b51fe84f4e6d4b5a" providerId="LiveId" clId="{16674B14-713E-4EF6-B6D5-6630C79736F4}" dt="2024-02-19T03:18:53.825" v="1" actId="2696"/>
        <pc:sldMkLst>
          <pc:docMk/>
          <pc:sldMk cId="2812739537" sldId="287"/>
        </pc:sldMkLst>
      </pc:sldChg>
      <pc:sldChg chg="addSp delSp modSp new mod modClrScheme chgLayout">
        <pc:chgData name="Adi Wahyu Pribadi" userId="b51fe84f4e6d4b5a" providerId="LiveId" clId="{16674B14-713E-4EF6-B6D5-6630C79736F4}" dt="2024-02-20T07:40:40.029" v="2299" actId="207"/>
        <pc:sldMkLst>
          <pc:docMk/>
          <pc:sldMk cId="3245335954" sldId="288"/>
        </pc:sldMkLst>
        <pc:spChg chg="del mod ord">
          <ac:chgData name="Adi Wahyu Pribadi" userId="b51fe84f4e6d4b5a" providerId="LiveId" clId="{16674B14-713E-4EF6-B6D5-6630C79736F4}" dt="2024-02-19T03:19:09.453" v="12" actId="700"/>
          <ac:spMkLst>
            <pc:docMk/>
            <pc:sldMk cId="3245335954" sldId="288"/>
            <ac:spMk id="2" creationId="{45C30667-6928-F9AC-DABA-62CC95020FC4}"/>
          </ac:spMkLst>
        </pc:spChg>
        <pc:spChg chg="del mod ord">
          <ac:chgData name="Adi Wahyu Pribadi" userId="b51fe84f4e6d4b5a" providerId="LiveId" clId="{16674B14-713E-4EF6-B6D5-6630C79736F4}" dt="2024-02-19T03:19:09.453" v="12" actId="700"/>
          <ac:spMkLst>
            <pc:docMk/>
            <pc:sldMk cId="3245335954" sldId="288"/>
            <ac:spMk id="3" creationId="{19DEBE51-2037-94D6-6AD2-6E13375E6278}"/>
          </ac:spMkLst>
        </pc:spChg>
        <pc:spChg chg="mod ord">
          <ac:chgData name="Adi Wahyu Pribadi" userId="b51fe84f4e6d4b5a" providerId="LiveId" clId="{16674B14-713E-4EF6-B6D5-6630C79736F4}" dt="2024-02-19T03:26:11.558" v="524" actId="700"/>
          <ac:spMkLst>
            <pc:docMk/>
            <pc:sldMk cId="3245335954" sldId="288"/>
            <ac:spMk id="4" creationId="{92E613B2-D30E-75F4-EEEB-22A4F4688B50}"/>
          </ac:spMkLst>
        </pc:spChg>
        <pc:spChg chg="add mod ord">
          <ac:chgData name="Adi Wahyu Pribadi" userId="b51fe84f4e6d4b5a" providerId="LiveId" clId="{16674B14-713E-4EF6-B6D5-6630C79736F4}" dt="2024-02-19T03:26:11.558" v="524" actId="700"/>
          <ac:spMkLst>
            <pc:docMk/>
            <pc:sldMk cId="3245335954" sldId="288"/>
            <ac:spMk id="5" creationId="{B6DA6F26-5127-6C48-ABE1-34D3552F5BDB}"/>
          </ac:spMkLst>
        </pc:spChg>
        <pc:spChg chg="add mod ord">
          <ac:chgData name="Adi Wahyu Pribadi" userId="b51fe84f4e6d4b5a" providerId="LiveId" clId="{16674B14-713E-4EF6-B6D5-6630C79736F4}" dt="2024-02-19T03:26:11.558" v="524" actId="700"/>
          <ac:spMkLst>
            <pc:docMk/>
            <pc:sldMk cId="3245335954" sldId="288"/>
            <ac:spMk id="6" creationId="{17A4B027-BD9B-B71C-2E9C-97400CD6C8FB}"/>
          </ac:spMkLst>
        </pc:spChg>
        <pc:spChg chg="add mod ord">
          <ac:chgData name="Adi Wahyu Pribadi" userId="b51fe84f4e6d4b5a" providerId="LiveId" clId="{16674B14-713E-4EF6-B6D5-6630C79736F4}" dt="2024-02-20T07:40:40.029" v="2299" actId="207"/>
          <ac:spMkLst>
            <pc:docMk/>
            <pc:sldMk cId="3245335954" sldId="288"/>
            <ac:spMk id="7" creationId="{CD0B91EA-6EAE-9762-3AF9-00A91303B6A5}"/>
          </ac:spMkLst>
        </pc:spChg>
      </pc:sldChg>
      <pc:sldChg chg="addSp modSp new mod modClrScheme chgLayout">
        <pc:chgData name="Adi Wahyu Pribadi" userId="b51fe84f4e6d4b5a" providerId="LiveId" clId="{16674B14-713E-4EF6-B6D5-6630C79736F4}" dt="2024-02-20T07:40:34.857" v="2298" actId="207"/>
        <pc:sldMkLst>
          <pc:docMk/>
          <pc:sldMk cId="2112947188" sldId="289"/>
        </pc:sldMkLst>
        <pc:spChg chg="mod ord">
          <ac:chgData name="Adi Wahyu Pribadi" userId="b51fe84f4e6d4b5a" providerId="LiveId" clId="{16674B14-713E-4EF6-B6D5-6630C79736F4}" dt="2024-02-19T03:26:41.154" v="529" actId="700"/>
          <ac:spMkLst>
            <pc:docMk/>
            <pc:sldMk cId="2112947188" sldId="289"/>
            <ac:spMk id="2" creationId="{AD4D8443-E2FC-F026-9023-E45DF1840771}"/>
          </ac:spMkLst>
        </pc:spChg>
        <pc:spChg chg="mod ord">
          <ac:chgData name="Adi Wahyu Pribadi" userId="b51fe84f4e6d4b5a" providerId="LiveId" clId="{16674B14-713E-4EF6-B6D5-6630C79736F4}" dt="2024-02-19T03:26:41.154" v="529" actId="700"/>
          <ac:spMkLst>
            <pc:docMk/>
            <pc:sldMk cId="2112947188" sldId="289"/>
            <ac:spMk id="3" creationId="{E238DBFB-A16D-EE48-D821-2DFF6A1E2E95}"/>
          </ac:spMkLst>
        </pc:spChg>
        <pc:spChg chg="mod ord">
          <ac:chgData name="Adi Wahyu Pribadi" userId="b51fe84f4e6d4b5a" providerId="LiveId" clId="{16674B14-713E-4EF6-B6D5-6630C79736F4}" dt="2024-02-19T03:26:41.154" v="529" actId="700"/>
          <ac:spMkLst>
            <pc:docMk/>
            <pc:sldMk cId="2112947188" sldId="289"/>
            <ac:spMk id="4" creationId="{7EB42F29-A462-9AEB-C5FC-41BF7833D0AD}"/>
          </ac:spMkLst>
        </pc:spChg>
        <pc:spChg chg="add mod ord">
          <ac:chgData name="Adi Wahyu Pribadi" userId="b51fe84f4e6d4b5a" providerId="LiveId" clId="{16674B14-713E-4EF6-B6D5-6630C79736F4}" dt="2024-02-20T07:40:34.857" v="2298" actId="207"/>
          <ac:spMkLst>
            <pc:docMk/>
            <pc:sldMk cId="2112947188" sldId="289"/>
            <ac:spMk id="5" creationId="{CEA7B79F-6FF4-CD0E-27C9-7E442F831320}"/>
          </ac:spMkLst>
        </pc:spChg>
      </pc:sldChg>
      <pc:sldChg chg="addSp modSp new mod modClrScheme chgLayout">
        <pc:chgData name="Adi Wahyu Pribadi" userId="b51fe84f4e6d4b5a" providerId="LiveId" clId="{16674B14-713E-4EF6-B6D5-6630C79736F4}" dt="2024-02-20T07:40:30.688" v="2297" actId="207"/>
        <pc:sldMkLst>
          <pc:docMk/>
          <pc:sldMk cId="2995016581" sldId="290"/>
        </pc:sldMkLst>
        <pc:spChg chg="mod ord">
          <ac:chgData name="Adi Wahyu Pribadi" userId="b51fe84f4e6d4b5a" providerId="LiveId" clId="{16674B14-713E-4EF6-B6D5-6630C79736F4}" dt="2024-02-19T03:26:58.500" v="535" actId="700"/>
          <ac:spMkLst>
            <pc:docMk/>
            <pc:sldMk cId="2995016581" sldId="290"/>
            <ac:spMk id="2" creationId="{9DC19000-8DCF-3745-BD9A-6EEA876B7025}"/>
          </ac:spMkLst>
        </pc:spChg>
        <pc:spChg chg="mod ord">
          <ac:chgData name="Adi Wahyu Pribadi" userId="b51fe84f4e6d4b5a" providerId="LiveId" clId="{16674B14-713E-4EF6-B6D5-6630C79736F4}" dt="2024-02-19T03:27:14.005" v="545" actId="27636"/>
          <ac:spMkLst>
            <pc:docMk/>
            <pc:sldMk cId="2995016581" sldId="290"/>
            <ac:spMk id="3" creationId="{4E51D7D5-546F-3EF5-25B1-9030FFC38413}"/>
          </ac:spMkLst>
        </pc:spChg>
        <pc:spChg chg="mod ord">
          <ac:chgData name="Adi Wahyu Pribadi" userId="b51fe84f4e6d4b5a" providerId="LiveId" clId="{16674B14-713E-4EF6-B6D5-6630C79736F4}" dt="2024-02-19T03:26:58.500" v="535" actId="700"/>
          <ac:spMkLst>
            <pc:docMk/>
            <pc:sldMk cId="2995016581" sldId="290"/>
            <ac:spMk id="4" creationId="{384400D0-1B5A-8208-3BDE-A2838CC47D7F}"/>
          </ac:spMkLst>
        </pc:spChg>
        <pc:spChg chg="add mod ord">
          <ac:chgData name="Adi Wahyu Pribadi" userId="b51fe84f4e6d4b5a" providerId="LiveId" clId="{16674B14-713E-4EF6-B6D5-6630C79736F4}" dt="2024-02-20T07:40:30.688" v="2297" actId="207"/>
          <ac:spMkLst>
            <pc:docMk/>
            <pc:sldMk cId="2995016581" sldId="290"/>
            <ac:spMk id="5" creationId="{A80BEFD6-FB11-D789-B62D-3B391BFCB97C}"/>
          </ac:spMkLst>
        </pc:spChg>
      </pc:sldChg>
      <pc:sldChg chg="addSp modSp new mod modClrScheme chgLayout">
        <pc:chgData name="Adi Wahyu Pribadi" userId="b51fe84f4e6d4b5a" providerId="LiveId" clId="{16674B14-713E-4EF6-B6D5-6630C79736F4}" dt="2024-02-20T07:40:25.691" v="2296" actId="207"/>
        <pc:sldMkLst>
          <pc:docMk/>
          <pc:sldMk cId="1835192591" sldId="291"/>
        </pc:sldMkLst>
        <pc:spChg chg="mod ord">
          <ac:chgData name="Adi Wahyu Pribadi" userId="b51fe84f4e6d4b5a" providerId="LiveId" clId="{16674B14-713E-4EF6-B6D5-6630C79736F4}" dt="2024-02-19T03:28:25.226" v="548" actId="700"/>
          <ac:spMkLst>
            <pc:docMk/>
            <pc:sldMk cId="1835192591" sldId="291"/>
            <ac:spMk id="2" creationId="{A0B57FDC-E078-B971-A558-5A71418345B2}"/>
          </ac:spMkLst>
        </pc:spChg>
        <pc:spChg chg="mod ord">
          <ac:chgData name="Adi Wahyu Pribadi" userId="b51fe84f4e6d4b5a" providerId="LiveId" clId="{16674B14-713E-4EF6-B6D5-6630C79736F4}" dt="2024-02-19T03:28:31.476" v="554" actId="27636"/>
          <ac:spMkLst>
            <pc:docMk/>
            <pc:sldMk cId="1835192591" sldId="291"/>
            <ac:spMk id="3" creationId="{8FF78347-010E-0650-F0AC-FEF2EC720C0C}"/>
          </ac:spMkLst>
        </pc:spChg>
        <pc:spChg chg="mod ord">
          <ac:chgData name="Adi Wahyu Pribadi" userId="b51fe84f4e6d4b5a" providerId="LiveId" clId="{16674B14-713E-4EF6-B6D5-6630C79736F4}" dt="2024-02-19T03:28:25.226" v="548" actId="700"/>
          <ac:spMkLst>
            <pc:docMk/>
            <pc:sldMk cId="1835192591" sldId="291"/>
            <ac:spMk id="4" creationId="{81483546-75A6-FA6E-3313-BA3D90D0F522}"/>
          </ac:spMkLst>
        </pc:spChg>
        <pc:spChg chg="add mod ord">
          <ac:chgData name="Adi Wahyu Pribadi" userId="b51fe84f4e6d4b5a" providerId="LiveId" clId="{16674B14-713E-4EF6-B6D5-6630C79736F4}" dt="2024-02-20T07:40:25.691" v="2296" actId="207"/>
          <ac:spMkLst>
            <pc:docMk/>
            <pc:sldMk cId="1835192591" sldId="291"/>
            <ac:spMk id="5" creationId="{F300B76E-0DE1-AD6F-C070-CB0B8497C2B3}"/>
          </ac:spMkLst>
        </pc:spChg>
      </pc:sldChg>
      <pc:sldChg chg="modSp new mod">
        <pc:chgData name="Adi Wahyu Pribadi" userId="b51fe84f4e6d4b5a" providerId="LiveId" clId="{16674B14-713E-4EF6-B6D5-6630C79736F4}" dt="2024-02-20T07:40:18.292" v="2295" actId="207"/>
        <pc:sldMkLst>
          <pc:docMk/>
          <pc:sldMk cId="2107660180" sldId="292"/>
        </pc:sldMkLst>
        <pc:spChg chg="mod">
          <ac:chgData name="Adi Wahyu Pribadi" userId="b51fe84f4e6d4b5a" providerId="LiveId" clId="{16674B14-713E-4EF6-B6D5-6630C79736F4}" dt="2024-02-19T03:29:18.468" v="597" actId="20577"/>
          <ac:spMkLst>
            <pc:docMk/>
            <pc:sldMk cId="2107660180" sldId="292"/>
            <ac:spMk id="2" creationId="{A4189EFA-2B32-34F4-998C-D0A5C19212A3}"/>
          </ac:spMkLst>
        </pc:spChg>
        <pc:spChg chg="mod">
          <ac:chgData name="Adi Wahyu Pribadi" userId="b51fe84f4e6d4b5a" providerId="LiveId" clId="{16674B14-713E-4EF6-B6D5-6630C79736F4}" dt="2024-02-20T07:40:15.474" v="2294" actId="207"/>
          <ac:spMkLst>
            <pc:docMk/>
            <pc:sldMk cId="2107660180" sldId="292"/>
            <ac:spMk id="3" creationId="{98A922EB-5DB4-3BA4-8CF7-1A7AEC028462}"/>
          </ac:spMkLst>
        </pc:spChg>
        <pc:spChg chg="mod">
          <ac:chgData name="Adi Wahyu Pribadi" userId="b51fe84f4e6d4b5a" providerId="LiveId" clId="{16674B14-713E-4EF6-B6D5-6630C79736F4}" dt="2024-02-20T07:40:18.292" v="2295" actId="207"/>
          <ac:spMkLst>
            <pc:docMk/>
            <pc:sldMk cId="2107660180" sldId="292"/>
            <ac:spMk id="4" creationId="{911F6D4C-5871-5817-D9D8-15D1275C3005}"/>
          </ac:spMkLst>
        </pc:spChg>
      </pc:sldChg>
      <pc:sldChg chg="addSp delSp modSp add del mod modClrScheme chgLayout">
        <pc:chgData name="Adi Wahyu Pribadi" userId="b51fe84f4e6d4b5a" providerId="LiveId" clId="{16674B14-713E-4EF6-B6D5-6630C79736F4}" dt="2024-02-19T03:33:36.561" v="1062" actId="47"/>
        <pc:sldMkLst>
          <pc:docMk/>
          <pc:sldMk cId="272680481" sldId="293"/>
        </pc:sldMkLst>
        <pc:spChg chg="mod ord">
          <ac:chgData name="Adi Wahyu Pribadi" userId="b51fe84f4e6d4b5a" providerId="LiveId" clId="{16674B14-713E-4EF6-B6D5-6630C79736F4}" dt="2024-02-19T03:33:09.188" v="1053" actId="700"/>
          <ac:spMkLst>
            <pc:docMk/>
            <pc:sldMk cId="272680481" sldId="293"/>
            <ac:spMk id="2" creationId="{0BD8D156-DFF5-694D-2C44-3DE785FD0A03}"/>
          </ac:spMkLst>
        </pc:spChg>
        <pc:spChg chg="mod ord">
          <ac:chgData name="Adi Wahyu Pribadi" userId="b51fe84f4e6d4b5a" providerId="LiveId" clId="{16674B14-713E-4EF6-B6D5-6630C79736F4}" dt="2024-02-19T03:33:19.796" v="1061" actId="20577"/>
          <ac:spMkLst>
            <pc:docMk/>
            <pc:sldMk cId="272680481" sldId="293"/>
            <ac:spMk id="3" creationId="{4F130BB3-9CBD-95A4-5DF8-52BE9CD88313}"/>
          </ac:spMkLst>
        </pc:spChg>
        <pc:spChg chg="del">
          <ac:chgData name="Adi Wahyu Pribadi" userId="b51fe84f4e6d4b5a" providerId="LiveId" clId="{16674B14-713E-4EF6-B6D5-6630C79736F4}" dt="2024-02-19T03:33:05.997" v="1052" actId="478"/>
          <ac:spMkLst>
            <pc:docMk/>
            <pc:sldMk cId="272680481" sldId="293"/>
            <ac:spMk id="4" creationId="{3D579F15-7FC0-5991-8185-023EFB81905F}"/>
          </ac:spMkLst>
        </pc:spChg>
        <pc:spChg chg="mod ord">
          <ac:chgData name="Adi Wahyu Pribadi" userId="b51fe84f4e6d4b5a" providerId="LiveId" clId="{16674B14-713E-4EF6-B6D5-6630C79736F4}" dt="2024-02-19T03:33:09.188" v="1053" actId="700"/>
          <ac:spMkLst>
            <pc:docMk/>
            <pc:sldMk cId="272680481" sldId="293"/>
            <ac:spMk id="5" creationId="{FBD4C0B8-A37F-C374-D150-200A29A167DB}"/>
          </ac:spMkLst>
        </pc:spChg>
        <pc:spChg chg="add del mod">
          <ac:chgData name="Adi Wahyu Pribadi" userId="b51fe84f4e6d4b5a" providerId="LiveId" clId="{16674B14-713E-4EF6-B6D5-6630C79736F4}" dt="2024-02-19T03:33:09.188" v="1053" actId="700"/>
          <ac:spMkLst>
            <pc:docMk/>
            <pc:sldMk cId="272680481" sldId="293"/>
            <ac:spMk id="7" creationId="{A7C855AD-D1CD-3C0B-F338-47754D746D4A}"/>
          </ac:spMkLst>
        </pc:spChg>
      </pc:sldChg>
      <pc:sldChg chg="addSp delSp modSp new mod modClrScheme chgLayout">
        <pc:chgData name="Adi Wahyu Pribadi" userId="b51fe84f4e6d4b5a" providerId="LiveId" clId="{16674B14-713E-4EF6-B6D5-6630C79736F4}" dt="2024-02-19T03:35:01.979" v="1336" actId="20577"/>
        <pc:sldMkLst>
          <pc:docMk/>
          <pc:sldMk cId="3423432741" sldId="293"/>
        </pc:sldMkLst>
        <pc:spChg chg="mod ord">
          <ac:chgData name="Adi Wahyu Pribadi" userId="b51fe84f4e6d4b5a" providerId="LiveId" clId="{16674B14-713E-4EF6-B6D5-6630C79736F4}" dt="2024-02-19T03:33:48.218" v="1065" actId="700"/>
          <ac:spMkLst>
            <pc:docMk/>
            <pc:sldMk cId="3423432741" sldId="293"/>
            <ac:spMk id="2" creationId="{713B06BE-CCA0-5CCE-DE35-44EB98BC9671}"/>
          </ac:spMkLst>
        </pc:spChg>
        <pc:spChg chg="del mod ord">
          <ac:chgData name="Adi Wahyu Pribadi" userId="b51fe84f4e6d4b5a" providerId="LiveId" clId="{16674B14-713E-4EF6-B6D5-6630C79736F4}" dt="2024-02-19T03:33:48.218" v="1065" actId="700"/>
          <ac:spMkLst>
            <pc:docMk/>
            <pc:sldMk cId="3423432741" sldId="293"/>
            <ac:spMk id="3" creationId="{A66F5385-1C93-C8AD-79AB-4599BD94624B}"/>
          </ac:spMkLst>
        </pc:spChg>
        <pc:spChg chg="del">
          <ac:chgData name="Adi Wahyu Pribadi" userId="b51fe84f4e6d4b5a" providerId="LiveId" clId="{16674B14-713E-4EF6-B6D5-6630C79736F4}" dt="2024-02-19T03:33:48.218" v="1065" actId="700"/>
          <ac:spMkLst>
            <pc:docMk/>
            <pc:sldMk cId="3423432741" sldId="293"/>
            <ac:spMk id="4" creationId="{99C5A986-9BA5-B7E9-0682-D96B1504CCB6}"/>
          </ac:spMkLst>
        </pc:spChg>
        <pc:spChg chg="mod ord">
          <ac:chgData name="Adi Wahyu Pribadi" userId="b51fe84f4e6d4b5a" providerId="LiveId" clId="{16674B14-713E-4EF6-B6D5-6630C79736F4}" dt="2024-02-19T03:33:48.218" v="1065" actId="700"/>
          <ac:spMkLst>
            <pc:docMk/>
            <pc:sldMk cId="3423432741" sldId="293"/>
            <ac:spMk id="5" creationId="{13C3F8EC-CC6E-BB36-E635-8557EB3816F7}"/>
          </ac:spMkLst>
        </pc:spChg>
        <pc:spChg chg="add mod ord">
          <ac:chgData name="Adi Wahyu Pribadi" userId="b51fe84f4e6d4b5a" providerId="LiveId" clId="{16674B14-713E-4EF6-B6D5-6630C79736F4}" dt="2024-02-19T03:35:01.979" v="1336" actId="20577"/>
          <ac:spMkLst>
            <pc:docMk/>
            <pc:sldMk cId="3423432741" sldId="293"/>
            <ac:spMk id="6" creationId="{B2C21871-FB46-1F88-3644-6ACF4C2E9506}"/>
          </ac:spMkLst>
        </pc:spChg>
      </pc:sldChg>
      <pc:sldChg chg="modSp new mod">
        <pc:chgData name="Adi Wahyu Pribadi" userId="b51fe84f4e6d4b5a" providerId="LiveId" clId="{16674B14-713E-4EF6-B6D5-6630C79736F4}" dt="2024-02-20T07:40:08.594" v="2293" actId="207"/>
        <pc:sldMkLst>
          <pc:docMk/>
          <pc:sldMk cId="2855284361" sldId="294"/>
        </pc:sldMkLst>
        <pc:spChg chg="mod">
          <ac:chgData name="Adi Wahyu Pribadi" userId="b51fe84f4e6d4b5a" providerId="LiveId" clId="{16674B14-713E-4EF6-B6D5-6630C79736F4}" dt="2024-02-19T03:37:51.592" v="1356" actId="20577"/>
          <ac:spMkLst>
            <pc:docMk/>
            <pc:sldMk cId="2855284361" sldId="294"/>
            <ac:spMk id="2" creationId="{FB254D6D-5535-72EF-EF48-C32A52915FCC}"/>
          </ac:spMkLst>
        </pc:spChg>
        <pc:spChg chg="mod">
          <ac:chgData name="Adi Wahyu Pribadi" userId="b51fe84f4e6d4b5a" providerId="LiveId" clId="{16674B14-713E-4EF6-B6D5-6630C79736F4}" dt="2024-02-20T07:40:08.594" v="2293" actId="207"/>
          <ac:spMkLst>
            <pc:docMk/>
            <pc:sldMk cId="2855284361" sldId="294"/>
            <ac:spMk id="3" creationId="{E87A3C4C-6DA3-E6DB-756B-3F36CD6D41BF}"/>
          </ac:spMkLst>
        </pc:spChg>
      </pc:sldChg>
      <pc:sldChg chg="modSp new mod">
        <pc:chgData name="Adi Wahyu Pribadi" userId="b51fe84f4e6d4b5a" providerId="LiveId" clId="{16674B14-713E-4EF6-B6D5-6630C79736F4}" dt="2024-02-19T03:45:02.165" v="1975" actId="20577"/>
        <pc:sldMkLst>
          <pc:docMk/>
          <pc:sldMk cId="1238938612" sldId="295"/>
        </pc:sldMkLst>
        <pc:spChg chg="mod">
          <ac:chgData name="Adi Wahyu Pribadi" userId="b51fe84f4e6d4b5a" providerId="LiveId" clId="{16674B14-713E-4EF6-B6D5-6630C79736F4}" dt="2024-02-19T03:41:48.640" v="1673" actId="20577"/>
          <ac:spMkLst>
            <pc:docMk/>
            <pc:sldMk cId="1238938612" sldId="295"/>
            <ac:spMk id="2" creationId="{2BFA4047-403D-2ECA-D996-0482ADF3E79E}"/>
          </ac:spMkLst>
        </pc:spChg>
        <pc:spChg chg="mod">
          <ac:chgData name="Adi Wahyu Pribadi" userId="b51fe84f4e6d4b5a" providerId="LiveId" clId="{16674B14-713E-4EF6-B6D5-6630C79736F4}" dt="2024-02-19T03:45:02.165" v="1975" actId="20577"/>
          <ac:spMkLst>
            <pc:docMk/>
            <pc:sldMk cId="1238938612" sldId="295"/>
            <ac:spMk id="3" creationId="{B88C5504-4565-7545-10D6-A21ED01904A2}"/>
          </ac:spMkLst>
        </pc:spChg>
      </pc:sldChg>
      <pc:sldChg chg="addSp modSp add mod modClrScheme chgLayout">
        <pc:chgData name="Adi Wahyu Pribadi" userId="b51fe84f4e6d4b5a" providerId="LiveId" clId="{16674B14-713E-4EF6-B6D5-6630C79736F4}" dt="2024-02-20T07:40:02.424" v="2292" actId="207"/>
        <pc:sldMkLst>
          <pc:docMk/>
          <pc:sldMk cId="194706795" sldId="296"/>
        </pc:sldMkLst>
        <pc:spChg chg="mod ord">
          <ac:chgData name="Adi Wahyu Pribadi" userId="b51fe84f4e6d4b5a" providerId="LiveId" clId="{16674B14-713E-4EF6-B6D5-6630C79736F4}" dt="2024-02-19T03:47:50.346" v="1991" actId="700"/>
          <ac:spMkLst>
            <pc:docMk/>
            <pc:sldMk cId="194706795" sldId="296"/>
            <ac:spMk id="2" creationId="{2E4B4599-AB77-57E0-390B-70EDB5E7EE57}"/>
          </ac:spMkLst>
        </pc:spChg>
        <pc:spChg chg="mod ord">
          <ac:chgData name="Adi Wahyu Pribadi" userId="b51fe84f4e6d4b5a" providerId="LiveId" clId="{16674B14-713E-4EF6-B6D5-6630C79736F4}" dt="2024-02-20T07:40:00.038" v="2291" actId="207"/>
          <ac:spMkLst>
            <pc:docMk/>
            <pc:sldMk cId="194706795" sldId="296"/>
            <ac:spMk id="3" creationId="{94529EBE-CF56-BB53-22A9-197C2F775E0C}"/>
          </ac:spMkLst>
        </pc:spChg>
        <pc:spChg chg="mod ord">
          <ac:chgData name="Adi Wahyu Pribadi" userId="b51fe84f4e6d4b5a" providerId="LiveId" clId="{16674B14-713E-4EF6-B6D5-6630C79736F4}" dt="2024-02-19T03:47:50.346" v="1991" actId="700"/>
          <ac:spMkLst>
            <pc:docMk/>
            <pc:sldMk cId="194706795" sldId="296"/>
            <ac:spMk id="4" creationId="{D1FEBE69-00F9-6E21-4B2B-C48ECFDE0E8F}"/>
          </ac:spMkLst>
        </pc:spChg>
        <pc:spChg chg="add mod ord">
          <ac:chgData name="Adi Wahyu Pribadi" userId="b51fe84f4e6d4b5a" providerId="LiveId" clId="{16674B14-713E-4EF6-B6D5-6630C79736F4}" dt="2024-02-20T07:40:02.424" v="2292" actId="207"/>
          <ac:spMkLst>
            <pc:docMk/>
            <pc:sldMk cId="194706795" sldId="296"/>
            <ac:spMk id="5" creationId="{FE511E33-5D47-4DFE-858A-9F7FA54D61FE}"/>
          </ac:spMkLst>
        </pc:spChg>
      </pc:sldChg>
      <pc:sldChg chg="addSp delSp modSp new mod modClrScheme chgLayout">
        <pc:chgData name="Adi Wahyu Pribadi" userId="b51fe84f4e6d4b5a" providerId="LiveId" clId="{16674B14-713E-4EF6-B6D5-6630C79736F4}" dt="2024-02-20T07:29:14.875" v="2037" actId="20577"/>
        <pc:sldMkLst>
          <pc:docMk/>
          <pc:sldMk cId="3584643960" sldId="297"/>
        </pc:sldMkLst>
        <pc:spChg chg="del mod ord">
          <ac:chgData name="Adi Wahyu Pribadi" userId="b51fe84f4e6d4b5a" providerId="LiveId" clId="{16674B14-713E-4EF6-B6D5-6630C79736F4}" dt="2024-02-19T05:44:56.692" v="1999" actId="700"/>
          <ac:spMkLst>
            <pc:docMk/>
            <pc:sldMk cId="3584643960" sldId="297"/>
            <ac:spMk id="2" creationId="{06E7DA46-388D-B6D5-4768-12C59E8C69E8}"/>
          </ac:spMkLst>
        </pc:spChg>
        <pc:spChg chg="del mod ord">
          <ac:chgData name="Adi Wahyu Pribadi" userId="b51fe84f4e6d4b5a" providerId="LiveId" clId="{16674B14-713E-4EF6-B6D5-6630C79736F4}" dt="2024-02-19T05:44:56.692" v="1999" actId="700"/>
          <ac:spMkLst>
            <pc:docMk/>
            <pc:sldMk cId="3584643960" sldId="297"/>
            <ac:spMk id="3" creationId="{13215366-B4B0-F100-164F-8CE11C5C23B1}"/>
          </ac:spMkLst>
        </pc:spChg>
        <pc:spChg chg="del">
          <ac:chgData name="Adi Wahyu Pribadi" userId="b51fe84f4e6d4b5a" providerId="LiveId" clId="{16674B14-713E-4EF6-B6D5-6630C79736F4}" dt="2024-02-19T05:44:56.692" v="1999" actId="700"/>
          <ac:spMkLst>
            <pc:docMk/>
            <pc:sldMk cId="3584643960" sldId="297"/>
            <ac:spMk id="4" creationId="{B674AE3A-91D1-DB05-3C3E-19D261F74F26}"/>
          </ac:spMkLst>
        </pc:spChg>
        <pc:spChg chg="mod ord">
          <ac:chgData name="Adi Wahyu Pribadi" userId="b51fe84f4e6d4b5a" providerId="LiveId" clId="{16674B14-713E-4EF6-B6D5-6630C79736F4}" dt="2024-02-19T05:44:56.692" v="1999" actId="700"/>
          <ac:spMkLst>
            <pc:docMk/>
            <pc:sldMk cId="3584643960" sldId="297"/>
            <ac:spMk id="5" creationId="{EE4B767F-E323-1856-AC6A-B90EFF53F5BA}"/>
          </ac:spMkLst>
        </pc:spChg>
        <pc:spChg chg="add mod ord">
          <ac:chgData name="Adi Wahyu Pribadi" userId="b51fe84f4e6d4b5a" providerId="LiveId" clId="{16674B14-713E-4EF6-B6D5-6630C79736F4}" dt="2024-02-19T05:45:16.057" v="2015" actId="20577"/>
          <ac:spMkLst>
            <pc:docMk/>
            <pc:sldMk cId="3584643960" sldId="297"/>
            <ac:spMk id="6" creationId="{3EDFC02A-00E6-C8CE-DD8F-2802FD7E3571}"/>
          </ac:spMkLst>
        </pc:spChg>
        <pc:spChg chg="add mod ord">
          <ac:chgData name="Adi Wahyu Pribadi" userId="b51fe84f4e6d4b5a" providerId="LiveId" clId="{16674B14-713E-4EF6-B6D5-6630C79736F4}" dt="2024-02-20T07:29:14.875" v="2037" actId="20577"/>
          <ac:spMkLst>
            <pc:docMk/>
            <pc:sldMk cId="3584643960" sldId="297"/>
            <ac:spMk id="7" creationId="{7C0D409A-71D8-59F7-A217-743DFF282E4A}"/>
          </ac:spMkLst>
        </pc:spChg>
      </pc:sldChg>
      <pc:sldChg chg="addSp delSp modSp new mod modClrScheme chgLayout">
        <pc:chgData name="Adi Wahyu Pribadi" userId="b51fe84f4e6d4b5a" providerId="LiveId" clId="{16674B14-713E-4EF6-B6D5-6630C79736F4}" dt="2024-02-20T07:39:54.933" v="2290" actId="207"/>
        <pc:sldMkLst>
          <pc:docMk/>
          <pc:sldMk cId="1202129897" sldId="298"/>
        </pc:sldMkLst>
        <pc:spChg chg="del mod ord">
          <ac:chgData name="Adi Wahyu Pribadi" userId="b51fe84f4e6d4b5a" providerId="LiveId" clId="{16674B14-713E-4EF6-B6D5-6630C79736F4}" dt="2024-02-20T07:29:51.549" v="2039" actId="700"/>
          <ac:spMkLst>
            <pc:docMk/>
            <pc:sldMk cId="1202129897" sldId="298"/>
            <ac:spMk id="2" creationId="{B384DF4E-E9B8-9B68-A02A-E78922D5790D}"/>
          </ac:spMkLst>
        </pc:spChg>
        <pc:spChg chg="del mod ord">
          <ac:chgData name="Adi Wahyu Pribadi" userId="b51fe84f4e6d4b5a" providerId="LiveId" clId="{16674B14-713E-4EF6-B6D5-6630C79736F4}" dt="2024-02-20T07:29:51.549" v="2039" actId="700"/>
          <ac:spMkLst>
            <pc:docMk/>
            <pc:sldMk cId="1202129897" sldId="298"/>
            <ac:spMk id="3" creationId="{A9C466E1-65E3-5B3E-7A75-A909431BAC0A}"/>
          </ac:spMkLst>
        </pc:spChg>
        <pc:spChg chg="mod ord">
          <ac:chgData name="Adi Wahyu Pribadi" userId="b51fe84f4e6d4b5a" providerId="LiveId" clId="{16674B14-713E-4EF6-B6D5-6630C79736F4}" dt="2024-02-20T07:29:51.549" v="2039" actId="700"/>
          <ac:spMkLst>
            <pc:docMk/>
            <pc:sldMk cId="1202129897" sldId="298"/>
            <ac:spMk id="4" creationId="{5602611E-168E-53C1-2119-D4D626708C41}"/>
          </ac:spMkLst>
        </pc:spChg>
        <pc:spChg chg="add mod ord">
          <ac:chgData name="Adi Wahyu Pribadi" userId="b51fe84f4e6d4b5a" providerId="LiveId" clId="{16674B14-713E-4EF6-B6D5-6630C79736F4}" dt="2024-02-20T07:30:23.941" v="2052" actId="20577"/>
          <ac:spMkLst>
            <pc:docMk/>
            <pc:sldMk cId="1202129897" sldId="298"/>
            <ac:spMk id="5" creationId="{F7B56958-141A-C75B-B047-21D8060F9EBB}"/>
          </ac:spMkLst>
        </pc:spChg>
        <pc:spChg chg="add mod ord">
          <ac:chgData name="Adi Wahyu Pribadi" userId="b51fe84f4e6d4b5a" providerId="LiveId" clId="{16674B14-713E-4EF6-B6D5-6630C79736F4}" dt="2024-02-20T07:39:54.933" v="2290" actId="207"/>
          <ac:spMkLst>
            <pc:docMk/>
            <pc:sldMk cId="1202129897" sldId="298"/>
            <ac:spMk id="6" creationId="{BF5F95EB-0F40-128F-7E8F-74C468DF691F}"/>
          </ac:spMkLst>
        </pc:spChg>
      </pc:sldChg>
      <pc:sldChg chg="modSp new mod">
        <pc:chgData name="Adi Wahyu Pribadi" userId="b51fe84f4e6d4b5a" providerId="LiveId" clId="{16674B14-713E-4EF6-B6D5-6630C79736F4}" dt="2024-02-20T07:39:44.070" v="2288" actId="207"/>
        <pc:sldMkLst>
          <pc:docMk/>
          <pc:sldMk cId="2234194385" sldId="299"/>
        </pc:sldMkLst>
        <pc:spChg chg="mod">
          <ac:chgData name="Adi Wahyu Pribadi" userId="b51fe84f4e6d4b5a" providerId="LiveId" clId="{16674B14-713E-4EF6-B6D5-6630C79736F4}" dt="2024-02-20T07:37:12.097" v="2175" actId="20577"/>
          <ac:spMkLst>
            <pc:docMk/>
            <pc:sldMk cId="2234194385" sldId="299"/>
            <ac:spMk id="2" creationId="{077B5EFF-F030-DDCD-DC90-3054D3E4A244}"/>
          </ac:spMkLst>
        </pc:spChg>
        <pc:spChg chg="mod">
          <ac:chgData name="Adi Wahyu Pribadi" userId="b51fe84f4e6d4b5a" providerId="LiveId" clId="{16674B14-713E-4EF6-B6D5-6630C79736F4}" dt="2024-02-20T07:39:44.070" v="2288" actId="207"/>
          <ac:spMkLst>
            <pc:docMk/>
            <pc:sldMk cId="2234194385" sldId="299"/>
            <ac:spMk id="3" creationId="{2A872836-DFE9-EB43-02E2-25F29B030AF1}"/>
          </ac:spMkLst>
        </pc:spChg>
      </pc:sldChg>
      <pc:sldChg chg="addSp modSp new mod modClrScheme chgLayout">
        <pc:chgData name="Adi Wahyu Pribadi" userId="b51fe84f4e6d4b5a" providerId="LiveId" clId="{16674B14-713E-4EF6-B6D5-6630C79736F4}" dt="2024-02-20T07:43:39.862" v="2421" actId="313"/>
        <pc:sldMkLst>
          <pc:docMk/>
          <pc:sldMk cId="1390555795" sldId="300"/>
        </pc:sldMkLst>
        <pc:spChg chg="mod ord">
          <ac:chgData name="Adi Wahyu Pribadi" userId="b51fe84f4e6d4b5a" providerId="LiveId" clId="{16674B14-713E-4EF6-B6D5-6630C79736F4}" dt="2024-02-20T07:39:20.761" v="2284" actId="700"/>
          <ac:spMkLst>
            <pc:docMk/>
            <pc:sldMk cId="1390555795" sldId="300"/>
            <ac:spMk id="2" creationId="{05DBB607-15CC-A318-23D1-E15D25557DF1}"/>
          </ac:spMkLst>
        </pc:spChg>
        <pc:spChg chg="mod ord">
          <ac:chgData name="Adi Wahyu Pribadi" userId="b51fe84f4e6d4b5a" providerId="LiveId" clId="{16674B14-713E-4EF6-B6D5-6630C79736F4}" dt="2024-02-20T07:39:49.422" v="2289" actId="207"/>
          <ac:spMkLst>
            <pc:docMk/>
            <pc:sldMk cId="1390555795" sldId="300"/>
            <ac:spMk id="3" creationId="{3EF16498-E296-B6A1-BE29-3BABB7D5C007}"/>
          </ac:spMkLst>
        </pc:spChg>
        <pc:spChg chg="mod ord">
          <ac:chgData name="Adi Wahyu Pribadi" userId="b51fe84f4e6d4b5a" providerId="LiveId" clId="{16674B14-713E-4EF6-B6D5-6630C79736F4}" dt="2024-02-20T07:39:20.761" v="2284" actId="700"/>
          <ac:spMkLst>
            <pc:docMk/>
            <pc:sldMk cId="1390555795" sldId="300"/>
            <ac:spMk id="4" creationId="{09BA8C36-9B37-1047-644B-D30B3C3C73ED}"/>
          </ac:spMkLst>
        </pc:spChg>
        <pc:spChg chg="add mod ord">
          <ac:chgData name="Adi Wahyu Pribadi" userId="b51fe84f4e6d4b5a" providerId="LiveId" clId="{16674B14-713E-4EF6-B6D5-6630C79736F4}" dt="2024-02-20T07:43:39.862" v="2421" actId="313"/>
          <ac:spMkLst>
            <pc:docMk/>
            <pc:sldMk cId="1390555795" sldId="300"/>
            <ac:spMk id="5" creationId="{FF3D3893-390A-10E3-C943-EEF1467F5F0D}"/>
          </ac:spMkLst>
        </pc:spChg>
      </pc:sldChg>
      <pc:sldChg chg="delSp modSp new mod modClrScheme chgLayout">
        <pc:chgData name="Adi Wahyu Pribadi" userId="b51fe84f4e6d4b5a" providerId="LiveId" clId="{16674B14-713E-4EF6-B6D5-6630C79736F4}" dt="2024-02-20T07:45:38.184" v="2595" actId="20577"/>
        <pc:sldMkLst>
          <pc:docMk/>
          <pc:sldMk cId="922852029" sldId="301"/>
        </pc:sldMkLst>
        <pc:spChg chg="mod ord">
          <ac:chgData name="Adi Wahyu Pribadi" userId="b51fe84f4e6d4b5a" providerId="LiveId" clId="{16674B14-713E-4EF6-B6D5-6630C79736F4}" dt="2024-02-20T07:44:36.926" v="2480" actId="700"/>
          <ac:spMkLst>
            <pc:docMk/>
            <pc:sldMk cId="922852029" sldId="301"/>
            <ac:spMk id="2" creationId="{3C092D5D-697E-E0DE-F73D-FD8F3B4BE491}"/>
          </ac:spMkLst>
        </pc:spChg>
        <pc:spChg chg="mod ord">
          <ac:chgData name="Adi Wahyu Pribadi" userId="b51fe84f4e6d4b5a" providerId="LiveId" clId="{16674B14-713E-4EF6-B6D5-6630C79736F4}" dt="2024-02-20T07:45:38.184" v="2595" actId="20577"/>
          <ac:spMkLst>
            <pc:docMk/>
            <pc:sldMk cId="922852029" sldId="301"/>
            <ac:spMk id="3" creationId="{ED7FC2C0-F7BF-C3F1-416D-E7212CA10440}"/>
          </ac:spMkLst>
        </pc:spChg>
        <pc:spChg chg="del mod ord">
          <ac:chgData name="Adi Wahyu Pribadi" userId="b51fe84f4e6d4b5a" providerId="LiveId" clId="{16674B14-713E-4EF6-B6D5-6630C79736F4}" dt="2024-02-20T07:44:45.409" v="2482" actId="478"/>
          <ac:spMkLst>
            <pc:docMk/>
            <pc:sldMk cId="922852029" sldId="301"/>
            <ac:spMk id="4" creationId="{239D0CBF-F342-6946-0E3D-697B2078DE3B}"/>
          </ac:spMkLst>
        </pc:spChg>
        <pc:spChg chg="mod ord">
          <ac:chgData name="Adi Wahyu Pribadi" userId="b51fe84f4e6d4b5a" providerId="LiveId" clId="{16674B14-713E-4EF6-B6D5-6630C79736F4}" dt="2024-02-20T07:44:36.926" v="2480" actId="700"/>
          <ac:spMkLst>
            <pc:docMk/>
            <pc:sldMk cId="922852029" sldId="301"/>
            <ac:spMk id="5" creationId="{74BBC01F-24E8-837A-B43A-767E8DDC26D1}"/>
          </ac:spMkLst>
        </pc:spChg>
      </pc:sldChg>
    </pc:docChg>
  </pc:docChgLst>
  <pc:docChgLst>
    <pc:chgData name="Adi Wahyu Pribadi" userId="b51fe84f4e6d4b5a" providerId="LiveId" clId="{A3C04862-0ECF-D640-A5B2-FBE6ABD8BA3E}"/>
    <pc:docChg chg="undo custSel addSld delSld modSld">
      <pc:chgData name="Adi Wahyu Pribadi" userId="b51fe84f4e6d4b5a" providerId="LiveId" clId="{A3C04862-0ECF-D640-A5B2-FBE6ABD8BA3E}" dt="2024-02-25T14:36:32.129" v="3888" actId="20577"/>
      <pc:docMkLst>
        <pc:docMk/>
      </pc:docMkLst>
      <pc:sldChg chg="modSp new mod">
        <pc:chgData name="Adi Wahyu Pribadi" userId="b51fe84f4e6d4b5a" providerId="LiveId" clId="{A3C04862-0ECF-D640-A5B2-FBE6ABD8BA3E}" dt="2024-02-21T23:37:11.083" v="51" actId="20577"/>
        <pc:sldMkLst>
          <pc:docMk/>
          <pc:sldMk cId="358008149" sldId="302"/>
        </pc:sldMkLst>
        <pc:spChg chg="mod">
          <ac:chgData name="Adi Wahyu Pribadi" userId="b51fe84f4e6d4b5a" providerId="LiveId" clId="{A3C04862-0ECF-D640-A5B2-FBE6ABD8BA3E}" dt="2024-02-21T23:11:43.599" v="7" actId="20577"/>
          <ac:spMkLst>
            <pc:docMk/>
            <pc:sldMk cId="358008149" sldId="302"/>
            <ac:spMk id="2" creationId="{E0301060-D300-0687-FF6C-77828CA9146A}"/>
          </ac:spMkLst>
        </pc:spChg>
        <pc:spChg chg="mod">
          <ac:chgData name="Adi Wahyu Pribadi" userId="b51fe84f4e6d4b5a" providerId="LiveId" clId="{A3C04862-0ECF-D640-A5B2-FBE6ABD8BA3E}" dt="2024-02-21T23:37:11.083" v="51" actId="20577"/>
          <ac:spMkLst>
            <pc:docMk/>
            <pc:sldMk cId="358008149" sldId="302"/>
            <ac:spMk id="3" creationId="{F976FB59-C094-786C-D56C-2179BF016251}"/>
          </ac:spMkLst>
        </pc:spChg>
      </pc:sldChg>
      <pc:sldChg chg="modSp add mod">
        <pc:chgData name="Adi Wahyu Pribadi" userId="b51fe84f4e6d4b5a" providerId="LiveId" clId="{A3C04862-0ECF-D640-A5B2-FBE6ABD8BA3E}" dt="2024-02-22T21:03:47.762" v="123" actId="20577"/>
        <pc:sldMkLst>
          <pc:docMk/>
          <pc:sldMk cId="1134440058" sldId="303"/>
        </pc:sldMkLst>
        <pc:spChg chg="mod">
          <ac:chgData name="Adi Wahyu Pribadi" userId="b51fe84f4e6d4b5a" providerId="LiveId" clId="{A3C04862-0ECF-D640-A5B2-FBE6ABD8BA3E}" dt="2024-02-22T21:03:47.762" v="123" actId="20577"/>
          <ac:spMkLst>
            <pc:docMk/>
            <pc:sldMk cId="1134440058" sldId="303"/>
            <ac:spMk id="7" creationId="{7C0D409A-71D8-59F7-A217-743DFF282E4A}"/>
          </ac:spMkLst>
        </pc:spChg>
      </pc:sldChg>
      <pc:sldChg chg="add del">
        <pc:chgData name="Adi Wahyu Pribadi" userId="b51fe84f4e6d4b5a" providerId="LiveId" clId="{A3C04862-0ECF-D640-A5B2-FBE6ABD8BA3E}" dt="2024-02-22T01:43:13.703" v="53" actId="2696"/>
        <pc:sldMkLst>
          <pc:docMk/>
          <pc:sldMk cId="3529457274" sldId="303"/>
        </pc:sldMkLst>
      </pc:sldChg>
      <pc:sldChg chg="addSp delSp modSp new mod modClrScheme chgLayout">
        <pc:chgData name="Adi Wahyu Pribadi" userId="b51fe84f4e6d4b5a" providerId="LiveId" clId="{A3C04862-0ECF-D640-A5B2-FBE6ABD8BA3E}" dt="2024-02-22T21:13:10.312" v="544" actId="2711"/>
        <pc:sldMkLst>
          <pc:docMk/>
          <pc:sldMk cId="34910297" sldId="304"/>
        </pc:sldMkLst>
        <pc:spChg chg="del mod ord">
          <ac:chgData name="Adi Wahyu Pribadi" userId="b51fe84f4e6d4b5a" providerId="LiveId" clId="{A3C04862-0ECF-D640-A5B2-FBE6ABD8BA3E}" dt="2024-02-22T01:43:26.051" v="66" actId="700"/>
          <ac:spMkLst>
            <pc:docMk/>
            <pc:sldMk cId="34910297" sldId="304"/>
            <ac:spMk id="2" creationId="{C92FC100-91C3-911A-6D62-0F55519B3606}"/>
          </ac:spMkLst>
        </pc:spChg>
        <pc:spChg chg="add mod">
          <ac:chgData name="Adi Wahyu Pribadi" userId="b51fe84f4e6d4b5a" providerId="LiveId" clId="{A3C04862-0ECF-D640-A5B2-FBE6ABD8BA3E}" dt="2024-02-22T21:05:08.208" v="215" actId="20577"/>
          <ac:spMkLst>
            <pc:docMk/>
            <pc:sldMk cId="34910297" sldId="304"/>
            <ac:spMk id="2" creationId="{F4B376FB-8342-0E37-6D03-E49738C379A9}"/>
          </ac:spMkLst>
        </pc:spChg>
        <pc:spChg chg="add mod">
          <ac:chgData name="Adi Wahyu Pribadi" userId="b51fe84f4e6d4b5a" providerId="LiveId" clId="{A3C04862-0ECF-D640-A5B2-FBE6ABD8BA3E}" dt="2024-02-22T21:13:10.312" v="544" actId="2711"/>
          <ac:spMkLst>
            <pc:docMk/>
            <pc:sldMk cId="34910297" sldId="304"/>
            <ac:spMk id="3" creationId="{184891C2-D7FE-54FF-BEFC-AF7180D9406B}"/>
          </ac:spMkLst>
        </pc:spChg>
        <pc:spChg chg="del mod ord">
          <ac:chgData name="Adi Wahyu Pribadi" userId="b51fe84f4e6d4b5a" providerId="LiveId" clId="{A3C04862-0ECF-D640-A5B2-FBE6ABD8BA3E}" dt="2024-02-22T01:43:26.051" v="66" actId="700"/>
          <ac:spMkLst>
            <pc:docMk/>
            <pc:sldMk cId="34910297" sldId="304"/>
            <ac:spMk id="3" creationId="{617C6EEC-7AA1-CF75-5397-8566F264832D}"/>
          </ac:spMkLst>
        </pc:spChg>
        <pc:spChg chg="mod ord">
          <ac:chgData name="Adi Wahyu Pribadi" userId="b51fe84f4e6d4b5a" providerId="LiveId" clId="{A3C04862-0ECF-D640-A5B2-FBE6ABD8BA3E}" dt="2024-02-22T01:43:26.051" v="66" actId="700"/>
          <ac:spMkLst>
            <pc:docMk/>
            <pc:sldMk cId="34910297" sldId="304"/>
            <ac:spMk id="4" creationId="{A00D1126-B669-1C09-832C-EDC715E740E7}"/>
          </ac:spMkLst>
        </pc:spChg>
        <pc:spChg chg="add mod ord">
          <ac:chgData name="Adi Wahyu Pribadi" userId="b51fe84f4e6d4b5a" providerId="LiveId" clId="{A3C04862-0ECF-D640-A5B2-FBE6ABD8BA3E}" dt="2024-02-22T21:11:19.432" v="411" actId="2711"/>
          <ac:spMkLst>
            <pc:docMk/>
            <pc:sldMk cId="34910297" sldId="304"/>
            <ac:spMk id="5" creationId="{6286FC90-725A-8370-FEBC-CCFED762B124}"/>
          </ac:spMkLst>
        </pc:spChg>
        <pc:spChg chg="add mod ord">
          <ac:chgData name="Adi Wahyu Pribadi" userId="b51fe84f4e6d4b5a" providerId="LiveId" clId="{A3C04862-0ECF-D640-A5B2-FBE6ABD8BA3E}" dt="2024-02-22T21:05:15.898" v="227" actId="20577"/>
          <ac:spMkLst>
            <pc:docMk/>
            <pc:sldMk cId="34910297" sldId="304"/>
            <ac:spMk id="6" creationId="{5D2A0D41-C100-9CE0-5429-E3692722C110}"/>
          </ac:spMkLst>
        </pc:spChg>
        <pc:picChg chg="add mod">
          <ac:chgData name="Adi Wahyu Pribadi" userId="b51fe84f4e6d4b5a" providerId="LiveId" clId="{A3C04862-0ECF-D640-A5B2-FBE6ABD8BA3E}" dt="2024-02-22T21:07:13.819" v="253" actId="1076"/>
          <ac:picMkLst>
            <pc:docMk/>
            <pc:sldMk cId="34910297" sldId="304"/>
            <ac:picMk id="8" creationId="{D9EC5B27-E599-F2FA-0ED3-A83574B4FD84}"/>
          </ac:picMkLst>
        </pc:picChg>
      </pc:sldChg>
      <pc:sldChg chg="addSp delSp modSp new mod">
        <pc:chgData name="Adi Wahyu Pribadi" userId="b51fe84f4e6d4b5a" providerId="LiveId" clId="{A3C04862-0ECF-D640-A5B2-FBE6ABD8BA3E}" dt="2024-02-22T21:13:16.051" v="545" actId="113"/>
        <pc:sldMkLst>
          <pc:docMk/>
          <pc:sldMk cId="2023204885" sldId="305"/>
        </pc:sldMkLst>
        <pc:spChg chg="mod">
          <ac:chgData name="Adi Wahyu Pribadi" userId="b51fe84f4e6d4b5a" providerId="LiveId" clId="{A3C04862-0ECF-D640-A5B2-FBE6ABD8BA3E}" dt="2024-02-22T21:11:15.027" v="410" actId="2711"/>
          <ac:spMkLst>
            <pc:docMk/>
            <pc:sldMk cId="2023204885" sldId="305"/>
            <ac:spMk id="2" creationId="{3945694D-845F-176C-DA4C-3FC91DC6EF0E}"/>
          </ac:spMkLst>
        </pc:spChg>
        <pc:spChg chg="mod">
          <ac:chgData name="Adi Wahyu Pribadi" userId="b51fe84f4e6d4b5a" providerId="LiveId" clId="{A3C04862-0ECF-D640-A5B2-FBE6ABD8BA3E}" dt="2024-02-22T21:09:35.533" v="382" actId="20577"/>
          <ac:spMkLst>
            <pc:docMk/>
            <pc:sldMk cId="2023204885" sldId="305"/>
            <ac:spMk id="3" creationId="{084E6687-644D-DB04-4E15-5C74026E1860}"/>
          </ac:spMkLst>
        </pc:spChg>
        <pc:spChg chg="add mod">
          <ac:chgData name="Adi Wahyu Pribadi" userId="b51fe84f4e6d4b5a" providerId="LiveId" clId="{A3C04862-0ECF-D640-A5B2-FBE6ABD8BA3E}" dt="2024-02-22T21:09:28.755" v="370" actId="113"/>
          <ac:spMkLst>
            <pc:docMk/>
            <pc:sldMk cId="2023204885" sldId="305"/>
            <ac:spMk id="5" creationId="{223D28DB-DF12-5F04-717E-BA8E014F6E76}"/>
          </ac:spMkLst>
        </pc:spChg>
        <pc:spChg chg="add del mod">
          <ac:chgData name="Adi Wahyu Pribadi" userId="b51fe84f4e6d4b5a" providerId="LiveId" clId="{A3C04862-0ECF-D640-A5B2-FBE6ABD8BA3E}" dt="2024-02-22T21:08:25.322" v="359"/>
          <ac:spMkLst>
            <pc:docMk/>
            <pc:sldMk cId="2023204885" sldId="305"/>
            <ac:spMk id="5" creationId="{BE54250C-6993-A489-5A47-0B608A60CE88}"/>
          </ac:spMkLst>
        </pc:spChg>
        <pc:spChg chg="add mod">
          <ac:chgData name="Adi Wahyu Pribadi" userId="b51fe84f4e6d4b5a" providerId="LiveId" clId="{A3C04862-0ECF-D640-A5B2-FBE6ABD8BA3E}" dt="2024-02-22T21:13:16.051" v="545" actId="113"/>
          <ac:spMkLst>
            <pc:docMk/>
            <pc:sldMk cId="2023204885" sldId="305"/>
            <ac:spMk id="6" creationId="{E6ABF9C9-B542-86EA-F83C-2E5F0D030558}"/>
          </ac:spMkLst>
        </pc:spChg>
        <pc:picChg chg="add mod">
          <ac:chgData name="Adi Wahyu Pribadi" userId="b51fe84f4e6d4b5a" providerId="LiveId" clId="{A3C04862-0ECF-D640-A5B2-FBE6ABD8BA3E}" dt="2024-02-22T21:10:47.248" v="388"/>
          <ac:picMkLst>
            <pc:docMk/>
            <pc:sldMk cId="2023204885" sldId="305"/>
            <ac:picMk id="7" creationId="{47BAA670-5FD2-CE32-50CD-737D8568AE8D}"/>
          </ac:picMkLst>
        </pc:picChg>
      </pc:sldChg>
      <pc:sldChg chg="addSp delSp modSp new mod">
        <pc:chgData name="Adi Wahyu Pribadi" userId="b51fe84f4e6d4b5a" providerId="LiveId" clId="{A3C04862-0ECF-D640-A5B2-FBE6ABD8BA3E}" dt="2024-02-22T21:16:44.208" v="622" actId="20577"/>
        <pc:sldMkLst>
          <pc:docMk/>
          <pc:sldMk cId="1944985212" sldId="306"/>
        </pc:sldMkLst>
        <pc:spChg chg="mod">
          <ac:chgData name="Adi Wahyu Pribadi" userId="b51fe84f4e6d4b5a" providerId="LiveId" clId="{A3C04862-0ECF-D640-A5B2-FBE6ABD8BA3E}" dt="2024-02-22T21:11:09.852" v="409" actId="2711"/>
          <ac:spMkLst>
            <pc:docMk/>
            <pc:sldMk cId="1944985212" sldId="306"/>
            <ac:spMk id="2" creationId="{DF5A3EA5-F7C9-3A97-AF3D-052ABBEDD4D6}"/>
          </ac:spMkLst>
        </pc:spChg>
        <pc:spChg chg="mod">
          <ac:chgData name="Adi Wahyu Pribadi" userId="b51fe84f4e6d4b5a" providerId="LiveId" clId="{A3C04862-0ECF-D640-A5B2-FBE6ABD8BA3E}" dt="2024-02-22T21:12:38.489" v="542" actId="20577"/>
          <ac:spMkLst>
            <pc:docMk/>
            <pc:sldMk cId="1944985212" sldId="306"/>
            <ac:spMk id="3" creationId="{8CC027CA-26C0-FA36-AA62-55FF38C82843}"/>
          </ac:spMkLst>
        </pc:spChg>
        <pc:spChg chg="add mod">
          <ac:chgData name="Adi Wahyu Pribadi" userId="b51fe84f4e6d4b5a" providerId="LiveId" clId="{A3C04862-0ECF-D640-A5B2-FBE6ABD8BA3E}" dt="2024-02-22T21:12:32.459" v="531" actId="113"/>
          <ac:spMkLst>
            <pc:docMk/>
            <pc:sldMk cId="1944985212" sldId="306"/>
            <ac:spMk id="5" creationId="{411A7FAF-E358-00D5-8FB8-A661E18C43A2}"/>
          </ac:spMkLst>
        </pc:spChg>
        <pc:spChg chg="add mod">
          <ac:chgData name="Adi Wahyu Pribadi" userId="b51fe84f4e6d4b5a" providerId="LiveId" clId="{A3C04862-0ECF-D640-A5B2-FBE6ABD8BA3E}" dt="2024-02-22T21:13:48.829" v="552" actId="20577"/>
          <ac:spMkLst>
            <pc:docMk/>
            <pc:sldMk cId="1944985212" sldId="306"/>
            <ac:spMk id="6" creationId="{3A9E1B4B-A5B0-7C58-A161-08C4E926926C}"/>
          </ac:spMkLst>
        </pc:spChg>
        <pc:spChg chg="add mod">
          <ac:chgData name="Adi Wahyu Pribadi" userId="b51fe84f4e6d4b5a" providerId="LiveId" clId="{A3C04862-0ECF-D640-A5B2-FBE6ABD8BA3E}" dt="2024-02-22T21:16:44.208" v="622" actId="20577"/>
          <ac:spMkLst>
            <pc:docMk/>
            <pc:sldMk cId="1944985212" sldId="306"/>
            <ac:spMk id="10" creationId="{A638AEF4-F842-8558-0C95-6EA9F3337C90}"/>
          </ac:spMkLst>
        </pc:spChg>
        <pc:picChg chg="add del mod">
          <ac:chgData name="Adi Wahyu Pribadi" userId="b51fe84f4e6d4b5a" providerId="LiveId" clId="{A3C04862-0ECF-D640-A5B2-FBE6ABD8BA3E}" dt="2024-02-22T21:15:45.328" v="556" actId="478"/>
          <ac:picMkLst>
            <pc:docMk/>
            <pc:sldMk cId="1944985212" sldId="306"/>
            <ac:picMk id="7" creationId="{E45F8E03-911B-9919-85F3-89F37EAEBFC2}"/>
          </ac:picMkLst>
        </pc:picChg>
        <pc:picChg chg="add mod">
          <ac:chgData name="Adi Wahyu Pribadi" userId="b51fe84f4e6d4b5a" providerId="LiveId" clId="{A3C04862-0ECF-D640-A5B2-FBE6ABD8BA3E}" dt="2024-02-22T21:15:59.936" v="560" actId="1076"/>
          <ac:picMkLst>
            <pc:docMk/>
            <pc:sldMk cId="1944985212" sldId="306"/>
            <ac:picMk id="9" creationId="{A285653D-AA5B-70C5-2F00-8F1F34F3C2A1}"/>
          </ac:picMkLst>
        </pc:picChg>
      </pc:sldChg>
      <pc:sldChg chg="addSp modSp new mod">
        <pc:chgData name="Adi Wahyu Pribadi" userId="b51fe84f4e6d4b5a" providerId="LiveId" clId="{A3C04862-0ECF-D640-A5B2-FBE6ABD8BA3E}" dt="2024-02-22T21:27:15.781" v="796" actId="14100"/>
        <pc:sldMkLst>
          <pc:docMk/>
          <pc:sldMk cId="3803293705" sldId="307"/>
        </pc:sldMkLst>
        <pc:spChg chg="mod">
          <ac:chgData name="Adi Wahyu Pribadi" userId="b51fe84f4e6d4b5a" providerId="LiveId" clId="{A3C04862-0ECF-D640-A5B2-FBE6ABD8BA3E}" dt="2024-02-22T21:17:02.984" v="640" actId="2711"/>
          <ac:spMkLst>
            <pc:docMk/>
            <pc:sldMk cId="3803293705" sldId="307"/>
            <ac:spMk id="2" creationId="{DAE5549E-127A-3995-69D8-EF159C9F4215}"/>
          </ac:spMkLst>
        </pc:spChg>
        <pc:spChg chg="mod">
          <ac:chgData name="Adi Wahyu Pribadi" userId="b51fe84f4e6d4b5a" providerId="LiveId" clId="{A3C04862-0ECF-D640-A5B2-FBE6ABD8BA3E}" dt="2024-02-22T21:18:09.226" v="762" actId="20577"/>
          <ac:spMkLst>
            <pc:docMk/>
            <pc:sldMk cId="3803293705" sldId="307"/>
            <ac:spMk id="3" creationId="{6BD4B40D-E965-137A-B047-6D5AA12054AA}"/>
          </ac:spMkLst>
        </pc:spChg>
        <pc:spChg chg="add mod">
          <ac:chgData name="Adi Wahyu Pribadi" userId="b51fe84f4e6d4b5a" providerId="LiveId" clId="{A3C04862-0ECF-D640-A5B2-FBE6ABD8BA3E}" dt="2024-02-22T21:18:03.992" v="750" actId="113"/>
          <ac:spMkLst>
            <pc:docMk/>
            <pc:sldMk cId="3803293705" sldId="307"/>
            <ac:spMk id="5" creationId="{F174E03D-5203-97B0-9190-BE20F74D5B36}"/>
          </ac:spMkLst>
        </pc:spChg>
        <pc:spChg chg="add mod">
          <ac:chgData name="Adi Wahyu Pribadi" userId="b51fe84f4e6d4b5a" providerId="LiveId" clId="{A3C04862-0ECF-D640-A5B2-FBE6ABD8BA3E}" dt="2024-02-22T21:27:09.149" v="795" actId="20577"/>
          <ac:spMkLst>
            <pc:docMk/>
            <pc:sldMk cId="3803293705" sldId="307"/>
            <ac:spMk id="6" creationId="{6618349B-E082-7563-DC04-9ECBAD25C939}"/>
          </ac:spMkLst>
        </pc:spChg>
        <pc:spChg chg="add mod">
          <ac:chgData name="Adi Wahyu Pribadi" userId="b51fe84f4e6d4b5a" providerId="LiveId" clId="{A3C04862-0ECF-D640-A5B2-FBE6ABD8BA3E}" dt="2024-02-22T21:27:00.673" v="793" actId="571"/>
          <ac:spMkLst>
            <pc:docMk/>
            <pc:sldMk cId="3803293705" sldId="307"/>
            <ac:spMk id="9" creationId="{468DD2B4-8513-DB0D-23BD-F4B0D4D7EC92}"/>
          </ac:spMkLst>
        </pc:spChg>
        <pc:picChg chg="add mod">
          <ac:chgData name="Adi Wahyu Pribadi" userId="b51fe84f4e6d4b5a" providerId="LiveId" clId="{A3C04862-0ECF-D640-A5B2-FBE6ABD8BA3E}" dt="2024-02-22T21:27:15.781" v="796" actId="14100"/>
          <ac:picMkLst>
            <pc:docMk/>
            <pc:sldMk cId="3803293705" sldId="307"/>
            <ac:picMk id="8" creationId="{1399ACAE-18D9-D905-87BC-A0FC3ABA8A35}"/>
          </ac:picMkLst>
        </pc:picChg>
      </pc:sldChg>
      <pc:sldChg chg="addSp modSp new mod">
        <pc:chgData name="Adi Wahyu Pribadi" userId="b51fe84f4e6d4b5a" providerId="LiveId" clId="{A3C04862-0ECF-D640-A5B2-FBE6ABD8BA3E}" dt="2024-02-22T21:30:57.801" v="1025" actId="1076"/>
        <pc:sldMkLst>
          <pc:docMk/>
          <pc:sldMk cId="4235964584" sldId="308"/>
        </pc:sldMkLst>
        <pc:spChg chg="mod">
          <ac:chgData name="Adi Wahyu Pribadi" userId="b51fe84f4e6d4b5a" providerId="LiveId" clId="{A3C04862-0ECF-D640-A5B2-FBE6ABD8BA3E}" dt="2024-02-22T21:27:46.036" v="832" actId="2711"/>
          <ac:spMkLst>
            <pc:docMk/>
            <pc:sldMk cId="4235964584" sldId="308"/>
            <ac:spMk id="2" creationId="{5003A0EA-145A-18D5-F21B-D701AA032531}"/>
          </ac:spMkLst>
        </pc:spChg>
        <pc:spChg chg="mod">
          <ac:chgData name="Adi Wahyu Pribadi" userId="b51fe84f4e6d4b5a" providerId="LiveId" clId="{A3C04862-0ECF-D640-A5B2-FBE6ABD8BA3E}" dt="2024-02-22T21:30:04.593" v="1017" actId="5793"/>
          <ac:spMkLst>
            <pc:docMk/>
            <pc:sldMk cId="4235964584" sldId="308"/>
            <ac:spMk id="3" creationId="{53795893-80A5-9E88-F790-592EA5F44470}"/>
          </ac:spMkLst>
        </pc:spChg>
        <pc:spChg chg="add mod">
          <ac:chgData name="Adi Wahyu Pribadi" userId="b51fe84f4e6d4b5a" providerId="LiveId" clId="{A3C04862-0ECF-D640-A5B2-FBE6ABD8BA3E}" dt="2024-02-22T21:30:10.518" v="1019" actId="1036"/>
          <ac:spMkLst>
            <pc:docMk/>
            <pc:sldMk cId="4235964584" sldId="308"/>
            <ac:spMk id="5" creationId="{3537FA23-1939-82DF-5A8E-99FD08E26B70}"/>
          </ac:spMkLst>
        </pc:spChg>
        <pc:picChg chg="add mod">
          <ac:chgData name="Adi Wahyu Pribadi" userId="b51fe84f4e6d4b5a" providerId="LiveId" clId="{A3C04862-0ECF-D640-A5B2-FBE6ABD8BA3E}" dt="2024-02-22T21:30:57.801" v="1025" actId="1076"/>
          <ac:picMkLst>
            <pc:docMk/>
            <pc:sldMk cId="4235964584" sldId="308"/>
            <ac:picMk id="7" creationId="{A95C2948-E3E6-E015-7724-117BC0E194AA}"/>
          </ac:picMkLst>
        </pc:picChg>
      </pc:sldChg>
      <pc:sldChg chg="modSp new mod">
        <pc:chgData name="Adi Wahyu Pribadi" userId="b51fe84f4e6d4b5a" providerId="LiveId" clId="{A3C04862-0ECF-D640-A5B2-FBE6ABD8BA3E}" dt="2024-02-22T21:34:29.948" v="1121" actId="20577"/>
        <pc:sldMkLst>
          <pc:docMk/>
          <pc:sldMk cId="2605204910" sldId="309"/>
        </pc:sldMkLst>
        <pc:spChg chg="mod">
          <ac:chgData name="Adi Wahyu Pribadi" userId="b51fe84f4e6d4b5a" providerId="LiveId" clId="{A3C04862-0ECF-D640-A5B2-FBE6ABD8BA3E}" dt="2024-02-22T21:33:18.066" v="1070" actId="20577"/>
          <ac:spMkLst>
            <pc:docMk/>
            <pc:sldMk cId="2605204910" sldId="309"/>
            <ac:spMk id="2" creationId="{E5E24F8C-140A-15FC-A926-2B7773A5C007}"/>
          </ac:spMkLst>
        </pc:spChg>
        <pc:spChg chg="mod">
          <ac:chgData name="Adi Wahyu Pribadi" userId="b51fe84f4e6d4b5a" providerId="LiveId" clId="{A3C04862-0ECF-D640-A5B2-FBE6ABD8BA3E}" dt="2024-02-22T21:34:29.948" v="1121" actId="20577"/>
          <ac:spMkLst>
            <pc:docMk/>
            <pc:sldMk cId="2605204910" sldId="309"/>
            <ac:spMk id="3" creationId="{8E086FDC-9CFC-CF4A-D46B-755BB55B356D}"/>
          </ac:spMkLst>
        </pc:spChg>
      </pc:sldChg>
      <pc:sldChg chg="modSp new mod">
        <pc:chgData name="Adi Wahyu Pribadi" userId="b51fe84f4e6d4b5a" providerId="LiveId" clId="{A3C04862-0ECF-D640-A5B2-FBE6ABD8BA3E}" dt="2024-02-22T21:35:43.278" v="1198" actId="20577"/>
        <pc:sldMkLst>
          <pc:docMk/>
          <pc:sldMk cId="395612775" sldId="310"/>
        </pc:sldMkLst>
        <pc:spChg chg="mod">
          <ac:chgData name="Adi Wahyu Pribadi" userId="b51fe84f4e6d4b5a" providerId="LiveId" clId="{A3C04862-0ECF-D640-A5B2-FBE6ABD8BA3E}" dt="2024-02-22T21:34:52.068" v="1164" actId="20577"/>
          <ac:spMkLst>
            <pc:docMk/>
            <pc:sldMk cId="395612775" sldId="310"/>
            <ac:spMk id="2" creationId="{CE439DB1-AC10-C98A-86C1-7CF7B7B590A3}"/>
          </ac:spMkLst>
        </pc:spChg>
        <pc:spChg chg="mod">
          <ac:chgData name="Adi Wahyu Pribadi" userId="b51fe84f4e6d4b5a" providerId="LiveId" clId="{A3C04862-0ECF-D640-A5B2-FBE6ABD8BA3E}" dt="2024-02-22T21:35:43.278" v="1198" actId="20577"/>
          <ac:spMkLst>
            <pc:docMk/>
            <pc:sldMk cId="395612775" sldId="310"/>
            <ac:spMk id="3" creationId="{2688F507-AD7F-B493-0651-1E68AC4A533E}"/>
          </ac:spMkLst>
        </pc:spChg>
      </pc:sldChg>
      <pc:sldChg chg="addSp delSp modSp new mod setBg">
        <pc:chgData name="Adi Wahyu Pribadi" userId="b51fe84f4e6d4b5a" providerId="LiveId" clId="{A3C04862-0ECF-D640-A5B2-FBE6ABD8BA3E}" dt="2024-02-22T21:42:51.712" v="1303" actId="1076"/>
        <pc:sldMkLst>
          <pc:docMk/>
          <pc:sldMk cId="1794472944" sldId="311"/>
        </pc:sldMkLst>
        <pc:spChg chg="mod">
          <ac:chgData name="Adi Wahyu Pribadi" userId="b51fe84f4e6d4b5a" providerId="LiveId" clId="{A3C04862-0ECF-D640-A5B2-FBE6ABD8BA3E}" dt="2024-02-22T21:42:07.040" v="1288" actId="20577"/>
          <ac:spMkLst>
            <pc:docMk/>
            <pc:sldMk cId="1794472944" sldId="311"/>
            <ac:spMk id="2" creationId="{C5C95328-6772-F3C6-E668-88FAE23EEC06}"/>
          </ac:spMkLst>
        </pc:spChg>
        <pc:spChg chg="mod">
          <ac:chgData name="Adi Wahyu Pribadi" userId="b51fe84f4e6d4b5a" providerId="LiveId" clId="{A3C04862-0ECF-D640-A5B2-FBE6ABD8BA3E}" dt="2024-02-22T21:42:40.394" v="1302" actId="20577"/>
          <ac:spMkLst>
            <pc:docMk/>
            <pc:sldMk cId="1794472944" sldId="311"/>
            <ac:spMk id="3" creationId="{8D9287B9-8CB5-6C69-B5AB-24B6103AEC1C}"/>
          </ac:spMkLst>
        </pc:spChg>
        <pc:spChg chg="mod ord">
          <ac:chgData name="Adi Wahyu Pribadi" userId="b51fe84f4e6d4b5a" providerId="LiveId" clId="{A3C04862-0ECF-D640-A5B2-FBE6ABD8BA3E}" dt="2024-02-22T21:41:12.138" v="1269" actId="26606"/>
          <ac:spMkLst>
            <pc:docMk/>
            <pc:sldMk cId="1794472944" sldId="311"/>
            <ac:spMk id="4" creationId="{09105F2A-2B79-7D9F-5C15-82D223FABE1A}"/>
          </ac:spMkLst>
        </pc:spChg>
        <pc:spChg chg="add del">
          <ac:chgData name="Adi Wahyu Pribadi" userId="b51fe84f4e6d4b5a" providerId="LiveId" clId="{A3C04862-0ECF-D640-A5B2-FBE6ABD8BA3E}" dt="2024-02-22T21:41:12.138" v="1269" actId="26606"/>
          <ac:spMkLst>
            <pc:docMk/>
            <pc:sldMk cId="1794472944" sldId="311"/>
            <ac:spMk id="11" creationId="{058A14AF-9FB5-4CC7-BA35-E8E85D3EDF0E}"/>
          </ac:spMkLst>
        </pc:spChg>
        <pc:spChg chg="add del">
          <ac:chgData name="Adi Wahyu Pribadi" userId="b51fe84f4e6d4b5a" providerId="LiveId" clId="{A3C04862-0ECF-D640-A5B2-FBE6ABD8BA3E}" dt="2024-02-22T21:41:12.138" v="1269" actId="26606"/>
          <ac:spMkLst>
            <pc:docMk/>
            <pc:sldMk cId="1794472944" sldId="311"/>
            <ac:spMk id="13" creationId="{3A9A4357-BD1D-4622-A4FE-766E6AB8DE84}"/>
          </ac:spMkLst>
        </pc:spChg>
        <pc:spChg chg="add del">
          <ac:chgData name="Adi Wahyu Pribadi" userId="b51fe84f4e6d4b5a" providerId="LiveId" clId="{A3C04862-0ECF-D640-A5B2-FBE6ABD8BA3E}" dt="2024-02-22T21:41:12.138" v="1269" actId="26606"/>
          <ac:spMkLst>
            <pc:docMk/>
            <pc:sldMk cId="1794472944" sldId="311"/>
            <ac:spMk id="15" creationId="{E659831F-0D9A-4C63-9EBB-8435B85A440F}"/>
          </ac:spMkLst>
        </pc:spChg>
        <pc:spChg chg="add del">
          <ac:chgData name="Adi Wahyu Pribadi" userId="b51fe84f4e6d4b5a" providerId="LiveId" clId="{A3C04862-0ECF-D640-A5B2-FBE6ABD8BA3E}" dt="2024-02-22T21:41:12.138" v="1269" actId="26606"/>
          <ac:spMkLst>
            <pc:docMk/>
            <pc:sldMk cId="1794472944" sldId="311"/>
            <ac:spMk id="17" creationId="{E6995CE5-F890-4ABA-82A2-26507CE8D2A3}"/>
          </ac:spMkLst>
        </pc:spChg>
        <pc:picChg chg="add mod">
          <ac:chgData name="Adi Wahyu Pribadi" userId="b51fe84f4e6d4b5a" providerId="LiveId" clId="{A3C04862-0ECF-D640-A5B2-FBE6ABD8BA3E}" dt="2024-02-22T21:42:51.712" v="1303" actId="1076"/>
          <ac:picMkLst>
            <pc:docMk/>
            <pc:sldMk cId="1794472944" sldId="311"/>
            <ac:picMk id="6" creationId="{3D825EE9-8499-D3F4-6E54-C6CE9E3E5300}"/>
          </ac:picMkLst>
        </pc:picChg>
      </pc:sldChg>
      <pc:sldChg chg="addSp delSp modSp new mod">
        <pc:chgData name="Adi Wahyu Pribadi" userId="b51fe84f4e6d4b5a" providerId="LiveId" clId="{A3C04862-0ECF-D640-A5B2-FBE6ABD8BA3E}" dt="2024-02-22T21:45:53.661" v="1382" actId="14100"/>
        <pc:sldMkLst>
          <pc:docMk/>
          <pc:sldMk cId="1146212414" sldId="312"/>
        </pc:sldMkLst>
        <pc:spChg chg="mod">
          <ac:chgData name="Adi Wahyu Pribadi" userId="b51fe84f4e6d4b5a" providerId="LiveId" clId="{A3C04862-0ECF-D640-A5B2-FBE6ABD8BA3E}" dt="2024-02-22T21:43:33.226" v="1348" actId="20577"/>
          <ac:spMkLst>
            <pc:docMk/>
            <pc:sldMk cId="1146212414" sldId="312"/>
            <ac:spMk id="2" creationId="{74DD8A49-13E7-92F4-072F-AE74202E7DCD}"/>
          </ac:spMkLst>
        </pc:spChg>
        <pc:spChg chg="mod">
          <ac:chgData name="Adi Wahyu Pribadi" userId="b51fe84f4e6d4b5a" providerId="LiveId" clId="{A3C04862-0ECF-D640-A5B2-FBE6ABD8BA3E}" dt="2024-02-22T21:45:10.114" v="1371" actId="20577"/>
          <ac:spMkLst>
            <pc:docMk/>
            <pc:sldMk cId="1146212414" sldId="312"/>
            <ac:spMk id="3" creationId="{B25989DB-4897-73E6-0A11-BAD9ED47C726}"/>
          </ac:spMkLst>
        </pc:spChg>
        <pc:picChg chg="add del mod">
          <ac:chgData name="Adi Wahyu Pribadi" userId="b51fe84f4e6d4b5a" providerId="LiveId" clId="{A3C04862-0ECF-D640-A5B2-FBE6ABD8BA3E}" dt="2024-02-22T21:45:37.224" v="1377" actId="478"/>
          <ac:picMkLst>
            <pc:docMk/>
            <pc:sldMk cId="1146212414" sldId="312"/>
            <ac:picMk id="6" creationId="{8CE5B97B-4F10-2DBD-29D6-94AB883DC87C}"/>
          </ac:picMkLst>
        </pc:picChg>
        <pc:picChg chg="add mod">
          <ac:chgData name="Adi Wahyu Pribadi" userId="b51fe84f4e6d4b5a" providerId="LiveId" clId="{A3C04862-0ECF-D640-A5B2-FBE6ABD8BA3E}" dt="2024-02-22T21:45:53.661" v="1382" actId="14100"/>
          <ac:picMkLst>
            <pc:docMk/>
            <pc:sldMk cId="1146212414" sldId="312"/>
            <ac:picMk id="8" creationId="{2E6AF092-E48F-34D8-E079-C6478DCAEE88}"/>
          </ac:picMkLst>
        </pc:picChg>
      </pc:sldChg>
      <pc:sldChg chg="modSp new mod">
        <pc:chgData name="Adi Wahyu Pribadi" userId="b51fe84f4e6d4b5a" providerId="LiveId" clId="{A3C04862-0ECF-D640-A5B2-FBE6ABD8BA3E}" dt="2024-02-22T21:50:01.819" v="1775" actId="20577"/>
        <pc:sldMkLst>
          <pc:docMk/>
          <pc:sldMk cId="3181686274" sldId="313"/>
        </pc:sldMkLst>
        <pc:spChg chg="mod">
          <ac:chgData name="Adi Wahyu Pribadi" userId="b51fe84f4e6d4b5a" providerId="LiveId" clId="{A3C04862-0ECF-D640-A5B2-FBE6ABD8BA3E}" dt="2024-02-22T21:47:51.408" v="1388" actId="20577"/>
          <ac:spMkLst>
            <pc:docMk/>
            <pc:sldMk cId="3181686274" sldId="313"/>
            <ac:spMk id="2" creationId="{5B69406B-9C17-70B4-C260-002BF6204AEF}"/>
          </ac:spMkLst>
        </pc:spChg>
        <pc:spChg chg="mod">
          <ac:chgData name="Adi Wahyu Pribadi" userId="b51fe84f4e6d4b5a" providerId="LiveId" clId="{A3C04862-0ECF-D640-A5B2-FBE6ABD8BA3E}" dt="2024-02-22T21:50:01.819" v="1775" actId="20577"/>
          <ac:spMkLst>
            <pc:docMk/>
            <pc:sldMk cId="3181686274" sldId="313"/>
            <ac:spMk id="3" creationId="{F7A584D1-5177-6E7A-5AC1-D95B13DAEA9C}"/>
          </ac:spMkLst>
        </pc:spChg>
      </pc:sldChg>
      <pc:sldChg chg="addSp delSp modSp new mod">
        <pc:chgData name="Adi Wahyu Pribadi" userId="b51fe84f4e6d4b5a" providerId="LiveId" clId="{A3C04862-0ECF-D640-A5B2-FBE6ABD8BA3E}" dt="2024-02-22T23:03:46.909" v="1908" actId="20577"/>
        <pc:sldMkLst>
          <pc:docMk/>
          <pc:sldMk cId="2426607141" sldId="314"/>
        </pc:sldMkLst>
        <pc:spChg chg="mod">
          <ac:chgData name="Adi Wahyu Pribadi" userId="b51fe84f4e6d4b5a" providerId="LiveId" clId="{A3C04862-0ECF-D640-A5B2-FBE6ABD8BA3E}" dt="2024-02-22T23:03:46.909" v="1908" actId="20577"/>
          <ac:spMkLst>
            <pc:docMk/>
            <pc:sldMk cId="2426607141" sldId="314"/>
            <ac:spMk id="2" creationId="{0F62813F-F42D-A993-844D-F558E671A37D}"/>
          </ac:spMkLst>
        </pc:spChg>
        <pc:spChg chg="del">
          <ac:chgData name="Adi Wahyu Pribadi" userId="b51fe84f4e6d4b5a" providerId="LiveId" clId="{A3C04862-0ECF-D640-A5B2-FBE6ABD8BA3E}" dt="2024-02-22T22:52:01.195" v="1789" actId="478"/>
          <ac:spMkLst>
            <pc:docMk/>
            <pc:sldMk cId="2426607141" sldId="314"/>
            <ac:spMk id="3" creationId="{F7967087-8ED8-9E4B-B9AE-96F519950262}"/>
          </ac:spMkLst>
        </pc:spChg>
        <pc:spChg chg="add mod">
          <ac:chgData name="Adi Wahyu Pribadi" userId="b51fe84f4e6d4b5a" providerId="LiveId" clId="{A3C04862-0ECF-D640-A5B2-FBE6ABD8BA3E}" dt="2024-02-22T23:02:50.664" v="1881" actId="1076"/>
          <ac:spMkLst>
            <pc:docMk/>
            <pc:sldMk cId="2426607141" sldId="314"/>
            <ac:spMk id="6" creationId="{2D13083D-D29B-718B-0A0E-3FF705033634}"/>
          </ac:spMkLst>
        </pc:spChg>
        <pc:picChg chg="add del mod">
          <ac:chgData name="Adi Wahyu Pribadi" userId="b51fe84f4e6d4b5a" providerId="LiveId" clId="{A3C04862-0ECF-D640-A5B2-FBE6ABD8BA3E}" dt="2024-02-22T22:56:08.052" v="1830" actId="21"/>
          <ac:picMkLst>
            <pc:docMk/>
            <pc:sldMk cId="2426607141" sldId="314"/>
            <ac:picMk id="7" creationId="{9FB76724-3742-75F1-6876-BE9AF152236E}"/>
          </ac:picMkLst>
        </pc:picChg>
        <pc:picChg chg="add del mod">
          <ac:chgData name="Adi Wahyu Pribadi" userId="b51fe84f4e6d4b5a" providerId="LiveId" clId="{A3C04862-0ECF-D640-A5B2-FBE6ABD8BA3E}" dt="2024-02-22T23:02:32.429" v="1878" actId="478"/>
          <ac:picMkLst>
            <pc:docMk/>
            <pc:sldMk cId="2426607141" sldId="314"/>
            <ac:picMk id="1026" creationId="{47F5D53A-B05E-C18A-62CF-A0B14DA33FB6}"/>
          </ac:picMkLst>
        </pc:picChg>
        <pc:picChg chg="add mod">
          <ac:chgData name="Adi Wahyu Pribadi" userId="b51fe84f4e6d4b5a" providerId="LiveId" clId="{A3C04862-0ECF-D640-A5B2-FBE6ABD8BA3E}" dt="2024-02-22T23:03:33.025" v="1890" actId="1076"/>
          <ac:picMkLst>
            <pc:docMk/>
            <pc:sldMk cId="2426607141" sldId="314"/>
            <ac:picMk id="1028" creationId="{B92899E5-C564-9A8C-F279-492BAAFD67D0}"/>
          </ac:picMkLst>
        </pc:picChg>
        <pc:picChg chg="add mod">
          <ac:chgData name="Adi Wahyu Pribadi" userId="b51fe84f4e6d4b5a" providerId="LiveId" clId="{A3C04862-0ECF-D640-A5B2-FBE6ABD8BA3E}" dt="2024-02-22T23:03:33.025" v="1890" actId="1076"/>
          <ac:picMkLst>
            <pc:docMk/>
            <pc:sldMk cId="2426607141" sldId="314"/>
            <ac:picMk id="1030" creationId="{31CD594C-855F-9901-6BD8-10B4408226E3}"/>
          </ac:picMkLst>
        </pc:picChg>
      </pc:sldChg>
      <pc:sldChg chg="addSp delSp modSp new del mod">
        <pc:chgData name="Adi Wahyu Pribadi" userId="b51fe84f4e6d4b5a" providerId="LiveId" clId="{A3C04862-0ECF-D640-A5B2-FBE6ABD8BA3E}" dt="2024-02-22T23:02:30.095" v="1877" actId="2696"/>
        <pc:sldMkLst>
          <pc:docMk/>
          <pc:sldMk cId="163140120" sldId="315"/>
        </pc:sldMkLst>
        <pc:spChg chg="mod">
          <ac:chgData name="Adi Wahyu Pribadi" userId="b51fe84f4e6d4b5a" providerId="LiveId" clId="{A3C04862-0ECF-D640-A5B2-FBE6ABD8BA3E}" dt="2024-02-22T22:55:21.197" v="1820" actId="20577"/>
          <ac:spMkLst>
            <pc:docMk/>
            <pc:sldMk cId="163140120" sldId="315"/>
            <ac:spMk id="2" creationId="{90006F0A-BE6A-2096-6933-D5BD31230002}"/>
          </ac:spMkLst>
        </pc:spChg>
        <pc:spChg chg="del">
          <ac:chgData name="Adi Wahyu Pribadi" userId="b51fe84f4e6d4b5a" providerId="LiveId" clId="{A3C04862-0ECF-D640-A5B2-FBE6ABD8BA3E}" dt="2024-02-22T22:55:31.922" v="1821" actId="478"/>
          <ac:spMkLst>
            <pc:docMk/>
            <pc:sldMk cId="163140120" sldId="315"/>
            <ac:spMk id="3" creationId="{EF0009F6-9591-BD59-65A9-BD412C5FDC10}"/>
          </ac:spMkLst>
        </pc:spChg>
        <pc:spChg chg="add mod">
          <ac:chgData name="Adi Wahyu Pribadi" userId="b51fe84f4e6d4b5a" providerId="LiveId" clId="{A3C04862-0ECF-D640-A5B2-FBE6ABD8BA3E}" dt="2024-02-22T22:58:55.606" v="1862" actId="20577"/>
          <ac:spMkLst>
            <pc:docMk/>
            <pc:sldMk cId="163140120" sldId="315"/>
            <ac:spMk id="6" creationId="{DB799C1B-D9C5-AF44-7D11-5D56110B6B4C}"/>
          </ac:spMkLst>
        </pc:spChg>
        <pc:picChg chg="add mod">
          <ac:chgData name="Adi Wahyu Pribadi" userId="b51fe84f4e6d4b5a" providerId="LiveId" clId="{A3C04862-0ECF-D640-A5B2-FBE6ABD8BA3E}" dt="2024-02-22T22:56:27.711" v="1833" actId="1076"/>
          <ac:picMkLst>
            <pc:docMk/>
            <pc:sldMk cId="163140120" sldId="315"/>
            <ac:picMk id="5" creationId="{0828BB2D-3F0A-6F89-79F6-A0A7DE7CCFA3}"/>
          </ac:picMkLst>
        </pc:picChg>
        <pc:picChg chg="add del mod">
          <ac:chgData name="Adi Wahyu Pribadi" userId="b51fe84f4e6d4b5a" providerId="LiveId" clId="{A3C04862-0ECF-D640-A5B2-FBE6ABD8BA3E}" dt="2024-02-22T22:55:46.876" v="1825" actId="21"/>
          <ac:picMkLst>
            <pc:docMk/>
            <pc:sldMk cId="163140120" sldId="315"/>
            <ac:picMk id="2050" creationId="{514E941A-5474-0548-D6EE-072B76977452}"/>
          </ac:picMkLst>
        </pc:picChg>
      </pc:sldChg>
      <pc:sldChg chg="addSp delSp modSp new mod modClrScheme chgLayout">
        <pc:chgData name="Adi Wahyu Pribadi" userId="b51fe84f4e6d4b5a" providerId="LiveId" clId="{A3C04862-0ECF-D640-A5B2-FBE6ABD8BA3E}" dt="2024-02-22T23:11:14.574" v="1927" actId="20577"/>
        <pc:sldMkLst>
          <pc:docMk/>
          <pc:sldMk cId="784910950" sldId="315"/>
        </pc:sldMkLst>
        <pc:spChg chg="del mod ord">
          <ac:chgData name="Adi Wahyu Pribadi" userId="b51fe84f4e6d4b5a" providerId="LiveId" clId="{A3C04862-0ECF-D640-A5B2-FBE6ABD8BA3E}" dt="2024-02-22T23:11:08.787" v="1910" actId="700"/>
          <ac:spMkLst>
            <pc:docMk/>
            <pc:sldMk cId="784910950" sldId="315"/>
            <ac:spMk id="2" creationId="{1F80E42C-4AE7-B90D-B881-4F16B2339DBD}"/>
          </ac:spMkLst>
        </pc:spChg>
        <pc:spChg chg="del mod ord">
          <ac:chgData name="Adi Wahyu Pribadi" userId="b51fe84f4e6d4b5a" providerId="LiveId" clId="{A3C04862-0ECF-D640-A5B2-FBE6ABD8BA3E}" dt="2024-02-22T23:11:08.787" v="1910" actId="700"/>
          <ac:spMkLst>
            <pc:docMk/>
            <pc:sldMk cId="784910950" sldId="315"/>
            <ac:spMk id="3" creationId="{4A9FF23E-F4B8-BB39-327E-386A70C6CC07}"/>
          </ac:spMkLst>
        </pc:spChg>
        <pc:spChg chg="mod ord">
          <ac:chgData name="Adi Wahyu Pribadi" userId="b51fe84f4e6d4b5a" providerId="LiveId" clId="{A3C04862-0ECF-D640-A5B2-FBE6ABD8BA3E}" dt="2024-02-22T23:11:08.787" v="1910" actId="700"/>
          <ac:spMkLst>
            <pc:docMk/>
            <pc:sldMk cId="784910950" sldId="315"/>
            <ac:spMk id="4" creationId="{5BE32C67-000A-7654-4097-CA877B66FFA9}"/>
          </ac:spMkLst>
        </pc:spChg>
        <pc:spChg chg="add mod ord">
          <ac:chgData name="Adi Wahyu Pribadi" userId="b51fe84f4e6d4b5a" providerId="LiveId" clId="{A3C04862-0ECF-D640-A5B2-FBE6ABD8BA3E}" dt="2024-02-22T23:11:14.574" v="1927" actId="20577"/>
          <ac:spMkLst>
            <pc:docMk/>
            <pc:sldMk cId="784910950" sldId="315"/>
            <ac:spMk id="5" creationId="{58F6516B-718F-957B-701B-F21CD746FD0E}"/>
          </ac:spMkLst>
        </pc:spChg>
        <pc:spChg chg="add mod ord">
          <ac:chgData name="Adi Wahyu Pribadi" userId="b51fe84f4e6d4b5a" providerId="LiveId" clId="{A3C04862-0ECF-D640-A5B2-FBE6ABD8BA3E}" dt="2024-02-22T23:11:08.787" v="1910" actId="700"/>
          <ac:spMkLst>
            <pc:docMk/>
            <pc:sldMk cId="784910950" sldId="315"/>
            <ac:spMk id="6" creationId="{B6383488-D8CA-5277-33F0-1FFC3B9F172B}"/>
          </ac:spMkLst>
        </pc:spChg>
      </pc:sldChg>
      <pc:sldChg chg="addSp delSp modSp new mod modClrScheme chgLayout">
        <pc:chgData name="Adi Wahyu Pribadi" userId="b51fe84f4e6d4b5a" providerId="LiveId" clId="{A3C04862-0ECF-D640-A5B2-FBE6ABD8BA3E}" dt="2024-02-25T14:36:32.129" v="3888" actId="20577"/>
        <pc:sldMkLst>
          <pc:docMk/>
          <pc:sldMk cId="3119892493" sldId="316"/>
        </pc:sldMkLst>
        <pc:spChg chg="del mod ord">
          <ac:chgData name="Adi Wahyu Pribadi" userId="b51fe84f4e6d4b5a" providerId="LiveId" clId="{A3C04862-0ECF-D640-A5B2-FBE6ABD8BA3E}" dt="2024-02-22T23:11:41.187" v="1929" actId="700"/>
          <ac:spMkLst>
            <pc:docMk/>
            <pc:sldMk cId="3119892493" sldId="316"/>
            <ac:spMk id="2" creationId="{0FB8F4ED-48D6-7F79-A685-0EC9E1DB3E23}"/>
          </ac:spMkLst>
        </pc:spChg>
        <pc:spChg chg="del mod ord">
          <ac:chgData name="Adi Wahyu Pribadi" userId="b51fe84f4e6d4b5a" providerId="LiveId" clId="{A3C04862-0ECF-D640-A5B2-FBE6ABD8BA3E}" dt="2024-02-22T23:11:41.187" v="1929" actId="700"/>
          <ac:spMkLst>
            <pc:docMk/>
            <pc:sldMk cId="3119892493" sldId="316"/>
            <ac:spMk id="3" creationId="{8B530986-4E43-BB7E-37ED-A6D5B0F8645E}"/>
          </ac:spMkLst>
        </pc:spChg>
        <pc:spChg chg="mod ord">
          <ac:chgData name="Adi Wahyu Pribadi" userId="b51fe84f4e6d4b5a" providerId="LiveId" clId="{A3C04862-0ECF-D640-A5B2-FBE6ABD8BA3E}" dt="2024-02-22T23:11:41.187" v="1929" actId="700"/>
          <ac:spMkLst>
            <pc:docMk/>
            <pc:sldMk cId="3119892493" sldId="316"/>
            <ac:spMk id="4" creationId="{8CD5582D-6542-8E60-D128-2BC183E014D9}"/>
          </ac:spMkLst>
        </pc:spChg>
        <pc:spChg chg="add mod ord">
          <ac:chgData name="Adi Wahyu Pribadi" userId="b51fe84f4e6d4b5a" providerId="LiveId" clId="{A3C04862-0ECF-D640-A5B2-FBE6ABD8BA3E}" dt="2024-02-22T23:12:33.056" v="2085" actId="20577"/>
          <ac:spMkLst>
            <pc:docMk/>
            <pc:sldMk cId="3119892493" sldId="316"/>
            <ac:spMk id="5" creationId="{49576263-FC61-6A12-3B52-70912D5C42A7}"/>
          </ac:spMkLst>
        </pc:spChg>
        <pc:spChg chg="add mod ord">
          <ac:chgData name="Adi Wahyu Pribadi" userId="b51fe84f4e6d4b5a" providerId="LiveId" clId="{A3C04862-0ECF-D640-A5B2-FBE6ABD8BA3E}" dt="2024-02-25T14:36:32.129" v="3888" actId="20577"/>
          <ac:spMkLst>
            <pc:docMk/>
            <pc:sldMk cId="3119892493" sldId="316"/>
            <ac:spMk id="6" creationId="{04E48BA6-9D1D-2F9F-AD80-1A48788A1565}"/>
          </ac:spMkLst>
        </pc:spChg>
      </pc:sldChg>
      <pc:sldChg chg="modSp new mod">
        <pc:chgData name="Adi Wahyu Pribadi" userId="b51fe84f4e6d4b5a" providerId="LiveId" clId="{A3C04862-0ECF-D640-A5B2-FBE6ABD8BA3E}" dt="2024-02-25T14:25:08.719" v="3372" actId="20577"/>
        <pc:sldMkLst>
          <pc:docMk/>
          <pc:sldMk cId="2597713566" sldId="317"/>
        </pc:sldMkLst>
        <pc:spChg chg="mod">
          <ac:chgData name="Adi Wahyu Pribadi" userId="b51fe84f4e6d4b5a" providerId="LiveId" clId="{A3C04862-0ECF-D640-A5B2-FBE6ABD8BA3E}" dt="2024-02-22T23:14:12.560" v="2461" actId="20577"/>
          <ac:spMkLst>
            <pc:docMk/>
            <pc:sldMk cId="2597713566" sldId="317"/>
            <ac:spMk id="2" creationId="{9C738CED-7646-68BF-19D7-201CB9E40CBF}"/>
          </ac:spMkLst>
        </pc:spChg>
        <pc:spChg chg="mod">
          <ac:chgData name="Adi Wahyu Pribadi" userId="b51fe84f4e6d4b5a" providerId="LiveId" clId="{A3C04862-0ECF-D640-A5B2-FBE6ABD8BA3E}" dt="2024-02-25T14:25:08.719" v="3372" actId="20577"/>
          <ac:spMkLst>
            <pc:docMk/>
            <pc:sldMk cId="2597713566" sldId="317"/>
            <ac:spMk id="3" creationId="{30F3ED5C-B7A5-B502-3834-D9D990FC229D}"/>
          </ac:spMkLst>
        </pc:spChg>
      </pc:sldChg>
      <pc:sldChg chg="modSp new mod">
        <pc:chgData name="Adi Wahyu Pribadi" userId="b51fe84f4e6d4b5a" providerId="LiveId" clId="{A3C04862-0ECF-D640-A5B2-FBE6ABD8BA3E}" dt="2024-02-25T14:28:27.539" v="3389" actId="20577"/>
        <pc:sldMkLst>
          <pc:docMk/>
          <pc:sldMk cId="1521122534" sldId="318"/>
        </pc:sldMkLst>
        <pc:spChg chg="mod">
          <ac:chgData name="Adi Wahyu Pribadi" userId="b51fe84f4e6d4b5a" providerId="LiveId" clId="{A3C04862-0ECF-D640-A5B2-FBE6ABD8BA3E}" dt="2024-02-22T23:18:25.752" v="2807" actId="20577"/>
          <ac:spMkLst>
            <pc:docMk/>
            <pc:sldMk cId="1521122534" sldId="318"/>
            <ac:spMk id="2" creationId="{3768D1A2-DDFA-576F-C923-AFD5C8EEB7DB}"/>
          </ac:spMkLst>
        </pc:spChg>
        <pc:spChg chg="mod">
          <ac:chgData name="Adi Wahyu Pribadi" userId="b51fe84f4e6d4b5a" providerId="LiveId" clId="{A3C04862-0ECF-D640-A5B2-FBE6ABD8BA3E}" dt="2024-02-25T14:28:27.539" v="3389" actId="20577"/>
          <ac:spMkLst>
            <pc:docMk/>
            <pc:sldMk cId="1521122534" sldId="318"/>
            <ac:spMk id="3" creationId="{95382AEE-F73C-DB3B-F975-A651EA4B0408}"/>
          </ac:spMkLst>
        </pc:spChg>
      </pc:sldChg>
      <pc:sldChg chg="modSp new mod">
        <pc:chgData name="Adi Wahyu Pribadi" userId="b51fe84f4e6d4b5a" providerId="LiveId" clId="{A3C04862-0ECF-D640-A5B2-FBE6ABD8BA3E}" dt="2024-02-25T14:26:43.855" v="3386" actId="20577"/>
        <pc:sldMkLst>
          <pc:docMk/>
          <pc:sldMk cId="383771644" sldId="319"/>
        </pc:sldMkLst>
        <pc:spChg chg="mod">
          <ac:chgData name="Adi Wahyu Pribadi" userId="b51fe84f4e6d4b5a" providerId="LiveId" clId="{A3C04862-0ECF-D640-A5B2-FBE6ABD8BA3E}" dt="2024-02-22T23:19:40.371" v="3079" actId="20577"/>
          <ac:spMkLst>
            <pc:docMk/>
            <pc:sldMk cId="383771644" sldId="319"/>
            <ac:spMk id="2" creationId="{C9726579-A866-70A2-6486-4515815D27B5}"/>
          </ac:spMkLst>
        </pc:spChg>
        <pc:spChg chg="mod">
          <ac:chgData name="Adi Wahyu Pribadi" userId="b51fe84f4e6d4b5a" providerId="LiveId" clId="{A3C04862-0ECF-D640-A5B2-FBE6ABD8BA3E}" dt="2024-02-25T14:26:43.855" v="3386" actId="20577"/>
          <ac:spMkLst>
            <pc:docMk/>
            <pc:sldMk cId="383771644" sldId="319"/>
            <ac:spMk id="3" creationId="{1138A415-2DB3-B891-B6CD-6CECEBF1C26D}"/>
          </ac:spMkLst>
        </pc:spChg>
      </pc:sldChg>
      <pc:sldChg chg="modSp new mod">
        <pc:chgData name="Adi Wahyu Pribadi" userId="b51fe84f4e6d4b5a" providerId="LiveId" clId="{A3C04862-0ECF-D640-A5B2-FBE6ABD8BA3E}" dt="2024-02-22T23:35:13.900" v="3282" actId="20577"/>
        <pc:sldMkLst>
          <pc:docMk/>
          <pc:sldMk cId="4283726477" sldId="320"/>
        </pc:sldMkLst>
        <pc:spChg chg="mod">
          <ac:chgData name="Adi Wahyu Pribadi" userId="b51fe84f4e6d4b5a" providerId="LiveId" clId="{A3C04862-0ECF-D640-A5B2-FBE6ABD8BA3E}" dt="2024-02-22T23:34:38.010" v="3128" actId="20577"/>
          <ac:spMkLst>
            <pc:docMk/>
            <pc:sldMk cId="4283726477" sldId="320"/>
            <ac:spMk id="2" creationId="{627349E9-B775-9BD2-6458-D844BBEA6319}"/>
          </ac:spMkLst>
        </pc:spChg>
        <pc:spChg chg="mod">
          <ac:chgData name="Adi Wahyu Pribadi" userId="b51fe84f4e6d4b5a" providerId="LiveId" clId="{A3C04862-0ECF-D640-A5B2-FBE6ABD8BA3E}" dt="2024-02-22T23:35:13.900" v="3282" actId="20577"/>
          <ac:spMkLst>
            <pc:docMk/>
            <pc:sldMk cId="4283726477" sldId="320"/>
            <ac:spMk id="3" creationId="{B68AB018-867A-C2B3-26EC-38B37616653A}"/>
          </ac:spMkLst>
        </pc:spChg>
      </pc:sldChg>
      <pc:sldChg chg="modSp new mod">
        <pc:chgData name="Adi Wahyu Pribadi" userId="b51fe84f4e6d4b5a" providerId="LiveId" clId="{A3C04862-0ECF-D640-A5B2-FBE6ABD8BA3E}" dt="2024-02-25T14:30:26.298" v="3472" actId="20577"/>
        <pc:sldMkLst>
          <pc:docMk/>
          <pc:sldMk cId="701596892" sldId="321"/>
        </pc:sldMkLst>
        <pc:spChg chg="mod">
          <ac:chgData name="Adi Wahyu Pribadi" userId="b51fe84f4e6d4b5a" providerId="LiveId" clId="{A3C04862-0ECF-D640-A5B2-FBE6ABD8BA3E}" dt="2024-02-25T14:28:46.487" v="3391"/>
          <ac:spMkLst>
            <pc:docMk/>
            <pc:sldMk cId="701596892" sldId="321"/>
            <ac:spMk id="2" creationId="{71B673C5-F28B-F958-D91F-1B687AC906F1}"/>
          </ac:spMkLst>
        </pc:spChg>
        <pc:spChg chg="mod">
          <ac:chgData name="Adi Wahyu Pribadi" userId="b51fe84f4e6d4b5a" providerId="LiveId" clId="{A3C04862-0ECF-D640-A5B2-FBE6ABD8BA3E}" dt="2024-02-25T14:30:26.298" v="3472" actId="20577"/>
          <ac:spMkLst>
            <pc:docMk/>
            <pc:sldMk cId="701596892" sldId="321"/>
            <ac:spMk id="3" creationId="{BFA7AE0C-E47F-AC53-8CA0-CA584E514C8C}"/>
          </ac:spMkLst>
        </pc:spChg>
      </pc:sldChg>
      <pc:sldChg chg="new">
        <pc:chgData name="Adi Wahyu Pribadi" userId="b51fe84f4e6d4b5a" providerId="LiveId" clId="{A3C04862-0ECF-D640-A5B2-FBE6ABD8BA3E}" dt="2024-02-25T14:33:42.054" v="3473" actId="680"/>
        <pc:sldMkLst>
          <pc:docMk/>
          <pc:sldMk cId="3073637620" sldId="322"/>
        </pc:sldMkLst>
      </pc:sldChg>
      <pc:sldChg chg="modSp add mod">
        <pc:chgData name="Adi Wahyu Pribadi" userId="b51fe84f4e6d4b5a" providerId="LiveId" clId="{A3C04862-0ECF-D640-A5B2-FBE6ABD8BA3E}" dt="2024-02-25T14:34:17.997" v="3485" actId="14"/>
        <pc:sldMkLst>
          <pc:docMk/>
          <pc:sldMk cId="3134978936" sldId="323"/>
        </pc:sldMkLst>
        <pc:spChg chg="mod">
          <ac:chgData name="Adi Wahyu Pribadi" userId="b51fe84f4e6d4b5a" providerId="LiveId" clId="{A3C04862-0ECF-D640-A5B2-FBE6ABD8BA3E}" dt="2024-02-25T14:34:08.912" v="3482" actId="20577"/>
          <ac:spMkLst>
            <pc:docMk/>
            <pc:sldMk cId="3134978936" sldId="323"/>
            <ac:spMk id="5" creationId="{49576263-FC61-6A12-3B52-70912D5C42A7}"/>
          </ac:spMkLst>
        </pc:spChg>
        <pc:spChg chg="mod">
          <ac:chgData name="Adi Wahyu Pribadi" userId="b51fe84f4e6d4b5a" providerId="LiveId" clId="{A3C04862-0ECF-D640-A5B2-FBE6ABD8BA3E}" dt="2024-02-25T14:34:17.997" v="3485" actId="14"/>
          <ac:spMkLst>
            <pc:docMk/>
            <pc:sldMk cId="3134978936" sldId="323"/>
            <ac:spMk id="6" creationId="{04E48BA6-9D1D-2F9F-AD80-1A48788A15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CBB68-C715-1B44-9FD4-4B39052AC6FE}" type="datetimeFigureOut">
              <a:t>2/26/2024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78CE2-222C-364B-9BAF-AD562FABE47C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040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54841-7401-265D-8379-4D3889FA5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DDCD47-90C9-47B8-7AA9-65B87D78C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551CC-7326-ECFC-2584-6A719057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5AF5-57B6-7949-89D5-83B9DC73B2FD}" type="datetime1">
              <a:t>2/26/2024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64D71-D97D-CF50-A132-2EE2F5ABB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2CEEE-DB59-DBF1-1C8D-EB8D8E54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077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AD75-E289-DFCE-865C-9E2E65D6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D51E06-FEE3-FB3C-16D7-900FE7165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8E22B-29BA-80DD-A15F-923401047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47A3-82CF-E045-8C5B-FE722C65E39D}" type="datetime1">
              <a:t>2/26/2024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05C04-1B29-EB21-DCBC-22637741D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680F4-4A60-CD8E-3C3B-E3C153F9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580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00E0B4-92A6-D450-ADE9-A41F7E81B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EB4D22-4800-CC13-8344-43AA14F7B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56CB6-DAC2-6439-5615-350B916C6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BA02-BCA3-A241-B86C-E215337DEAA5}" type="datetime1">
              <a:t>2/26/2024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A98FD-FC5B-FE8B-0240-74085BFE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19244-54B8-4C7E-7072-A43A9C5E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832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275EE-5321-8A75-CE8C-FAC7EF3C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0451B-712D-816F-FC7B-829AC9D5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88496-733D-4351-0034-E25BE86E7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2C204-CDF2-324D-A154-8A0939BF970D}" type="datetime1">
              <a:t>2/26/2024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21D6D-A0C4-8EFE-6E3D-2CAFFBC7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F24EC-BF11-7459-C7BA-00DA5416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630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45F7D-5C6B-CED7-A146-33A8829C9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623AB-8C69-34D4-B156-BAF5333E2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E3CA0-4831-B650-145F-3A5D8D40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3E58-72A5-1242-896F-D3613B1F3BF4}" type="datetime1">
              <a:t>2/26/2024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8D728-11D4-674F-7E5A-F2248213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20272-04E0-AB11-83EE-4A2C4CD8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588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DF078-80B0-05B4-2EF0-F94BDD9B9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A83F9-C5BB-A60C-BC64-1ED458FDB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0A9E4-7C0D-0975-89EA-C46683486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35ACC-9C73-36FF-B002-09D8DDD33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DCAD-584C-B142-9A2A-3B8FE5132ADC}" type="datetime1">
              <a:t>2/26/2024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422F2-D169-9784-6731-BCE4421C3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BC100-4DFA-B672-8845-49EEAF57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77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55CDB-87C2-4F53-2CC1-4B69FDAE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AF7A1-89CA-1D89-68FB-ABABE5545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A5BAF-4030-A050-9149-93EF6BA79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6192AE-D604-0504-3A9B-84D6A329C4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730600-D6B2-91C2-54E6-CCE830500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66298B-744B-A90C-4AB4-A82123B4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BAD-5DB3-9F49-BE9A-BB23EB846AA9}" type="datetime1">
              <a:t>2/26/2024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7CB459-075D-7D24-45BD-EB37D193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C8244-FCBE-04AC-42A3-5ED2A83A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66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C3A6F-4C7A-2D16-FAA2-814ABF13A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83468B-2095-19BA-6EB8-A1052D1F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1161-CBC2-654F-885A-0EF00AAE4134}" type="datetime1">
              <a:t>2/26/2024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AD711F-4890-5D69-2A72-237D515D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4A1E1-9E74-97EC-0A79-2F1CC470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943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FA544-11AF-531D-FF31-04F718268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303E-95D3-9049-8A2D-A7648AA004AF}" type="datetime1">
              <a:t>2/26/2024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F5519-5666-0B8B-C467-1581A81B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97A2DB-9AB5-A663-856C-4D34552D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5078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47293-F00F-303B-2153-5F9C317A1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325CB-F9FD-47F3-3A9D-5C21AAE92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03794-AB17-0B27-4356-91681141C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5DB8AA-2D13-C959-C4CA-373AD91BD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271C-A3DB-8549-8C14-D25F8085F511}" type="datetime1">
              <a:t>2/26/2024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B77C3-EE8E-0BD4-8073-8D0988C2A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74959-E5FF-8D71-AE10-A48CE8B9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608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DCE1-0DE5-AC51-2112-051648412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4E977-63CA-177A-F41D-4F019F95A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FD6AC-AABF-00DE-8A1D-44918BB80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1B701-52E2-9B16-8AC1-F81C3E62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9E7D-D504-C14E-BF18-F1D85F9B0E37}" type="datetime1">
              <a:t>2/26/2024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92931-77FF-9738-A4C8-09FF7E793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19F6B-85F3-7924-91BC-6A4DD094F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BF6-22C2-9041-9024-B12F6E4C78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081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AC181A-916C-27F4-7FB6-D0CE53226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76D6D-45A1-930F-E69F-626AE3702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8E157-1962-65C8-6D77-B56B17929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E743-802C-5742-B257-DFA923650C65}" type="datetime1">
              <a:t>2/26/2024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A2B25-17E1-3D30-F27A-F5CE88E18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D"/>
              <a:t>Modul PBM IT UP by Adi Wahyu Pribadi</a:t>
            </a: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072BE-BFA8-5075-7F24-4D8155F54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CBF6-22C2-9041-9024-B12F6E4C78CB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469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khanacademy.org/computing/computer-science/algorithms/towers-of-hanoi/a/towers-of-hano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D931B-6C46-BFCE-2FD9-111E833CA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5827"/>
            <a:ext cx="9144000" cy="2387600"/>
          </a:xfrm>
        </p:spPr>
        <p:txBody>
          <a:bodyPr/>
          <a:lstStyle/>
          <a:p>
            <a:r>
              <a:rPr lang="en-US"/>
              <a:t>Dasar Bahasa Dart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FE4FE6-B7DC-992F-A8FF-F99FFABB7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5502"/>
            <a:ext cx="9144000" cy="1655762"/>
          </a:xfrm>
        </p:spPr>
        <p:txBody>
          <a:bodyPr/>
          <a:lstStyle/>
          <a:p>
            <a:r>
              <a:rPr lang="en-US"/>
              <a:t>Pertemuan Pertama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DA1A00-42AE-381A-E014-9195759B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371C450-506E-4DB4-E126-D97F1A12A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70827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676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3F48-0763-082E-52F7-F73084217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Keunggulan Dart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3ED9F-A9D7-4703-A2FD-2195CDA5F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Modern dan aman dengan fitur Null Safety</a:t>
            </a:r>
          </a:p>
          <a:p>
            <a:r>
              <a:rPr lang="en-US"/>
              <a:t>Kinerja tinggi dan multiplatform</a:t>
            </a:r>
          </a:p>
          <a:p>
            <a:r>
              <a:rPr lang="en-US"/>
              <a:t>Relatif mudah dipelajari dan digunakan</a:t>
            </a:r>
          </a:p>
          <a:p>
            <a:r>
              <a:rPr lang="en-US"/>
              <a:t>Didukung oleh komunitas yang aktif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5E027-01D6-52B2-D84E-9E4932B4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56845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899115-2CEB-4397-2875-E6F5BD9D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Sintaks Dasar Bahasa Dart</a:t>
            </a:r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DB46DE-17F0-FE78-EC2F-AED8374B3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Tipe Data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27D4F-B324-DA12-D1D9-5D7F7F6B3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456586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25CD712-E4B2-5B9C-FBFA-16885164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Dasar Bahasa Dart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8D644-3D62-30A1-6B88-275664BE20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Bilangan bulat (</a:t>
            </a:r>
            <a:r>
              <a:rPr lang="en-US" i="1"/>
              <a:t>integers</a:t>
            </a:r>
            <a:r>
              <a:rPr lang="en-US"/>
              <a:t>)</a:t>
            </a:r>
          </a:p>
          <a:p>
            <a:r>
              <a:rPr lang="en-US"/>
              <a:t>Bilangan decimal (</a:t>
            </a:r>
            <a:r>
              <a:rPr lang="en-US" i="1"/>
              <a:t>doubles</a:t>
            </a:r>
            <a:r>
              <a:rPr lang="en-US"/>
              <a:t>)</a:t>
            </a:r>
          </a:p>
          <a:p>
            <a:r>
              <a:rPr lang="en-US"/>
              <a:t>String</a:t>
            </a:r>
          </a:p>
          <a:p>
            <a:r>
              <a:rPr lang="en-US"/>
              <a:t>Boolean</a:t>
            </a:r>
          </a:p>
          <a:p>
            <a:r>
              <a:rPr lang="en-US"/>
              <a:t>Null (menunjukkan nilai kosong)</a:t>
            </a:r>
          </a:p>
          <a:p>
            <a:r>
              <a:rPr lang="en-US"/>
              <a:t>List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D2D8A33-AC03-FBF2-D27B-E5CE44E819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Map</a:t>
            </a:r>
          </a:p>
          <a:p>
            <a:r>
              <a:rPr lang="en-US"/>
              <a:t>Set</a:t>
            </a:r>
          </a:p>
          <a:p>
            <a:r>
              <a:rPr lang="en-US"/>
              <a:t>Symbol</a:t>
            </a:r>
          </a:p>
          <a:p>
            <a:r>
              <a:rPr lang="en-US"/>
              <a:t>Dynamic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94FB4E-FD9B-4FF9-434E-3FB3C9CA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093600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93DE5F-CEE3-C45B-26F9-3912C025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Dasar Bahasa Dart</a:t>
            </a:r>
            <a:endParaRPr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016079-38FF-0C43-23C2-56CBF1236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print("Hello world");</a:t>
            </a:r>
          </a:p>
          <a:p>
            <a:pPr marL="0" indent="0">
              <a:buNone/>
            </a:pPr>
            <a:b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int number = 10; 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10</a:t>
            </a:r>
            <a:endParaRPr lang="en-ID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BigInt</a:t>
            </a: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bigNumber</a:t>
            </a: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</a:t>
            </a:r>
            <a:r>
              <a:rPr lang="en-ID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BigInt.from</a:t>
            </a: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(1234567890); 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1234567890</a:t>
            </a:r>
            <a:endParaRPr lang="en-ID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print(number);</a:t>
            </a:r>
          </a:p>
          <a:p>
            <a:pPr marL="0" indent="0">
              <a:buNone/>
            </a:pP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</a:t>
            </a:r>
            <a:r>
              <a:rPr lang="en-ID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bigNumber</a:t>
            </a: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</a:t>
            </a:r>
          </a:p>
          <a:p>
            <a:pPr marL="0" indent="0">
              <a:buNone/>
            </a:pPr>
            <a:b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double pi = 3.14; 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l-GR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π</a:t>
            </a:r>
            <a:endParaRPr lang="el-GR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double price = 123.456; 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123.456</a:t>
            </a:r>
            <a:endParaRPr lang="en-ID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print(pi);</a:t>
            </a:r>
          </a:p>
          <a:p>
            <a:pPr marL="0" indent="0">
              <a:buNone/>
            </a:pP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print(price);</a:t>
            </a:r>
          </a:p>
          <a:p>
            <a:pPr marL="0" indent="0">
              <a:buNone/>
            </a:pPr>
            <a:b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String name = "John Doe"; 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teks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"John Doe"</a:t>
            </a:r>
            <a:endParaRPr lang="en-ID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String message = "Hello, world!"; 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teks</a:t>
            </a:r>
            <a:r>
              <a:rPr lang="en-ID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"Hello, world!"</a:t>
            </a:r>
            <a:endParaRPr lang="en-ID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print(name);</a:t>
            </a:r>
          </a:p>
          <a:p>
            <a:pPr marL="0" indent="0">
              <a:buNone/>
            </a:pPr>
            <a:r>
              <a:rPr lang="en-ID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print(message);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EB9DA-5638-20C5-8611-8A3FA81F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957926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93DE5F-CEE3-C45B-26F9-3912C025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Dasar Bahasa Dart</a:t>
            </a:r>
            <a:endParaRPr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016079-38FF-0C43-23C2-56CBF1236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bool 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isTrue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true;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true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bool 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isFalse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false;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false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isTrue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isFalse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int? 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nilaiNull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Deklarasi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variabel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`number` yang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dapat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bernilai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null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nilaiNull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null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Menetapkan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null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ke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variabel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`number`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nilaiNull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List&lt;int&gt; numbers = [1, 2, 3];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daftar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bilangan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bulat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List&lt;String&gt; names = ["John", "Doe"];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daftar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teks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print(numbers);</a:t>
            </a: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print(names);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EB9DA-5638-20C5-8611-8A3FA81F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181762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93DE5F-CEE3-C45B-26F9-3912C025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Dasar Bahasa Dart</a:t>
            </a:r>
            <a:endParaRPr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016079-38FF-0C43-23C2-56CBF1236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Map&lt;String, String&gt; person = {</a:t>
            </a: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</a:t>
            </a: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": "John Doe",</a:t>
            </a: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</a:t>
            </a: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usia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": "30",</a:t>
            </a: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};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data person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dengan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key-value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print(person);</a:t>
            </a:r>
          </a:p>
          <a:p>
            <a:pPr marL="0" indent="0">
              <a:buNone/>
            </a:pPr>
            <a:b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Set&lt;int&gt; angka2 = { 1, 2, 3, 2</a:t>
            </a:r>
            <a:r>
              <a:rPr lang="en-ID" sz="1500">
                <a:solidFill>
                  <a:schemeClr val="accent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}; </a:t>
            </a:r>
          </a:p>
          <a:p>
            <a:pPr marL="0" indent="0">
              <a:buNone/>
            </a:pP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set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bilangan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bulat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(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hanya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1, 2, dan 3)</a:t>
            </a:r>
            <a:r>
              <a:rPr lang="en-ID" sz="1500">
                <a:solidFill>
                  <a:schemeClr val="accent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set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tidak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mengizinkan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duplikat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Set&lt;String&gt; nama2 = { "John", "Doe", "John”</a:t>
            </a:r>
            <a:r>
              <a:rPr lang="en-ID" sz="1500">
                <a:solidFill>
                  <a:schemeClr val="accent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}; </a:t>
            </a:r>
          </a:p>
          <a:p>
            <a:pPr marL="0" indent="0">
              <a:buNone/>
            </a:pP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set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teks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(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hanya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"John" dan "Doe")</a:t>
            </a:r>
            <a:r>
              <a:rPr lang="en-ID" sz="1500">
                <a:solidFill>
                  <a:schemeClr val="accent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set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tidak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mengizinkan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duplikat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print(angka2);</a:t>
            </a: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print(nama2);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EB9DA-5638-20C5-8611-8A3FA81F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646068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93DE5F-CEE3-C45B-26F9-3912C025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Dasar Bahasa Dart</a:t>
            </a:r>
            <a:endParaRPr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016079-38FF-0C43-23C2-56CBF1236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Symbol </a:t>
            </a: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symbol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#mySymbol;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unik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`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mySymbol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`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print(symbol);</a:t>
            </a:r>
          </a:p>
          <a:p>
            <a:pPr marL="0" indent="0">
              <a:buNone/>
            </a:pPr>
            <a:b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dynamic </a:t>
            </a: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sebuahNilai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</a:t>
            </a: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10;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10 (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bisa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berubah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menjadi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tipe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data lain)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sebuahNilai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</a:t>
            </a: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"Hello, world!";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Menyimpan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teks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"Hello, world!" (value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berubah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menjadi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String)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</a:t>
            </a: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sebuahNilai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EB9DA-5638-20C5-8611-8A3FA81F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477152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B8D72-11D6-5D5D-C800-8EB11C06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6EB8B-B6C5-72D2-EC26-BE140350A3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300"/>
              <a:t>Hello world</a:t>
            </a:r>
          </a:p>
          <a:p>
            <a:pPr marL="0" indent="0">
              <a:buNone/>
            </a:pPr>
            <a:r>
              <a:rPr lang="en-ID" sz="1300"/>
              <a:t>10</a:t>
            </a:r>
          </a:p>
          <a:p>
            <a:pPr marL="0" indent="0">
              <a:buNone/>
            </a:pPr>
            <a:r>
              <a:rPr lang="en-ID" sz="1300"/>
              <a:t>1234567890</a:t>
            </a:r>
          </a:p>
          <a:p>
            <a:pPr marL="0" indent="0">
              <a:buNone/>
            </a:pPr>
            <a:r>
              <a:rPr lang="en-ID" sz="1300"/>
              <a:t>3.14</a:t>
            </a:r>
          </a:p>
          <a:p>
            <a:pPr marL="0" indent="0">
              <a:buNone/>
            </a:pPr>
            <a:r>
              <a:rPr lang="en-ID" sz="1300"/>
              <a:t>123.456</a:t>
            </a:r>
          </a:p>
          <a:p>
            <a:pPr marL="0" indent="0">
              <a:buNone/>
            </a:pPr>
            <a:r>
              <a:rPr lang="en-ID" sz="1300"/>
              <a:t>John Doe</a:t>
            </a:r>
          </a:p>
          <a:p>
            <a:pPr marL="0" indent="0">
              <a:buNone/>
            </a:pPr>
            <a:r>
              <a:rPr lang="en-ID" sz="1300"/>
              <a:t>Hello, world!</a:t>
            </a:r>
          </a:p>
          <a:p>
            <a:pPr marL="0" indent="0">
              <a:buNone/>
            </a:pPr>
            <a:r>
              <a:rPr lang="en-ID" sz="1300"/>
              <a:t>true</a:t>
            </a:r>
          </a:p>
          <a:p>
            <a:pPr marL="0" indent="0">
              <a:buNone/>
            </a:pPr>
            <a:r>
              <a:rPr lang="en-ID" sz="1300"/>
              <a:t>false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C47F90-4CF4-5FA4-FD70-E342E11F8C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300"/>
              <a:t>null</a:t>
            </a:r>
          </a:p>
          <a:p>
            <a:pPr marL="0" indent="0">
              <a:buNone/>
            </a:pPr>
            <a:r>
              <a:rPr lang="en-ID" sz="1300"/>
              <a:t>[1, 2, 3]</a:t>
            </a:r>
          </a:p>
          <a:p>
            <a:pPr marL="0" indent="0">
              <a:buNone/>
            </a:pPr>
            <a:r>
              <a:rPr lang="en-ID" sz="1300"/>
              <a:t>[John, Doe]</a:t>
            </a:r>
          </a:p>
          <a:p>
            <a:pPr marL="0" indent="0">
              <a:buNone/>
            </a:pPr>
            <a:r>
              <a:rPr lang="en-ID" sz="1300"/>
              <a:t>{nama: John Doe, usia: 30}</a:t>
            </a:r>
          </a:p>
          <a:p>
            <a:pPr marL="0" indent="0">
              <a:buNone/>
            </a:pPr>
            <a:r>
              <a:rPr lang="en-ID" sz="1300"/>
              <a:t>{1, 2, 3}</a:t>
            </a:r>
          </a:p>
          <a:p>
            <a:pPr marL="0" indent="0">
              <a:buNone/>
            </a:pPr>
            <a:r>
              <a:rPr lang="en-ID" sz="1300"/>
              <a:t>{John, Doe}</a:t>
            </a:r>
          </a:p>
          <a:p>
            <a:pPr marL="0" indent="0">
              <a:buNone/>
            </a:pPr>
            <a:r>
              <a:rPr lang="en-ID" sz="1300"/>
              <a:t>Symbol("mySymbol")</a:t>
            </a:r>
          </a:p>
          <a:p>
            <a:pPr marL="0" indent="0">
              <a:buNone/>
            </a:pPr>
            <a:r>
              <a:rPr lang="en-ID" sz="1300"/>
              <a:t>Hello, world!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28445-402F-3B9E-CE09-B97ED741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43970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08FCD-8A0C-1394-A716-21B87C9D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pic>
        <p:nvPicPr>
          <p:cNvPr id="7" name="Picture 6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8D955F38-D234-46B2-DF88-FD1F21350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82" y="245301"/>
            <a:ext cx="10187836" cy="636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687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899115-2CEB-4397-2875-E6F5BD9D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Sintaks Dasar Bahasa Dart</a:t>
            </a:r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DB46DE-17F0-FE78-EC2F-AED8374B3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Variabel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27D4F-B324-DA12-D1D9-5D7F7F6B3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93462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CD266-E025-4BF2-12F7-F696746A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15ADD-C04C-3C3D-0869-121D93697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Memperkenalkan Bahasa Dart</a:t>
            </a:r>
          </a:p>
          <a:p>
            <a:r>
              <a:rPr lang="en-US"/>
              <a:t>Memahami sintaks dasar dan struktur Bahasa Dart</a:t>
            </a:r>
          </a:p>
          <a:p>
            <a:r>
              <a:rPr lang="en-US"/>
              <a:t>Mampu menulis program Dart Sederhana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0413E-765C-77B4-90EF-52B63C93E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736466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F99FB7-5CB2-78A7-D247-4F47FFB8E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Variabel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BE927-38EF-9944-BD9B-F5E9BBAEA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Variabel adalah tempat untuk menyimpan data dalam program. Variabel memiliki nama dan tipe data yang menentukan jenis data yang dapat disimpannya.</a:t>
            </a:r>
          </a:p>
          <a:p>
            <a:r>
              <a:rPr lang="en-US"/>
              <a:t>Manfaat menggunakan variable</a:t>
            </a:r>
          </a:p>
          <a:p>
            <a:pPr lvl="1"/>
            <a:r>
              <a:rPr lang="en-US"/>
              <a:t>Meningkatkan keterbacaan kode program</a:t>
            </a:r>
          </a:p>
          <a:p>
            <a:pPr lvl="1"/>
            <a:r>
              <a:rPr lang="en-US"/>
              <a:t>Mempermudah manipulasi data</a:t>
            </a:r>
          </a:p>
          <a:p>
            <a:pPr lvl="1"/>
            <a:r>
              <a:rPr lang="en-US"/>
              <a:t>Memudahkan pengujian dan debugging</a:t>
            </a:r>
          </a:p>
          <a:p>
            <a:r>
              <a:rPr lang="en-US"/>
              <a:t>Tipe data variable:</a:t>
            </a:r>
          </a:p>
          <a:p>
            <a:pPr lvl="1"/>
            <a:r>
              <a:rPr lang="en-US"/>
              <a:t>int, double, String, bool, List, Map, dan Set</a:t>
            </a:r>
          </a:p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69093C-9B86-E9A3-CED8-088D0A7C2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960606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ADFCF-6B38-BD79-4835-4DC80208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Mendeklarasikan Variabel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BDD27-4B95-A609-179D-9A8526C967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err="1"/>
              <a:t>Deklarasi</a:t>
            </a:r>
            <a:r>
              <a:rPr lang="en-US"/>
              <a:t> variable </a:t>
            </a:r>
            <a:r>
              <a:rPr lang="en-US" err="1"/>
              <a:t>adalah</a:t>
            </a:r>
            <a:r>
              <a:rPr lang="en-US"/>
              <a:t> proses </a:t>
            </a:r>
            <a:r>
              <a:rPr lang="en-US" err="1"/>
              <a:t>penamaan</a:t>
            </a:r>
            <a:r>
              <a:rPr lang="en-US"/>
              <a:t> variable dan </a:t>
            </a:r>
            <a:r>
              <a:rPr lang="en-US" err="1"/>
              <a:t>menentukan</a:t>
            </a:r>
            <a:r>
              <a:rPr lang="en-US"/>
              <a:t> </a:t>
            </a:r>
            <a:r>
              <a:rPr lang="en-US" err="1"/>
              <a:t>tipenya</a:t>
            </a:r>
            <a:r>
              <a:rPr lang="en-US"/>
              <a:t>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ID" sz="18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int? number;</a:t>
            </a:r>
          </a:p>
          <a:p>
            <a:pPr marL="0" indent="0">
              <a:buNone/>
            </a:pPr>
            <a:r>
              <a:rPr lang="en-ID" sz="18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String? </a:t>
            </a:r>
            <a:r>
              <a:rPr lang="en-ID" sz="18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</a:t>
            </a:r>
            <a:r>
              <a:rPr lang="en-ID" sz="18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83E1CC-E3B0-F554-D24B-E698E8DFA6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err="1"/>
              <a:t>Mengapa</a:t>
            </a:r>
            <a:r>
              <a:rPr lang="en-US"/>
              <a:t> </a:t>
            </a:r>
            <a:r>
              <a:rPr lang="en-US" err="1"/>
              <a:t>ada</a:t>
            </a:r>
            <a:r>
              <a:rPr lang="en-US"/>
              <a:t> </a:t>
            </a:r>
            <a:r>
              <a:rPr lang="en-US" err="1"/>
              <a:t>tanda</a:t>
            </a:r>
            <a:r>
              <a:rPr lang="en-US"/>
              <a:t> ‘?’</a:t>
            </a:r>
          </a:p>
          <a:p>
            <a:r>
              <a:rPr lang="en-US" err="1"/>
              <a:t>Untuk</a:t>
            </a:r>
            <a:r>
              <a:rPr lang="en-US"/>
              <a:t> </a:t>
            </a:r>
            <a:r>
              <a:rPr lang="en-US" i="1"/>
              <a:t>Null Safety</a:t>
            </a:r>
          </a:p>
          <a:p>
            <a:r>
              <a:rPr lang="en-US" err="1"/>
              <a:t>Inisialisasi</a:t>
            </a:r>
            <a:r>
              <a:rPr lang="en-US"/>
              <a:t> variable </a:t>
            </a:r>
            <a:r>
              <a:rPr lang="en-US" err="1"/>
              <a:t>adalah</a:t>
            </a:r>
            <a:r>
              <a:rPr lang="en-US"/>
              <a:t> proses </a:t>
            </a:r>
            <a:r>
              <a:rPr lang="en-US" err="1"/>
              <a:t>memberikan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</a:t>
            </a:r>
            <a:r>
              <a:rPr lang="en-US" err="1"/>
              <a:t>awal</a:t>
            </a:r>
            <a:r>
              <a:rPr lang="en-US"/>
              <a:t> </a:t>
            </a:r>
            <a:r>
              <a:rPr lang="en-US" err="1"/>
              <a:t>kepada</a:t>
            </a:r>
            <a:r>
              <a:rPr lang="en-US"/>
              <a:t> variable</a:t>
            </a:r>
          </a:p>
          <a:p>
            <a:endParaRPr lang="en-US"/>
          </a:p>
          <a:p>
            <a:pPr marL="0" indent="0">
              <a:buNone/>
            </a:pPr>
            <a:r>
              <a:rPr lang="en-ID" sz="18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int number = 10;</a:t>
            </a:r>
          </a:p>
          <a:p>
            <a:pPr marL="0" indent="0">
              <a:buNone/>
            </a:pPr>
            <a:r>
              <a:rPr lang="en-ID" sz="18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String name = "John Doe";</a:t>
            </a:r>
          </a:p>
          <a:p>
            <a:pPr marL="0" indent="0">
              <a:buNone/>
            </a:pPr>
            <a:br>
              <a:rPr lang="en-ID" sz="18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endParaRPr lang="en-ID" sz="18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65142-DBAE-C4F4-A69D-4D28411B5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234383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9664B-4AA5-521C-E81F-117C120C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Jenis-jenis Variabel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CA477-4117-BB2A-B79E-B2B585260E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err="1"/>
              <a:t>Variabel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final</a:t>
            </a:r>
          </a:p>
          <a:p>
            <a:r>
              <a:rPr lang="en-US" err="1"/>
              <a:t>Variabel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final</a:t>
            </a:r>
            <a:r>
              <a:rPr lang="en-US"/>
              <a:t> </a:t>
            </a:r>
            <a:r>
              <a:rPr lang="en-US" err="1"/>
              <a:t>nilainya</a:t>
            </a:r>
            <a:r>
              <a:rPr lang="en-US"/>
              <a:t>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diubah</a:t>
            </a:r>
            <a:r>
              <a:rPr lang="en-US"/>
              <a:t> </a:t>
            </a:r>
            <a:r>
              <a:rPr lang="en-US" err="1"/>
              <a:t>setelah</a:t>
            </a:r>
            <a:r>
              <a:rPr lang="en-US"/>
              <a:t> </a:t>
            </a:r>
            <a:r>
              <a:rPr lang="en-US" err="1"/>
              <a:t>diinisialisasi</a:t>
            </a:r>
            <a:endParaRPr lang="en-US"/>
          </a:p>
          <a:p>
            <a:pPr marL="0" indent="0">
              <a:buNone/>
            </a:pPr>
            <a:endParaRPr lang="en-ID" sz="1300" b="0" i="1">
              <a:solidFill>
                <a:srgbClr val="C678DD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final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int number = 10;</a:t>
            </a:r>
          </a:p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number = 20; // Error: cannot assign to final variable 'number'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12EB0-3E3D-04D6-AB14-84FECE1E11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err="1"/>
              <a:t>Variabel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const</a:t>
            </a:r>
          </a:p>
          <a:p>
            <a:r>
              <a:rPr lang="en-US" err="1"/>
              <a:t>Variabel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const</a:t>
            </a:r>
            <a:r>
              <a:rPr lang="en-US"/>
              <a:t> </a:t>
            </a:r>
            <a:r>
              <a:rPr lang="en-US" err="1"/>
              <a:t>nilainya</a:t>
            </a:r>
            <a:r>
              <a:rPr lang="en-US"/>
              <a:t> </a:t>
            </a:r>
            <a:r>
              <a:rPr lang="en-US" err="1"/>
              <a:t>konstan</a:t>
            </a:r>
            <a:r>
              <a:rPr lang="en-US"/>
              <a:t> dan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dibuah</a:t>
            </a:r>
            <a:endParaRPr lang="en-US"/>
          </a:p>
          <a:p>
            <a:pPr marL="0" indent="0">
              <a:buNone/>
            </a:pPr>
            <a:endParaRPr lang="en-US" sz="1300"/>
          </a:p>
          <a:p>
            <a:pPr marL="0" indent="0">
              <a:buNone/>
            </a:pPr>
            <a:endParaRPr lang="en-ID" sz="1300" b="0" i="1">
              <a:solidFill>
                <a:srgbClr val="C678DD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const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Float pi = 3.14;</a:t>
            </a:r>
          </a:p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pi = 3.14; // Error: cannot assign to constant variable 'number'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8501F-C7D4-E18D-AB8B-0F8CF0C1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316898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9664B-4AA5-521C-E81F-117C120C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Jenis-jenis Variabel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CA477-4117-BB2A-B79E-B2B585260E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err="1"/>
              <a:t>Variabel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late</a:t>
            </a:r>
          </a:p>
          <a:p>
            <a:r>
              <a:rPr lang="en-US" err="1"/>
              <a:t>Variabel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late</a:t>
            </a:r>
            <a:r>
              <a:rPr lang="en-US"/>
              <a:t> </a:t>
            </a:r>
            <a:r>
              <a:rPr lang="en-US" err="1"/>
              <a:t>nilainya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diinisialisasi</a:t>
            </a:r>
            <a:r>
              <a:rPr lang="en-US"/>
              <a:t> </a:t>
            </a:r>
            <a:r>
              <a:rPr lang="en-US" err="1"/>
              <a:t>kemudian</a:t>
            </a:r>
            <a:endParaRPr lang="en-US"/>
          </a:p>
          <a:p>
            <a:pPr marL="0" indent="0">
              <a:buNone/>
            </a:pPr>
            <a:endParaRPr lang="en-ID" sz="1300" b="0" i="1">
              <a:solidFill>
                <a:srgbClr val="C678DD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late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int number;</a:t>
            </a:r>
          </a:p>
          <a:p>
            <a:pPr marL="0" indent="0">
              <a:buNone/>
            </a:pPr>
            <a:b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void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ID" sz="1300">
                <a:solidFill>
                  <a:schemeClr val="accent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number = 10;</a:t>
            </a: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print(number);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10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12EB0-3E3D-04D6-AB14-84FECE1E11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err="1"/>
              <a:t>Variabel</a:t>
            </a:r>
            <a:r>
              <a:rPr lang="en-US"/>
              <a:t> var</a:t>
            </a:r>
          </a:p>
          <a:p>
            <a:r>
              <a:rPr lang="en-US" err="1"/>
              <a:t>Variabel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var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menyimpan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tipe</a:t>
            </a:r>
            <a:r>
              <a:rPr lang="en-US"/>
              <a:t> data </a:t>
            </a:r>
            <a:r>
              <a:rPr lang="en-US" err="1"/>
              <a:t>apapun</a:t>
            </a:r>
            <a:endParaRPr lang="en-US"/>
          </a:p>
          <a:p>
            <a:pPr marL="0" indent="0">
              <a:buNone/>
            </a:pPr>
            <a:endParaRPr lang="en-US" sz="1300"/>
          </a:p>
          <a:p>
            <a:pPr marL="0" indent="0">
              <a:buNone/>
            </a:pPr>
            <a:endParaRPr lang="en-ID" sz="1300" b="0" i="1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var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number = 10;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number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bertipe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`int`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number = "John Doe"; 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number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bertipe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`String`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300" b="0">
                <a:solidFill>
                  <a:srgbClr val="ABB2BF"/>
                </a:solidFill>
                <a:effectLst/>
                <a:latin typeface="Menlo" panose="020B0609030804020204" pitchFamily="49" charset="0"/>
              </a:rPr>
            </a:br>
            <a:endParaRPr lang="en-ID" sz="1300" b="0">
              <a:solidFill>
                <a:srgbClr val="ABB2BF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8501F-C7D4-E18D-AB8B-0F8CF0C1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995706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12C66-40D0-535D-544A-AD93798C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Aturan Penamaan Variabel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975CA-6EA2-FDB4-FC8D-E53F36FDF3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/>
              <a:t>Karakter yang valid</a:t>
            </a:r>
          </a:p>
          <a:p>
            <a:pPr marL="0" indent="0">
              <a:buNone/>
            </a:pPr>
            <a:r>
              <a:rPr lang="en-US"/>
              <a:t>nama variable hanya boleh terdiri dari huruf, angka, garis bawah atau biasa disebut </a:t>
            </a:r>
            <a:r>
              <a:rPr lang="en-US" i="1"/>
              <a:t>under score</a:t>
            </a:r>
            <a:r>
              <a:rPr lang="en-US"/>
              <a:t> (_), dan tanda dolar ($)</a:t>
            </a:r>
          </a:p>
          <a:p>
            <a:r>
              <a:rPr lang="en-US"/>
              <a:t>Kapitalisasi</a:t>
            </a:r>
          </a:p>
          <a:p>
            <a:pPr marL="0" indent="0">
              <a:buNone/>
            </a:pPr>
            <a:r>
              <a:rPr lang="en-US"/>
              <a:t>Nama Variabel sebaiknya menggunakan huruf kecil untuk menghindari kebingan dengan kata kunci (</a:t>
            </a:r>
            <a:r>
              <a:rPr lang="en-US" i="1"/>
              <a:t>keywords</a:t>
            </a:r>
            <a:r>
              <a:rPr lang="en-US"/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ACC4C-12C5-3CC2-E379-74630C178B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err="1"/>
              <a:t>Praktik</a:t>
            </a:r>
            <a:r>
              <a:rPr lang="en-US"/>
              <a:t> </a:t>
            </a:r>
            <a:r>
              <a:rPr lang="en-US" err="1"/>
              <a:t>penggunaan</a:t>
            </a:r>
            <a:r>
              <a:rPr lang="en-US"/>
              <a:t> variable</a:t>
            </a:r>
          </a:p>
          <a:p>
            <a:pPr marL="0" indent="0">
              <a:buNone/>
            </a:pPr>
            <a:r>
              <a:rPr lang="en-US" err="1"/>
              <a:t>Menampilkan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variable </a:t>
            </a:r>
            <a:r>
              <a:rPr lang="en-US" err="1"/>
              <a:t>dengan</a:t>
            </a:r>
            <a:r>
              <a:rPr lang="en-US"/>
              <a:t> print()</a:t>
            </a:r>
          </a:p>
          <a:p>
            <a:pPr marL="0" indent="0">
              <a:buNone/>
            </a:pPr>
            <a:r>
              <a:rPr lang="en-ID" sz="1300" b="0">
                <a:solidFill>
                  <a:srgbClr val="E5C07B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int</a:t>
            </a:r>
            <a:r>
              <a:rPr lang="en-ID" sz="13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>
                <a:solidFill>
                  <a:srgbClr val="E06C75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number</a:t>
            </a:r>
            <a:r>
              <a:rPr lang="en-ID" sz="13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>
                <a:solidFill>
                  <a:srgbClr val="56B6C2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ID" sz="13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>
                <a:solidFill>
                  <a:srgbClr val="D19A66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10</a:t>
            </a:r>
            <a:r>
              <a:rPr lang="en-ID" sz="13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</a:t>
            </a:r>
          </a:p>
          <a:p>
            <a:pPr marL="0" indent="0">
              <a:buNone/>
            </a:pPr>
            <a:r>
              <a:rPr lang="en-ID" sz="1300" b="0">
                <a:solidFill>
                  <a:srgbClr val="61AFE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</a:t>
            </a:r>
            <a:r>
              <a:rPr lang="en-ID" sz="13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ID" sz="1300" b="0">
                <a:solidFill>
                  <a:srgbClr val="D19A66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number</a:t>
            </a:r>
            <a:r>
              <a:rPr lang="en-ID" sz="13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 </a:t>
            </a:r>
            <a:r>
              <a:rPr lang="en-ID" sz="1300" b="0" i="1">
                <a:solidFill>
                  <a:srgbClr val="5C6370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10</a:t>
            </a:r>
            <a:endParaRPr lang="en-ID" b="0">
              <a:solidFill>
                <a:srgbClr val="ABB2BF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r>
              <a:rPr lang="en-US" err="1"/>
              <a:t>Manipulasi</a:t>
            </a:r>
            <a:r>
              <a:rPr lang="en-US"/>
              <a:t> variable</a:t>
            </a:r>
          </a:p>
          <a:p>
            <a:pPr marL="0" indent="0">
              <a:buNone/>
            </a:pPr>
            <a:r>
              <a:rPr lang="en-US" err="1"/>
              <a:t>Mengubah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variable </a:t>
            </a:r>
            <a:r>
              <a:rPr lang="en-US" err="1"/>
              <a:t>dengan</a:t>
            </a:r>
            <a:r>
              <a:rPr lang="en-US"/>
              <a:t> operator assignment (=)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>
                <a:solidFill>
                  <a:srgbClr val="E06C75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number</a:t>
            </a:r>
            <a:r>
              <a:rPr lang="en-ID" sz="15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>
                <a:solidFill>
                  <a:srgbClr val="56B6C2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ID" sz="15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>
                <a:solidFill>
                  <a:srgbClr val="D19A66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10</a:t>
            </a:r>
            <a:r>
              <a:rPr lang="en-ID" sz="15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06C75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number</a:t>
            </a:r>
            <a:r>
              <a:rPr lang="en-ID" sz="15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>
                <a:solidFill>
                  <a:srgbClr val="56B6C2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+=</a:t>
            </a:r>
            <a:r>
              <a:rPr lang="en-ID" sz="15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>
                <a:solidFill>
                  <a:srgbClr val="D19A66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5</a:t>
            </a:r>
            <a:r>
              <a:rPr lang="en-ID" sz="1500" b="0">
                <a:solidFill>
                  <a:srgbClr val="ABB2BF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 </a:t>
            </a:r>
            <a:r>
              <a:rPr lang="en-ID" sz="1500" b="0" i="1">
                <a:solidFill>
                  <a:srgbClr val="5C6370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number </a:t>
            </a:r>
            <a:r>
              <a:rPr lang="en-ID" sz="1500" b="0" i="1" err="1">
                <a:solidFill>
                  <a:srgbClr val="5C6370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menjadi</a:t>
            </a:r>
            <a:r>
              <a:rPr lang="en-ID" sz="1500" b="0" i="1">
                <a:solidFill>
                  <a:srgbClr val="5C6370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15</a:t>
            </a:r>
            <a:endParaRPr lang="en-ID" sz="1500" b="0">
              <a:solidFill>
                <a:srgbClr val="ABB2BF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552ED-1DC4-920B-CD45-C1823B162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9888055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899115-2CEB-4397-2875-E6F5BD9D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Sintaks Dasar Bahasa Dart</a:t>
            </a:r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DB46DE-17F0-FE78-EC2F-AED8374B3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Null Safety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27D4F-B324-DA12-D1D9-5D7F7F6B3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043043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AFB2AB-BF96-A941-059B-1F544294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Null Safety</a:t>
            </a:r>
            <a:r>
              <a:rPr lang="en-US"/>
              <a:t> di Dart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F3B341-FC29-88E0-DE4B-207F30F55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Null safety adalah fitur untuk memastikan variable tidak boleh bernilai </a:t>
            </a:r>
            <a:r>
              <a:rPr lang="en-US" i="1"/>
              <a:t>null</a:t>
            </a:r>
            <a:r>
              <a:rPr lang="en-US"/>
              <a:t> (kosong) kecuali dideklarasikan secara eksplisit.</a:t>
            </a:r>
          </a:p>
          <a:p>
            <a:r>
              <a:rPr lang="en-US"/>
              <a:t>Fitur ini membantu:</a:t>
            </a:r>
          </a:p>
          <a:p>
            <a:pPr lvl="1"/>
            <a:r>
              <a:rPr lang="en-US"/>
              <a:t>Mencegah kesalahan</a:t>
            </a:r>
          </a:p>
          <a:p>
            <a:pPr lvl="1"/>
            <a:r>
              <a:rPr lang="en-US"/>
              <a:t>Meningkatkan keamanan kode program</a:t>
            </a:r>
          </a:p>
          <a:p>
            <a:pPr lvl="1"/>
            <a:r>
              <a:rPr lang="en-US"/>
              <a:t>Meningkatkan kemampuan compiler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DED34-D59B-B887-7B35-DDD6628B5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000976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AFB2AB-BF96-A941-059B-1F544294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Null Safety </a:t>
            </a:r>
            <a:r>
              <a:rPr lang="en-US"/>
              <a:t>di Dart</a:t>
            </a:r>
            <a:endParaRPr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32269E-1C39-0DFB-D465-CA44E6ED34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Tanpa </a:t>
            </a:r>
            <a:r>
              <a:rPr lang="en-US" i="1"/>
              <a:t>Null Safety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F3B341-FC29-88E0-DE4B-207F30F559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endParaRPr lang="en-ID" sz="1500">
              <a:solidFill>
                <a:schemeClr val="accent1"/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String </a:t>
            </a: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Variabel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tidak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diinisialisasi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</a:t>
            </a:r>
            <a:r>
              <a:rPr lang="en-ID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nama.length</a:t>
            </a:r>
            <a: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 </a:t>
            </a:r>
            <a:r>
              <a:rPr lang="en-ID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Error: </a:t>
            </a:r>
            <a:r>
              <a:rPr lang="en-ID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NullPointerException</a:t>
            </a: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5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endParaRPr lang="en-ID" sz="15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53662-E7F3-FEC8-ED71-72CBD8D92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Dengan </a:t>
            </a:r>
            <a:r>
              <a:rPr lang="en-US" i="1"/>
              <a:t>Null Safety</a:t>
            </a:r>
            <a:endParaRPr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BDB7E7-9047-7604-B8BC-7C3F60A9354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void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String? 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</a:t>
            </a:r>
          </a:p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Variabel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dideklarasikan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nullable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'Budi’;</a:t>
            </a:r>
          </a:p>
          <a:p>
            <a:pPr marL="0" indent="0">
              <a:buNone/>
            </a:pP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</a:t>
            </a:r>
            <a:r>
              <a:rPr lang="en-ID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nama.length</a:t>
            </a:r>
            <a: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// '5' (Hanya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dicetak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jika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nama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ID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tidak</a:t>
            </a:r>
            <a:r>
              <a:rPr lang="en-ID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null)</a:t>
            </a: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ID" sz="1300" b="0">
                <a:solidFill>
                  <a:schemeClr val="accent1"/>
                </a:solidFill>
                <a:effectLst/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endParaRPr lang="en-ID" sz="1300" b="0">
              <a:solidFill>
                <a:schemeClr val="accent1"/>
              </a:solidFill>
              <a:effectLst/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DED34-D59B-B887-7B35-DDD6628B5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563650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4C20-37E3-5C67-B0BC-8E8B061D0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</a:t>
            </a:r>
            <a:r>
              <a:rPr lang="en-US" i="1"/>
              <a:t>Null Safety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3C08F-8523-ED07-3974-D69B1F92C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?.	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Mengakses </a:t>
            </a:r>
            <a:r>
              <a:rPr lang="en-US" i="1"/>
              <a:t>property</a:t>
            </a:r>
            <a:r>
              <a:rPr lang="en-US"/>
              <a:t> atau method dari variable </a:t>
            </a:r>
            <a:r>
              <a:rPr lang="en-US" i="1"/>
              <a:t>nullable</a:t>
            </a:r>
          </a:p>
          <a:p>
            <a:r>
              <a:rPr lang="en-US"/>
              <a:t>??	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Memberikan nilai </a:t>
            </a:r>
            <a:r>
              <a:rPr lang="en-US" i="1"/>
              <a:t>default</a:t>
            </a:r>
            <a:r>
              <a:rPr lang="en-US"/>
              <a:t> jika variable </a:t>
            </a:r>
            <a:r>
              <a:rPr lang="en-US" i="1"/>
              <a:t>nullable</a:t>
            </a:r>
            <a:r>
              <a:rPr lang="en-US"/>
              <a:t> bernilai </a:t>
            </a:r>
            <a:r>
              <a:rPr lang="en-US" i="1"/>
              <a:t>null</a:t>
            </a:r>
          </a:p>
          <a:p>
            <a:r>
              <a:rPr lang="en-US"/>
              <a:t>!	</a:t>
            </a:r>
            <a:r>
              <a:rPr lang="en-US">
                <a:sym typeface="Wingdings" pitchFamily="2" charset="2"/>
              </a:rPr>
              <a:t> Mengubah variable </a:t>
            </a:r>
            <a:r>
              <a:rPr lang="en-US" i="1">
                <a:sym typeface="Wingdings" pitchFamily="2" charset="2"/>
              </a:rPr>
              <a:t>nullable </a:t>
            </a:r>
            <a:r>
              <a:rPr lang="en-US">
                <a:sym typeface="Wingdings" pitchFamily="2" charset="2"/>
              </a:rPr>
              <a:t>menjadi </a:t>
            </a:r>
            <a:r>
              <a:rPr lang="en-US" i="1">
                <a:sym typeface="Wingdings" pitchFamily="2" charset="2"/>
              </a:rPr>
              <a:t>non-nullable</a:t>
            </a:r>
            <a:r>
              <a:rPr lang="en-US">
                <a:sym typeface="Wingdings" pitchFamily="2" charset="2"/>
              </a:rPr>
              <a:t> (berisiko error)</a:t>
            </a:r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7CC96-AEE8-6354-2523-0FF872D4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897891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297DF-C6CE-8AEC-FFCA-D45F3CE3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Manfaat </a:t>
            </a:r>
            <a:r>
              <a:rPr lang="en-US" i="1"/>
              <a:t>Null Safety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1E11E-96E3-FA9D-D678-E598E64E5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Meningkatkan kualitas dan stabilitas kode</a:t>
            </a:r>
          </a:p>
          <a:p>
            <a:r>
              <a:rPr lang="en-US"/>
              <a:t>Mempermudah penulisan kode yang aman dan terpercaya</a:t>
            </a:r>
          </a:p>
          <a:p>
            <a:r>
              <a:rPr lang="en-US"/>
              <a:t>Memudahkan kolaborasi dan pemeliharaan kode.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F86DAB-3124-5C04-8DD3-CF196D9B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346267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3B4B3-E8DE-4009-E0D8-1DBE2DB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Hasil Akhir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C5BBA-A4DC-C161-659B-F55799B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Mahasiswa mampu memahami konsep dasar Bahasa Dart</a:t>
            </a:r>
          </a:p>
          <a:p>
            <a:r>
              <a:rPr lang="en-US"/>
              <a:t>Mahasiswa mampu menulis program Dart untuk menyelesaikan masalah sederhana.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159D2-0157-B900-A242-6F3642CD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671771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BA93-D3EE-97FC-2914-6A95E113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Kesimpulan </a:t>
            </a:r>
            <a:r>
              <a:rPr lang="en-US" i="1"/>
              <a:t>Null Safety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81FD-508A-F44B-8A8A-E6EFC8471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Null Safety</a:t>
            </a:r>
            <a:r>
              <a:rPr lang="en-US"/>
              <a:t> merupakan fitur penting di Dart untuk meningkatkan keamanan dan kualitas kode. Memahami dan menggunakannya dengan tepat akan membuat kode lebih stabil dan terhidar dari error.</a:t>
            </a:r>
            <a:endParaRPr i="1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8DB6E9-BA0D-F389-E5E0-91865D18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383941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F008E-E01A-E2BC-F178-5C52643459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EAD8DB-C77F-E831-576F-3AEC43B99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Sintaks Dasar Bahasa Dart</a:t>
            </a:r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1AA9CE-9B2A-B18F-6EC9-A2C03D5467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Operator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74122-ABD4-F842-D8B9-90039098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6238188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DA6F26-5127-6C48-ABE1-34D3552F5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</a:t>
            </a:r>
            <a:r>
              <a:rPr lang="en-US" err="1"/>
              <a:t>Aritmatika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A4B027-BD9B-B71C-2E9C-97400CD6C8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err="1"/>
              <a:t>Penjumlahan</a:t>
            </a:r>
            <a:r>
              <a:rPr lang="en-US"/>
              <a:t> (+)</a:t>
            </a:r>
          </a:p>
          <a:p>
            <a:r>
              <a:rPr lang="en-US" err="1"/>
              <a:t>Pengurangan</a:t>
            </a:r>
            <a:r>
              <a:rPr lang="en-US"/>
              <a:t> (-)</a:t>
            </a:r>
          </a:p>
          <a:p>
            <a:r>
              <a:rPr lang="en-US" err="1"/>
              <a:t>Perkalian</a:t>
            </a:r>
            <a:r>
              <a:rPr lang="en-US"/>
              <a:t> (*)</a:t>
            </a:r>
          </a:p>
          <a:p>
            <a:r>
              <a:rPr lang="en-US" err="1"/>
              <a:t>Pembagian</a:t>
            </a:r>
            <a:r>
              <a:rPr lang="en-US"/>
              <a:t> (/)</a:t>
            </a:r>
          </a:p>
          <a:p>
            <a:r>
              <a:rPr lang="en-US"/>
              <a:t>Modulus (%)</a:t>
            </a:r>
          </a:p>
          <a:p>
            <a:r>
              <a:rPr lang="en-US"/>
              <a:t>Increment (++)</a:t>
            </a:r>
          </a:p>
          <a:p>
            <a:r>
              <a:rPr lang="en-US"/>
              <a:t>Decrement (--)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D0B91EA-6EAE-9762-3AF9-00A91303B6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0" i="1">
                <a:solidFill>
                  <a:srgbClr val="476352"/>
                </a:solidFill>
                <a:effectLst/>
                <a:latin typeface="Fira Code" panose="020B0809050000020004" pitchFamily="49" charset="0"/>
              </a:rPr>
              <a:t>/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 Operator </a:t>
            </a:r>
            <a:r>
              <a:rPr lang="en-US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aritmatika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sum = 10 + 20;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difference = 20 - 10;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product = 10 * 20;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quotient = 20 /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remainder = 20 % 10;</a:t>
            </a:r>
          </a:p>
          <a:p>
            <a:pPr marL="0" indent="0">
              <a:buNone/>
            </a:pPr>
            <a:endParaRPr lang="en-US" sz="13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613B2-D30E-75F4-EEEB-22A4F468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245335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8443-E2FC-F026-9023-E45DF184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</a:t>
            </a:r>
            <a:r>
              <a:rPr lang="en-US" err="1"/>
              <a:t>Logika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8DBFB-A16D-EE48-D821-2DFF6A1E2E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AND (&amp;&amp;)</a:t>
            </a:r>
          </a:p>
          <a:p>
            <a:r>
              <a:rPr lang="en-US"/>
              <a:t>OR (||)</a:t>
            </a:r>
          </a:p>
          <a:p>
            <a:r>
              <a:rPr lang="en-US"/>
              <a:t>NOT (!)</a:t>
            </a:r>
          </a:p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A7B79F-6FF4-CD0E-27C9-7E442F8313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Operator </a:t>
            </a:r>
            <a:r>
              <a:rPr lang="en-US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logika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isTrue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true &amp;&amp; false;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isFalse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true || false;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isNegated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!true;</a:t>
            </a:r>
          </a:p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42F29-A462-9AEB-C5FC-41BF7833D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1129471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19000-8DCF-3745-BD9A-6EEA876B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</a:t>
            </a:r>
            <a:r>
              <a:rPr lang="en-US" err="1"/>
              <a:t>Perbandingan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1D7D5-546F-3EF5-25B1-9030FFC384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/>
              <a:t>Sama </a:t>
            </a:r>
            <a:r>
              <a:rPr lang="en-US" err="1"/>
              <a:t>dengan</a:t>
            </a:r>
            <a:r>
              <a:rPr lang="en-US"/>
              <a:t> (==)</a:t>
            </a:r>
          </a:p>
          <a:p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sama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(!=)</a:t>
            </a:r>
          </a:p>
          <a:p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besar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(&gt;)</a:t>
            </a:r>
          </a:p>
          <a:p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kecil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(&lt;)</a:t>
            </a:r>
          </a:p>
          <a:p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besar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atau</a:t>
            </a:r>
            <a:r>
              <a:rPr lang="en-US"/>
              <a:t> </a:t>
            </a:r>
            <a:r>
              <a:rPr lang="en-US" err="1"/>
              <a:t>sama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(&gt;=)</a:t>
            </a:r>
          </a:p>
          <a:p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kecil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atau</a:t>
            </a:r>
            <a:r>
              <a:rPr lang="en-US"/>
              <a:t> </a:t>
            </a:r>
            <a:r>
              <a:rPr lang="en-US" err="1"/>
              <a:t>sama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(&lt;=)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0BEFD6-FB11-D789-B62D-3B391BFCB9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Operator </a:t>
            </a:r>
            <a:r>
              <a:rPr lang="en-US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perbandingan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isEqual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10 ==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isNotEqual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10 !=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isGreaterThan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10 &gt;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isLessThan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10 &lt;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isGreaterThanOrEqual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10 &gt;=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5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isLessThanOrEqual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10 &lt;= 10;</a:t>
            </a:r>
          </a:p>
          <a:p>
            <a:pPr marL="0" indent="0">
              <a:buNone/>
            </a:pPr>
            <a:endParaRPr lang="en-US" sz="15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4400D0-1B5A-8208-3BDE-A2838CC47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9950165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57FDC-E078-B971-A558-5A7141834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</a:t>
            </a:r>
            <a:r>
              <a:rPr lang="en-US" err="1"/>
              <a:t>lainnya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347-010E-0650-F0AC-FEF2EC720C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/>
              <a:t>Operator ternary (?</a:t>
            </a:r>
            <a:r>
              <a:rPr lang="en-US">
                <a:sym typeface="Wingdings" panose="05000000000000000000" pitchFamily="2" charset="2"/>
              </a:rPr>
              <a:t>:)</a:t>
            </a:r>
          </a:p>
          <a:p>
            <a:r>
              <a:rPr lang="en-US">
                <a:sym typeface="Wingdings" panose="05000000000000000000" pitchFamily="2" charset="2"/>
              </a:rPr>
              <a:t>Operator assignment(=)</a:t>
            </a:r>
          </a:p>
          <a:p>
            <a:r>
              <a:rPr lang="en-US">
                <a:sym typeface="Wingdings" panose="05000000000000000000" pitchFamily="2" charset="2"/>
              </a:rPr>
              <a:t>Operator cascade (..)</a:t>
            </a:r>
          </a:p>
          <a:p>
            <a:r>
              <a:rPr lang="en-US">
                <a:sym typeface="Wingdings" panose="05000000000000000000" pitchFamily="2" charset="2"/>
              </a:rPr>
              <a:t>Operator spread (…)</a:t>
            </a:r>
          </a:p>
          <a:p>
            <a:r>
              <a:rPr lang="en-US">
                <a:sym typeface="Wingdings" panose="05000000000000000000" pitchFamily="2" charset="2"/>
              </a:rPr>
              <a:t>Operator null-safe (??, ??=)</a:t>
            </a:r>
          </a:p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00B76E-0DE1-AD6F-C070-CB0B8497C2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Operator </a:t>
            </a:r>
            <a:r>
              <a:rPr lang="en-US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lainnya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 =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number = number ?? 20; 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number </a:t>
            </a:r>
            <a:r>
              <a:rPr lang="en-US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menjadi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number ??= 20; 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number </a:t>
            </a:r>
            <a:r>
              <a:rPr lang="en-US" sz="15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tetap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Precedence dan associativity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result = 10 + 20 * 3; 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result = 70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endParaRPr lang="en-US" sz="15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83546-75A6-FA6E-3313-BA3D90D0F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835192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89EFA-2B32-34F4-998C-D0A5C192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Perbedaan</a:t>
            </a:r>
            <a:r>
              <a:rPr lang="en-US"/>
              <a:t> operator == dan ===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922EB-5DB4-3BA4-8CF7-1A7AEC0284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Operator ==</a:t>
            </a:r>
          </a:p>
          <a:p>
            <a:pPr lvl="1"/>
            <a:r>
              <a:rPr lang="en-US" err="1"/>
              <a:t>Membandingkan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dua </a:t>
            </a:r>
            <a:r>
              <a:rPr lang="en-US" err="1"/>
              <a:t>objek</a:t>
            </a:r>
            <a:endParaRPr lang="en-US"/>
          </a:p>
          <a:p>
            <a:pPr lvl="1"/>
            <a:r>
              <a:rPr lang="en-US"/>
              <a:t>Hanya </a:t>
            </a:r>
            <a:r>
              <a:rPr lang="en-US" err="1"/>
              <a:t>memeriksa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</a:t>
            </a:r>
            <a:r>
              <a:rPr lang="en-US" err="1"/>
              <a:t>objek</a:t>
            </a:r>
            <a:r>
              <a:rPr lang="en-US"/>
              <a:t>, </a:t>
            </a:r>
            <a:r>
              <a:rPr lang="en-US" err="1"/>
              <a:t>bukan</a:t>
            </a:r>
            <a:r>
              <a:rPr lang="en-US"/>
              <a:t> </a:t>
            </a:r>
            <a:r>
              <a:rPr lang="en-US" err="1"/>
              <a:t>identitas</a:t>
            </a:r>
            <a:r>
              <a:rPr lang="en-US"/>
              <a:t> </a:t>
            </a:r>
            <a:r>
              <a:rPr lang="en-US" err="1"/>
              <a:t>objek</a:t>
            </a:r>
            <a:endParaRPr lang="en-US"/>
          </a:p>
          <a:p>
            <a:pPr lvl="1"/>
            <a:r>
              <a:rPr lang="en-US"/>
              <a:t>Dua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yang </a:t>
            </a:r>
            <a:r>
              <a:rPr lang="en-US" err="1"/>
              <a:t>sama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dianggap</a:t>
            </a:r>
            <a:r>
              <a:rPr lang="en-US"/>
              <a:t> </a:t>
            </a:r>
            <a:r>
              <a:rPr lang="en-US" err="1"/>
              <a:t>sama</a:t>
            </a:r>
            <a:r>
              <a:rPr lang="en-US"/>
              <a:t>, </a:t>
            </a:r>
            <a:r>
              <a:rPr lang="en-US" err="1"/>
              <a:t>meskipun</a:t>
            </a:r>
            <a:r>
              <a:rPr lang="en-US"/>
              <a:t> </a:t>
            </a:r>
            <a:r>
              <a:rPr lang="en-US" err="1"/>
              <a:t>mereka</a:t>
            </a:r>
            <a:r>
              <a:rPr lang="en-US"/>
              <a:t> </a:t>
            </a:r>
            <a:r>
              <a:rPr lang="en-US" err="1"/>
              <a:t>memiliki</a:t>
            </a:r>
            <a:r>
              <a:rPr lang="en-US"/>
              <a:t> </a:t>
            </a:r>
            <a:r>
              <a:rPr lang="en-US" err="1"/>
              <a:t>identitas</a:t>
            </a:r>
            <a:r>
              <a:rPr lang="en-US"/>
              <a:t> yang </a:t>
            </a:r>
            <a:r>
              <a:rPr lang="en-US" err="1"/>
              <a:t>berbeda</a:t>
            </a:r>
            <a:endParaRPr lang="en-US"/>
          </a:p>
          <a:p>
            <a:pPr marL="0" indent="0">
              <a:buNone/>
            </a:pP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number1 = 10;</a:t>
            </a:r>
          </a:p>
          <a:p>
            <a:pPr marL="0" indent="0">
              <a:buNone/>
            </a:pP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number2 = 10;</a:t>
            </a:r>
          </a:p>
          <a:p>
            <a:pPr marL="0" indent="0">
              <a:buNone/>
            </a:pPr>
            <a:b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print(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number1</a:t>
            </a:r>
            <a:r>
              <a:rPr lang="en-US" sz="15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== number2); </a:t>
            </a:r>
            <a:r>
              <a:rPr lang="en-US" sz="15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true</a:t>
            </a:r>
            <a:endParaRPr lang="en-US" sz="15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F6D4C-5871-5817-D9D8-15D1275C30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Operator ===</a:t>
            </a:r>
          </a:p>
          <a:p>
            <a:pPr lvl="1"/>
            <a:r>
              <a:rPr lang="en-US" err="1"/>
              <a:t>Digunakan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membandingkan</a:t>
            </a:r>
            <a:r>
              <a:rPr lang="en-US"/>
              <a:t> </a:t>
            </a:r>
            <a:r>
              <a:rPr lang="en-US" err="1"/>
              <a:t>identitas</a:t>
            </a:r>
            <a:r>
              <a:rPr lang="en-US"/>
              <a:t> dua </a:t>
            </a:r>
            <a:r>
              <a:rPr lang="en-US" err="1"/>
              <a:t>objek</a:t>
            </a:r>
            <a:endParaRPr lang="en-US"/>
          </a:p>
          <a:p>
            <a:pPr lvl="1"/>
            <a:r>
              <a:rPr lang="en-US"/>
              <a:t>Operator ini </a:t>
            </a:r>
            <a:r>
              <a:rPr lang="en-US" err="1"/>
              <a:t>memeriksa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dan </a:t>
            </a:r>
            <a:r>
              <a:rPr lang="en-US" err="1"/>
              <a:t>identitas</a:t>
            </a:r>
            <a:r>
              <a:rPr lang="en-US"/>
              <a:t> </a:t>
            </a:r>
            <a:r>
              <a:rPr lang="en-US" err="1"/>
              <a:t>objek</a:t>
            </a:r>
            <a:endParaRPr lang="en-US"/>
          </a:p>
          <a:p>
            <a:pPr lvl="1"/>
            <a:r>
              <a:rPr lang="en-US"/>
              <a:t>Dua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dan </a:t>
            </a:r>
            <a:r>
              <a:rPr lang="en-US" err="1"/>
              <a:t>identitas</a:t>
            </a:r>
            <a:r>
              <a:rPr lang="en-US"/>
              <a:t> yang </a:t>
            </a:r>
            <a:r>
              <a:rPr lang="en-US" err="1"/>
              <a:t>sama</a:t>
            </a:r>
            <a:r>
              <a:rPr lang="en-US"/>
              <a:t> </a:t>
            </a:r>
            <a:r>
              <a:rPr lang="en-US" err="1"/>
              <a:t>maka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dianggap</a:t>
            </a:r>
            <a:r>
              <a:rPr lang="en-US"/>
              <a:t> </a:t>
            </a:r>
            <a:r>
              <a:rPr lang="en-US" err="1"/>
              <a:t>sama</a:t>
            </a:r>
            <a:endParaRPr lang="en-US"/>
          </a:p>
          <a:p>
            <a:pPr marL="0" indent="0">
              <a:buNone/>
            </a:pPr>
            <a:endParaRPr lang="en-US" sz="14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number1 = 10;</a:t>
            </a: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number2 = 10;</a:t>
            </a:r>
          </a:p>
          <a:p>
            <a:pPr marL="0" indent="0">
              <a:buNone/>
            </a:pPr>
            <a:b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print(</a:t>
            </a: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number1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=== number2); </a:t>
            </a: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false</a:t>
            </a:r>
            <a:endParaRPr lang="en-US" sz="14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A8C65-2CE9-ECBF-6B72-9BB0487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1076601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06BE-CCA0-5CCE-DE35-44EB98BC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Perbedaan</a:t>
            </a:r>
            <a:r>
              <a:rPr lang="en-US"/>
              <a:t> operator == dan ===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C21871-FB46-1F88-3644-6ACF4C2E9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/>
              <a:t>Gunakan</a:t>
            </a:r>
            <a:r>
              <a:rPr lang="en-US"/>
              <a:t> ==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membandingkan</a:t>
            </a:r>
            <a:r>
              <a:rPr lang="en-US"/>
              <a:t> dua </a:t>
            </a:r>
            <a:r>
              <a:rPr lang="en-US" err="1"/>
              <a:t>objek</a:t>
            </a:r>
            <a:endParaRPr lang="en-US"/>
          </a:p>
          <a:p>
            <a:r>
              <a:rPr lang="en-US" err="1"/>
              <a:t>Gunakan</a:t>
            </a:r>
            <a:r>
              <a:rPr lang="en-US"/>
              <a:t> ===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membandingkan</a:t>
            </a:r>
            <a:r>
              <a:rPr lang="en-US"/>
              <a:t> </a:t>
            </a:r>
            <a:r>
              <a:rPr lang="en-US" err="1"/>
              <a:t>identitas</a:t>
            </a:r>
            <a:r>
              <a:rPr lang="en-US"/>
              <a:t> </a:t>
            </a:r>
            <a:r>
              <a:rPr lang="en-US" err="1"/>
              <a:t>objek</a:t>
            </a:r>
            <a:endParaRPr lang="en-US"/>
          </a:p>
          <a:p>
            <a:r>
              <a:rPr lang="en-US"/>
              <a:t>Kapan </a:t>
            </a:r>
            <a:r>
              <a:rPr lang="en-US" err="1"/>
              <a:t>menggunakan</a:t>
            </a:r>
            <a:r>
              <a:rPr lang="en-US"/>
              <a:t> ===?</a:t>
            </a:r>
          </a:p>
          <a:p>
            <a:pPr lvl="1"/>
            <a:r>
              <a:rPr lang="en-US" err="1"/>
              <a:t>Saat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memastikan</a:t>
            </a:r>
            <a:r>
              <a:rPr lang="en-US"/>
              <a:t> dua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objek</a:t>
            </a:r>
            <a:r>
              <a:rPr lang="en-US"/>
              <a:t> yang </a:t>
            </a:r>
            <a:r>
              <a:rPr lang="en-US" err="1"/>
              <a:t>sama</a:t>
            </a:r>
            <a:r>
              <a:rPr lang="en-US"/>
              <a:t>, </a:t>
            </a:r>
            <a:r>
              <a:rPr lang="en-US" err="1"/>
              <a:t>bukan</a:t>
            </a:r>
            <a:r>
              <a:rPr lang="en-US"/>
              <a:t> </a:t>
            </a:r>
            <a:r>
              <a:rPr lang="en-US" err="1"/>
              <a:t>hanya</a:t>
            </a:r>
            <a:r>
              <a:rPr lang="en-US"/>
              <a:t> </a:t>
            </a:r>
            <a:r>
              <a:rPr lang="en-US" err="1"/>
              <a:t>memiliki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yang </a:t>
            </a:r>
            <a:r>
              <a:rPr lang="en-US" err="1"/>
              <a:t>sama</a:t>
            </a:r>
            <a:endParaRPr lang="en-US"/>
          </a:p>
          <a:p>
            <a:pPr lvl="1"/>
            <a:r>
              <a:rPr lang="en-US"/>
              <a:t>Jika </a:t>
            </a:r>
            <a:r>
              <a:rPr lang="en-US" err="1"/>
              <a:t>sedang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objek</a:t>
            </a:r>
            <a:r>
              <a:rPr lang="en-US"/>
              <a:t> yang </a:t>
            </a:r>
            <a:r>
              <a:rPr lang="en-US" err="1"/>
              <a:t>dapat</a:t>
            </a:r>
            <a:r>
              <a:rPr lang="en-US"/>
              <a:t> diubah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3F8EC-CC6E-BB36-E635-8557EB381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4234327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4D6D-5535-72EF-EF48-C32A52915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ternary ?: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A3C4C-6DA3-E6DB-756B-3F36CD6D4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Operator ternary, </a:t>
            </a:r>
            <a:r>
              <a:rPr lang="en-US" err="1"/>
              <a:t>dikenal</a:t>
            </a:r>
            <a:r>
              <a:rPr lang="en-US"/>
              <a:t> juga </a:t>
            </a:r>
            <a:r>
              <a:rPr lang="en-US" err="1"/>
              <a:t>sebagai</a:t>
            </a:r>
            <a:r>
              <a:rPr lang="en-US"/>
              <a:t> operator </a:t>
            </a:r>
            <a:r>
              <a:rPr lang="en-US" err="1"/>
              <a:t>kondisional</a:t>
            </a:r>
            <a:r>
              <a:rPr lang="en-US"/>
              <a:t>.</a:t>
            </a:r>
          </a:p>
          <a:p>
            <a:r>
              <a:rPr lang="en-US"/>
              <a:t>Operator yang </a:t>
            </a:r>
            <a:r>
              <a:rPr lang="en-US" err="1"/>
              <a:t>memungkinkan</a:t>
            </a:r>
            <a:r>
              <a:rPr lang="en-US"/>
              <a:t> </a:t>
            </a:r>
            <a:r>
              <a:rPr lang="en-US" err="1"/>
              <a:t>mengevaluasi</a:t>
            </a:r>
            <a:r>
              <a:rPr lang="en-US"/>
              <a:t> </a:t>
            </a:r>
            <a:r>
              <a:rPr lang="en-US" err="1"/>
              <a:t>ekspresi</a:t>
            </a:r>
            <a:r>
              <a:rPr lang="en-US"/>
              <a:t> </a:t>
            </a:r>
            <a:r>
              <a:rPr lang="en-US" err="1"/>
              <a:t>berdasarkan</a:t>
            </a:r>
            <a:r>
              <a:rPr lang="en-US"/>
              <a:t> </a:t>
            </a:r>
            <a:r>
              <a:rPr lang="en-US" err="1"/>
              <a:t>kondisi</a:t>
            </a:r>
            <a:r>
              <a:rPr lang="en-US"/>
              <a:t> dan </a:t>
            </a:r>
            <a:r>
              <a:rPr lang="en-US" err="1"/>
              <a:t>menghasilkan</a:t>
            </a:r>
            <a:r>
              <a:rPr lang="en-US"/>
              <a:t> dua </a:t>
            </a:r>
            <a:r>
              <a:rPr lang="en-US" err="1"/>
              <a:t>nilai</a:t>
            </a:r>
            <a:r>
              <a:rPr lang="en-US"/>
              <a:t> yang </a:t>
            </a:r>
            <a:r>
              <a:rPr lang="en-US" err="1"/>
              <a:t>berbeda</a:t>
            </a:r>
            <a:r>
              <a:rPr lang="en-US"/>
              <a:t>.</a:t>
            </a:r>
          </a:p>
          <a:p>
            <a:r>
              <a:rPr lang="en-US" err="1"/>
              <a:t>Bentuk</a:t>
            </a:r>
            <a:r>
              <a:rPr lang="en-US"/>
              <a:t> </a:t>
            </a:r>
            <a:r>
              <a:rPr lang="en-US" err="1"/>
              <a:t>umumnya</a:t>
            </a:r>
            <a:endParaRPr lang="en-US"/>
          </a:p>
          <a:p>
            <a:pPr marL="0" indent="0">
              <a:buNone/>
            </a:pPr>
            <a:endParaRPr lang="en-US" sz="1500" b="1">
              <a:solidFill>
                <a:schemeClr val="accent5">
                  <a:lumMod val="75000"/>
                </a:schemeClr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 algn="ctr">
              <a:buNone/>
            </a:pPr>
            <a:r>
              <a:rPr lang="en-US" sz="2300" b="1" err="1">
                <a:solidFill>
                  <a:schemeClr val="accent5">
                    <a:lumMod val="75000"/>
                  </a:schemeClr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kondisi</a:t>
            </a:r>
            <a:r>
              <a:rPr lang="en-US" sz="2300" b="1">
                <a:solidFill>
                  <a:schemeClr val="accent5">
                    <a:lumMod val="75000"/>
                  </a:schemeClr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? </a:t>
            </a:r>
            <a:r>
              <a:rPr lang="en-US" sz="2300" b="1" err="1">
                <a:solidFill>
                  <a:schemeClr val="accent5">
                    <a:lumMod val="75000"/>
                  </a:schemeClr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nilai_jika_benar</a:t>
            </a:r>
            <a:r>
              <a:rPr lang="en-US" sz="2300" b="1">
                <a:solidFill>
                  <a:schemeClr val="accent5">
                    <a:lumMod val="75000"/>
                  </a:schemeClr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: </a:t>
            </a:r>
            <a:r>
              <a:rPr lang="en-US" sz="2300" b="1" err="1">
                <a:solidFill>
                  <a:schemeClr val="accent5">
                    <a:lumMod val="75000"/>
                  </a:schemeClr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nilai_jika_salah</a:t>
            </a:r>
            <a:endParaRPr lang="en-US" sz="2300" b="1">
              <a:solidFill>
                <a:schemeClr val="accent5">
                  <a:lumMod val="75000"/>
                </a:schemeClr>
              </a:solidFill>
              <a:latin typeface="Fira Code" panose="020B0809050000020004" pitchFamily="49" charset="0"/>
              <a:ea typeface="Fira Code" panose="020B0809050000020004" pitchFamily="49" charset="0"/>
              <a:cs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err="1"/>
              <a:t>Contoh</a:t>
            </a:r>
            <a:r>
              <a:rPr lang="en-US"/>
              <a:t>:</a:t>
            </a:r>
          </a:p>
          <a:p>
            <a:pPr marL="0" indent="0">
              <a:buNone/>
            </a:pPr>
            <a:endParaRPr lang="en-US" sz="1600" b="0">
              <a:solidFill>
                <a:srgbClr val="FFCB6B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6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age = 18;</a:t>
            </a:r>
          </a:p>
          <a:p>
            <a:pPr marL="0" indent="0">
              <a:buNone/>
            </a:pPr>
            <a:r>
              <a:rPr lang="en-US" sz="16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String message = age &gt;= 18 ? "</a:t>
            </a:r>
            <a:r>
              <a:rPr lang="en-US" sz="16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Dewasa</a:t>
            </a:r>
            <a:r>
              <a:rPr lang="en-US" sz="16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 : "Anak-</a:t>
            </a:r>
            <a:r>
              <a:rPr lang="en-US" sz="16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anak</a:t>
            </a:r>
            <a:r>
              <a:rPr lang="en-US" sz="16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";</a:t>
            </a:r>
          </a:p>
          <a:p>
            <a:pPr marL="0" indent="0">
              <a:buNone/>
            </a:pPr>
            <a:br>
              <a:rPr lang="en-US" sz="16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6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print(</a:t>
            </a:r>
            <a:r>
              <a:rPr lang="en-US" sz="16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message</a:t>
            </a:r>
            <a:r>
              <a:rPr lang="en-US" sz="16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); </a:t>
            </a:r>
            <a:r>
              <a:rPr lang="en-US" sz="16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"</a:t>
            </a:r>
            <a:r>
              <a:rPr lang="en-US" sz="16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Dewasa</a:t>
            </a:r>
            <a:r>
              <a:rPr lang="en-US" sz="16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</a:t>
            </a:r>
            <a:endParaRPr lang="en-US" sz="16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1AD7C-2857-5E9B-67B8-DD6942D31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8552843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A4047-403D-2ECA-D996-0482ADF3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Ternary ?: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C5504-4565-7545-10D6-A21ED0190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Operator ternary </a:t>
            </a:r>
            <a:r>
              <a:rPr lang="en-US" err="1"/>
              <a:t>hanya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mengevaluasi</a:t>
            </a:r>
            <a:r>
              <a:rPr lang="en-US"/>
              <a:t> </a:t>
            </a:r>
            <a:r>
              <a:rPr lang="en-US" err="1"/>
              <a:t>satu</a:t>
            </a:r>
            <a:r>
              <a:rPr lang="en-US"/>
              <a:t> </a:t>
            </a:r>
            <a:r>
              <a:rPr lang="en-US" err="1"/>
              <a:t>kondisi</a:t>
            </a:r>
            <a:endParaRPr lang="en-US"/>
          </a:p>
          <a:p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mengevaluasi</a:t>
            </a:r>
            <a:r>
              <a:rPr lang="en-US"/>
              <a:t> </a:t>
            </a:r>
            <a:r>
              <a:rPr lang="en-US" err="1"/>
              <a:t>beberapa</a:t>
            </a:r>
            <a:r>
              <a:rPr lang="en-US"/>
              <a:t> </a:t>
            </a:r>
            <a:r>
              <a:rPr lang="en-US" err="1"/>
              <a:t>kondisi</a:t>
            </a:r>
            <a:r>
              <a:rPr lang="en-US"/>
              <a:t>, </a:t>
            </a:r>
            <a:r>
              <a:rPr lang="en-US" err="1"/>
              <a:t>perlu</a:t>
            </a:r>
            <a:r>
              <a:rPr lang="en-US"/>
              <a:t> </a:t>
            </a:r>
            <a:r>
              <a:rPr lang="en-US" err="1"/>
              <a:t>menggunakan</a:t>
            </a:r>
            <a:r>
              <a:rPr lang="en-US"/>
              <a:t> </a:t>
            </a:r>
            <a:r>
              <a:rPr lang="en-US" err="1"/>
              <a:t>pernyataan</a:t>
            </a:r>
            <a:r>
              <a:rPr lang="en-US"/>
              <a:t> if-else</a:t>
            </a:r>
          </a:p>
          <a:p>
            <a:r>
              <a:rPr lang="en-US"/>
              <a:t>Operator ternary </a:t>
            </a:r>
            <a:r>
              <a:rPr lang="en-US" err="1"/>
              <a:t>digunakan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beberapa</a:t>
            </a:r>
            <a:r>
              <a:rPr lang="en-US"/>
              <a:t> scenario:</a:t>
            </a:r>
          </a:p>
          <a:p>
            <a:pPr lvl="1"/>
            <a:r>
              <a:rPr lang="en-US" err="1"/>
              <a:t>Menetapkan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variable</a:t>
            </a:r>
          </a:p>
          <a:p>
            <a:pPr lvl="1"/>
            <a:r>
              <a:rPr lang="en-US" err="1"/>
              <a:t>Menentukan</a:t>
            </a:r>
            <a:r>
              <a:rPr lang="en-US"/>
              <a:t> argument </a:t>
            </a:r>
            <a:r>
              <a:rPr lang="en-US" err="1"/>
              <a:t>fungsi</a:t>
            </a:r>
            <a:endParaRPr lang="en-US"/>
          </a:p>
          <a:p>
            <a:pPr lvl="1"/>
            <a:r>
              <a:rPr lang="en-US" err="1"/>
              <a:t>Menformat</a:t>
            </a:r>
            <a:r>
              <a:rPr lang="en-US"/>
              <a:t> string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5AB30-F779-8CFB-8777-79480DEEA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23893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F5206-F99A-19B6-8AB9-586FD563C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EA8E-AB7B-3D2E-CF0E-B1A37248BF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err="1"/>
              <a:t>Pengenalan</a:t>
            </a:r>
            <a:r>
              <a:rPr lang="en-US"/>
              <a:t> Dart</a:t>
            </a:r>
          </a:p>
          <a:p>
            <a:pPr lvl="1"/>
            <a:r>
              <a:rPr lang="en-US"/>
              <a:t>Sejarah Dart</a:t>
            </a:r>
          </a:p>
          <a:p>
            <a:pPr lvl="1"/>
            <a:r>
              <a:rPr lang="en-US" err="1"/>
              <a:t>Keunggulan</a:t>
            </a:r>
            <a:r>
              <a:rPr lang="en-US"/>
              <a:t> Dart</a:t>
            </a:r>
          </a:p>
          <a:p>
            <a:pPr lvl="1"/>
            <a:r>
              <a:rPr lang="en-US" err="1"/>
              <a:t>Penggunaan</a:t>
            </a:r>
            <a:r>
              <a:rPr lang="en-US"/>
              <a:t> Dart</a:t>
            </a:r>
          </a:p>
          <a:p>
            <a:r>
              <a:rPr lang="en-US" err="1"/>
              <a:t>Sintaks</a:t>
            </a:r>
            <a:r>
              <a:rPr lang="en-US"/>
              <a:t> Dasar Bahasa Dart</a:t>
            </a:r>
          </a:p>
          <a:p>
            <a:pPr lvl="1"/>
            <a:r>
              <a:rPr lang="en-US" err="1"/>
              <a:t>Tipe</a:t>
            </a:r>
            <a:r>
              <a:rPr lang="en-US"/>
              <a:t> Data</a:t>
            </a:r>
          </a:p>
          <a:p>
            <a:pPr lvl="1"/>
            <a:r>
              <a:rPr lang="en-US" err="1"/>
              <a:t>Variabel</a:t>
            </a:r>
            <a:endParaRPr lang="en-US"/>
          </a:p>
          <a:p>
            <a:pPr lvl="1"/>
            <a:r>
              <a:rPr lang="en-US"/>
              <a:t>Operator</a:t>
            </a:r>
          </a:p>
          <a:p>
            <a:pPr lvl="1"/>
            <a:r>
              <a:rPr lang="en-US" err="1"/>
              <a:t>Kontrol</a:t>
            </a:r>
            <a:r>
              <a:rPr lang="en-US"/>
              <a:t> </a:t>
            </a:r>
            <a:r>
              <a:rPr lang="en-US" err="1"/>
              <a:t>aliran</a:t>
            </a:r>
            <a:r>
              <a:rPr lang="en-US"/>
              <a:t> (if, else, for, while)</a:t>
            </a:r>
          </a:p>
          <a:p>
            <a:pPr lvl="1"/>
            <a:r>
              <a:rPr lang="en-US" err="1"/>
              <a:t>fungsi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A8BD74-6AE6-B3D3-43CD-B0996B3C72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Struktur Program</a:t>
            </a:r>
          </a:p>
          <a:p>
            <a:pPr lvl="1"/>
            <a:r>
              <a:rPr lang="en-US"/>
              <a:t>Class</a:t>
            </a:r>
          </a:p>
          <a:p>
            <a:pPr lvl="1"/>
            <a:r>
              <a:rPr lang="en-US"/>
              <a:t>Object</a:t>
            </a:r>
          </a:p>
          <a:p>
            <a:pPr lvl="1"/>
            <a:r>
              <a:rPr lang="en-US"/>
              <a:t>Inheritance</a:t>
            </a:r>
          </a:p>
          <a:p>
            <a:pPr lvl="1"/>
            <a:r>
              <a:rPr lang="en-US"/>
              <a:t>Polymorphism</a:t>
            </a:r>
          </a:p>
          <a:p>
            <a:r>
              <a:rPr lang="en-US"/>
              <a:t>Pemrograman Dasar</a:t>
            </a:r>
          </a:p>
          <a:p>
            <a:pPr lvl="1"/>
            <a:r>
              <a:rPr lang="en-US"/>
              <a:t>Input dan Output</a:t>
            </a:r>
          </a:p>
          <a:p>
            <a:pPr lvl="1"/>
            <a:r>
              <a:rPr lang="en-US"/>
              <a:t>Pengolahan string</a:t>
            </a:r>
          </a:p>
          <a:p>
            <a:pPr lvl="1"/>
            <a:r>
              <a:rPr lang="en-US"/>
              <a:t>Algoritma Dasar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522B0-836A-8F90-E144-6757CF1D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5567988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E67EB-49C7-AAEC-BA73-4730DD862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B4599-AB77-57E0-390B-70EDB5E7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Ternary ?: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29EBE-CF56-BB53-22A9-197C2F775E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Menentukan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nilai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maksimum</a:t>
            </a:r>
            <a:endParaRPr lang="en-US" sz="13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a = 10;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b = 20;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max = a &gt; b ? a : b;</a:t>
            </a:r>
          </a:p>
          <a:p>
            <a:pPr marL="0" indent="0">
              <a:buNone/>
            </a:pPr>
            <a:b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print(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max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);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20</a:t>
            </a:r>
            <a:endParaRPr lang="en-US" sz="13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b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Menentukan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apakah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suatu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nilai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dalam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rentang</a:t>
            </a:r>
            <a:endParaRPr lang="en-US" sz="13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value = 5;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bool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inRange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value &gt;= 1 &amp;&amp; value &lt;= 10 ? true : false;</a:t>
            </a:r>
          </a:p>
          <a:p>
            <a:pPr marL="0" indent="0">
              <a:buNone/>
            </a:pPr>
            <a:b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print(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inRange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);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true</a:t>
            </a:r>
            <a:endParaRPr lang="en-US" sz="13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511E33-5D47-4DFE-858A-9F7FA54D61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Memformat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string</a:t>
            </a:r>
            <a:endParaRPr lang="en-US" sz="13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String name = "John";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String greeting = 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Selamat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pagi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, $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name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!";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String farewell = 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Selamat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tinggal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, $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name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!";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String message =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isMorning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? greeting : farewell;</a:t>
            </a:r>
          </a:p>
          <a:p>
            <a:pPr marL="0" indent="0">
              <a:buNone/>
            </a:pPr>
            <a:b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print(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message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);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"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Selamat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pagi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, John!"</a:t>
            </a:r>
            <a:endParaRPr lang="en-US" sz="13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endParaRPr lang="en-US" sz="1300">
              <a:solidFill>
                <a:schemeClr val="accent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FEBE69-00F9-6E21-4B2B-C48ECFDE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947067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DFC02A-00E6-C8CE-DD8F-2802FD7E3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Kontrol</a:t>
            </a:r>
            <a:r>
              <a:rPr lang="en-US"/>
              <a:t> Aliran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0D409A-71D8-59F7-A217-743DFF282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Pernyataan</a:t>
            </a:r>
            <a:r>
              <a:rPr lang="en-US"/>
              <a:t> Kondisional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B767F-E323-1856-AC6A-B90EFF53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5846439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B56958-141A-C75B-B047-21D8060F9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Pernyataan</a:t>
            </a:r>
            <a:r>
              <a:rPr lang="en-US"/>
              <a:t> if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F95EB-0F40-128F-7E8F-74C468DF6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 = 10;</a:t>
            </a:r>
          </a:p>
          <a:p>
            <a:pPr marL="0" indent="0">
              <a:buNone/>
            </a:pPr>
            <a:b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sv-SE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if</a:t>
            </a: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(</a:t>
            </a:r>
            <a:r>
              <a:rPr lang="sv-SE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number</a:t>
            </a: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&gt; 10) {</a:t>
            </a:r>
          </a:p>
          <a:p>
            <a:pPr marL="0" indent="0">
              <a:buNone/>
            </a:pP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print("Lebih besar dari 10");</a:t>
            </a:r>
          </a:p>
          <a:p>
            <a:pPr marL="0" indent="0">
              <a:buNone/>
            </a:pP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} </a:t>
            </a:r>
            <a:r>
              <a:rPr lang="sv-SE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else</a:t>
            </a: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{</a:t>
            </a:r>
          </a:p>
          <a:p>
            <a:pPr marL="0" indent="0">
              <a:buNone/>
            </a:pP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print("Kurang dari atau sama dengan 10");</a:t>
            </a:r>
          </a:p>
          <a:p>
            <a:pPr marL="0" indent="0">
              <a:buNone/>
            </a:pPr>
            <a:r>
              <a:rPr lang="sv-SE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}</a:t>
            </a:r>
          </a:p>
          <a:p>
            <a:pPr marL="0" indent="0">
              <a:buNone/>
            </a:pPr>
            <a:endParaRPr lang="sv-SE" sz="1300" b="0">
              <a:solidFill>
                <a:srgbClr val="C2EDD3"/>
              </a:solidFill>
              <a:effectLst/>
              <a:latin typeface="Fira Code" panose="020B0809050000020004" pitchFamily="49" charset="0"/>
            </a:endParaRPr>
          </a:p>
          <a:p>
            <a:r>
              <a:rPr lang="en-US" err="1"/>
              <a:t>Contoh</a:t>
            </a:r>
            <a:r>
              <a:rPr lang="en-US"/>
              <a:t> di </a:t>
            </a:r>
            <a:r>
              <a:rPr lang="en-US" err="1"/>
              <a:t>atas</a:t>
            </a:r>
            <a:r>
              <a:rPr lang="en-US"/>
              <a:t> </a:t>
            </a:r>
            <a:r>
              <a:rPr lang="en-US" err="1"/>
              <a:t>mencetak</a:t>
            </a:r>
            <a:r>
              <a:rPr lang="en-US"/>
              <a:t> “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besar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10”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number 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besar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10.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2611E-168E-53C1-2119-D4D62670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2021298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5EFF-F030-DDCD-DC90-3054D3E4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Pernyataan</a:t>
            </a:r>
            <a:r>
              <a:rPr lang="en-US"/>
              <a:t> if 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72836-DFE9-EB43-02E2-25F29B030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 = 5;</a:t>
            </a:r>
          </a:p>
          <a:p>
            <a:pPr marL="0" indent="0">
              <a:buNone/>
            </a:pPr>
            <a:b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if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(</a:t>
            </a: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number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&gt; 10) {</a:t>
            </a: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print("</a:t>
            </a:r>
            <a:r>
              <a:rPr lang="en-US" sz="14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Lebih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4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besar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4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dari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10");</a:t>
            </a: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} </a:t>
            </a: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else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if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(</a:t>
            </a: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number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== 10) {</a:t>
            </a: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print("Sama </a:t>
            </a:r>
            <a:r>
              <a:rPr lang="en-US" sz="14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dengan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10");</a:t>
            </a: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} </a:t>
            </a:r>
            <a:r>
              <a:rPr lang="en-US" sz="14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else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print("Kurang </a:t>
            </a:r>
            <a:r>
              <a:rPr lang="en-US" sz="14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dari</a:t>
            </a: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10");</a:t>
            </a:r>
          </a:p>
          <a:p>
            <a:pPr marL="0" indent="0">
              <a:buNone/>
            </a:pPr>
            <a:r>
              <a:rPr lang="en-US" sz="14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}</a:t>
            </a:r>
            <a:br>
              <a:rPr lang="en-US" b="0">
                <a:solidFill>
                  <a:srgbClr val="C2EDD3"/>
                </a:solidFill>
                <a:effectLst/>
                <a:latin typeface="Fira Code" panose="020B0809050000020004" pitchFamily="49" charset="0"/>
              </a:rPr>
            </a:br>
            <a:endParaRPr lang="en-US" b="0">
              <a:solidFill>
                <a:srgbClr val="C2EDD3"/>
              </a:solidFill>
              <a:effectLst/>
              <a:latin typeface="Fira Code" panose="020B0809050000020004" pitchFamily="49" charset="0"/>
            </a:endParaRPr>
          </a:p>
          <a:p>
            <a:r>
              <a:rPr lang="en-US" err="1"/>
              <a:t>Contoh</a:t>
            </a:r>
            <a:r>
              <a:rPr lang="en-US"/>
              <a:t> ini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mencetak</a:t>
            </a:r>
            <a:r>
              <a:rPr lang="en-US"/>
              <a:t> “Kurang </a:t>
            </a:r>
            <a:r>
              <a:rPr lang="en-US" err="1"/>
              <a:t>dari</a:t>
            </a:r>
            <a:r>
              <a:rPr lang="en-US"/>
              <a:t> 10”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number </a:t>
            </a:r>
            <a:r>
              <a:rPr lang="en-US" err="1"/>
              <a:t>kurang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10.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65B068-34E9-B524-31E5-4437D6FE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2341943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B607-15CC-A318-23D1-E15D2555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Pernyataan</a:t>
            </a:r>
            <a:r>
              <a:rPr lang="en-US"/>
              <a:t> 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16498-E296-B6A1-BE29-3BABB7D5C0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String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warna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merah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";</a:t>
            </a:r>
          </a:p>
          <a:p>
            <a:pPr marL="0" indent="0">
              <a:buNone/>
            </a:pPr>
            <a:b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switch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(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warna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case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merah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":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  print("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Warna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merah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 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break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case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hijau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":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  print("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Warna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hijau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 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break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case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biru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":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  print("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Warna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biru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 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break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default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    print("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Warna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tidak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dikenal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3D3893-390A-10E3-C943-EEF1467F5F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err="1"/>
              <a:t>Contoh</a:t>
            </a:r>
            <a:r>
              <a:rPr lang="en-US"/>
              <a:t> di </a:t>
            </a:r>
            <a:r>
              <a:rPr lang="en-US" err="1"/>
              <a:t>samping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mencetak</a:t>
            </a:r>
            <a:r>
              <a:rPr lang="en-US"/>
              <a:t> “</a:t>
            </a:r>
            <a:r>
              <a:rPr lang="en-US" err="1"/>
              <a:t>Warna</a:t>
            </a:r>
            <a:r>
              <a:rPr lang="en-US"/>
              <a:t> </a:t>
            </a:r>
            <a:r>
              <a:rPr lang="en-US" err="1"/>
              <a:t>merah</a:t>
            </a:r>
            <a:r>
              <a:rPr lang="en-US"/>
              <a:t>”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</a:t>
            </a:r>
            <a:r>
              <a:rPr lang="en-US" err="1"/>
              <a:t>warna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“</a:t>
            </a:r>
            <a:r>
              <a:rPr lang="en-US" err="1"/>
              <a:t>merah</a:t>
            </a:r>
            <a:r>
              <a:rPr lang="en-US"/>
              <a:t>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A8C36-9B37-1047-644B-D30B3C3C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3905557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92D5D-697E-E0DE-F73D-FD8F3B4BE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ternary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FC2C0-F7BF-C3F1-416D-E7212CA10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int number = 10;</a:t>
            </a:r>
          </a:p>
          <a:p>
            <a:pPr marL="0" indent="0">
              <a:buNone/>
            </a:pPr>
            <a:b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String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hasil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= number &gt; 10 ? "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Lebih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besar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dari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10" : "Kurang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dari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atau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sama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dengan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10";</a:t>
            </a:r>
          </a:p>
          <a:p>
            <a:pPr marL="0" indent="0">
              <a:buNone/>
            </a:pPr>
            <a:b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</a:b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print(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hasil</a:t>
            </a:r>
            <a:r>
              <a:rPr lang="en-US" sz="1300" b="0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); 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// "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Lebih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besar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</a:t>
            </a:r>
            <a:r>
              <a:rPr lang="en-US" sz="1300" b="0" i="1" err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dari</a:t>
            </a:r>
            <a:r>
              <a:rPr lang="en-US" sz="1300" b="0" i="1">
                <a:solidFill>
                  <a:schemeClr val="accent1"/>
                </a:solidFill>
                <a:effectLst/>
                <a:latin typeface="Fira Code" panose="020B0809050000020004" pitchFamily="49" charset="0"/>
              </a:rPr>
              <a:t> 10"</a:t>
            </a:r>
            <a:endParaRPr lang="en-US" sz="1300" b="0">
              <a:solidFill>
                <a:schemeClr val="accent1"/>
              </a:solidFill>
              <a:effectLst/>
              <a:latin typeface="Fira Code" panose="020B0809050000020004" pitchFamily="49" charset="0"/>
            </a:endParaRPr>
          </a:p>
          <a:p>
            <a:pPr marL="0" indent="0">
              <a:buNone/>
            </a:pPr>
            <a:endParaRPr lang="en-US" sz="1300">
              <a:solidFill>
                <a:schemeClr val="accent1"/>
              </a:solidFill>
            </a:endParaRPr>
          </a:p>
          <a:p>
            <a:r>
              <a:rPr lang="en-US" err="1"/>
              <a:t>Kondisi</a:t>
            </a:r>
            <a:r>
              <a:rPr lang="en-US"/>
              <a:t> ? hasil1: : hasil2</a:t>
            </a:r>
          </a:p>
          <a:p>
            <a:r>
              <a:rPr lang="en-US" err="1"/>
              <a:t>Contoh</a:t>
            </a:r>
            <a:r>
              <a:rPr lang="en-US"/>
              <a:t> di </a:t>
            </a:r>
            <a:r>
              <a:rPr lang="en-US" err="1"/>
              <a:t>atas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mencetak</a:t>
            </a:r>
            <a:r>
              <a:rPr lang="en-US"/>
              <a:t> “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besar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10”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number 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besar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10</a:t>
            </a:r>
          </a:p>
          <a:p>
            <a:endParaRPr lang="en-US" sz="1300">
              <a:solidFill>
                <a:schemeClr val="accent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BC01F-24E8-837A-B43A-767E8DDC2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9228520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01060-D300-0687-FF6C-77828CA9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6FB59-C094-786C-D56C-2179BF016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/>
              <a:t>Tulislah program Dart yang menentukan apakah bilangan bulat yang dimasukkan pengguna adalah positif, negatif, atau nol!</a:t>
            </a:r>
          </a:p>
          <a:p>
            <a:pPr marL="514350" indent="-514350">
              <a:buFont typeface="+mj-lt"/>
              <a:buAutoNum type="arabicPeriod"/>
            </a:pPr>
            <a:r>
              <a:rPr lang="en-ID"/>
              <a:t>Tulislah program Dart yang menentukan nilai maksimum dari tiga bilangan bulat yang dimasukkan pengguna.</a:t>
            </a:r>
          </a:p>
          <a:p>
            <a:pPr marL="514350" indent="-514350">
              <a:buFont typeface="+mj-lt"/>
              <a:buAutoNum type="arabicPeriod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Tulislah program Dart yang menentukan apakah karakter yang dimasukkan pengguna adalah huruf vokal atau konsonan.</a:t>
            </a:r>
          </a:p>
          <a:p>
            <a:pPr marL="514350" indent="-514350">
              <a:buFont typeface="+mj-lt"/>
              <a:buAutoNum type="arabicPeriod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Tulislah program Dart yang menghitung gaji karyawan berdasarkan jam kerja dan tarif per jam.</a:t>
            </a:r>
          </a:p>
          <a:p>
            <a:pPr marL="514350" indent="-514350">
              <a:buFont typeface="+mj-lt"/>
              <a:buAutoNum type="arabicPeriod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Tulislah program Dart yang menampilkan pesan "Selamat datang" kepada pengguna jika usianya di atas 18 tahun.</a:t>
            </a:r>
          </a:p>
          <a:p>
            <a:pPr marL="514350" indent="-514350">
              <a:buFont typeface="+mj-lt"/>
              <a:buAutoNum type="arabicPeriod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Tulislah program Dart yang menampilkan daftar nama siswa yang nilainya di atas rata-rata.</a:t>
            </a:r>
            <a:endParaRPr lang="en-ID"/>
          </a:p>
          <a:p>
            <a:pPr marL="514350" indent="-514350">
              <a:buFont typeface="+mj-lt"/>
              <a:buAutoNum type="arabicPeriod"/>
            </a:pPr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5AE6C7-9842-8490-460F-BC4E4CD63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580081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DFC02A-00E6-C8CE-DD8F-2802FD7E3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Kontrol</a:t>
            </a:r>
            <a:r>
              <a:rPr lang="en-US"/>
              <a:t> Aliran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0D409A-71D8-59F7-A217-743DFF282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Perulangan </a:t>
            </a:r>
            <a:r>
              <a:rPr lang="en-US" err="1">
                <a:sym typeface="Wingdings" pitchFamily="2" charset="2"/>
              </a:rPr>
              <a:t> menjalankan blok kode berulang kali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B767F-E323-1856-AC6A-B90EFF53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1344400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86FC90-725A-8370-FEBC-CCFED762B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Perulangan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for</a:t>
            </a:r>
            <a:endParaRPr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A0D41-C100-9CE0-5429-E3692722C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Digunakan untuk mengulang blok kode selama kondisi tertentu terpenuhi</a:t>
            </a:r>
          </a:p>
          <a:p>
            <a:r>
              <a:rPr lang="en-US"/>
              <a:t>Struktur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Contoh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D1126-B669-1C09-832C-EDC715E74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B376FB-8342-0E37-6D03-E49738C379A9}"/>
              </a:ext>
            </a:extLst>
          </p:cNvPr>
          <p:cNvSpPr txBox="1"/>
          <p:nvPr/>
        </p:nvSpPr>
        <p:spPr>
          <a:xfrm>
            <a:off x="2324100" y="32766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for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inisialisasi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kondisi; pembaruan) {</a:t>
            </a:r>
          </a:p>
          <a:p>
            <a:r>
              <a:rPr lang="en-ID" b="1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// Blok kode yang ingin diulang</a:t>
            </a:r>
            <a:endParaRPr lang="en-ID" b="1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4891C2-D7FE-54FF-BEFC-AF7180D9406B}"/>
              </a:ext>
            </a:extLst>
          </p:cNvPr>
          <p:cNvSpPr txBox="1"/>
          <p:nvPr/>
        </p:nvSpPr>
        <p:spPr>
          <a:xfrm>
            <a:off x="1170214" y="4795792"/>
            <a:ext cx="49257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for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i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i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i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++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(i);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D9EC5B27-E599-F2FA-0ED3-A83574B4F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736" y="4334867"/>
            <a:ext cx="5176078" cy="181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2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5694D-845F-176C-DA4C-3FC91DC6E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Perulangan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while</a:t>
            </a:r>
            <a:endParaRPr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E6687-644D-DB04-4E15-5C74026E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Digunakan untuk mengulang blok kode selama kondisi tertentu terpenuhi</a:t>
            </a:r>
          </a:p>
          <a:p>
            <a:r>
              <a:rPr lang="en-US"/>
              <a:t>Struktur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Contoh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4D695-A95F-513E-93BF-C1A7DF97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3D28DB-DF12-5F04-717E-BA8E014F6E76}"/>
              </a:ext>
            </a:extLst>
          </p:cNvPr>
          <p:cNvSpPr txBox="1"/>
          <p:nvPr/>
        </p:nvSpPr>
        <p:spPr>
          <a:xfrm>
            <a:off x="2324100" y="32766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while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kondisi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r>
              <a:rPr lang="en-ID" b="1" i="1">
                <a:solidFill>
                  <a:srgbClr val="5C6370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1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// Blok kode yang ingin diulang</a:t>
            </a:r>
            <a:endParaRPr lang="en-ID" b="1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BF9C9-B542-86EA-F83C-2E5F0D030558}"/>
              </a:ext>
            </a:extLst>
          </p:cNvPr>
          <p:cNvSpPr txBox="1"/>
          <p:nvPr/>
        </p:nvSpPr>
        <p:spPr>
          <a:xfrm>
            <a:off x="1170214" y="4795792"/>
            <a:ext cx="49257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lvl="1"/>
            <a:r>
              <a:rPr lang="en-ID" b="1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i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lvl="1"/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while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(i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pPr lvl="1"/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print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(i);</a:t>
            </a:r>
          </a:p>
          <a:p>
            <a:pPr lvl="1"/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i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++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lvl="1"/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47BAA670-5FD2-CE32-50CD-737D8568A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736" y="4334867"/>
            <a:ext cx="5176078" cy="181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0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A5A7951-498C-C3BC-B6E7-77523AF2F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Pengenalan Dart</a:t>
            </a:r>
            <a:endParaRPr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D903FF-6C46-785F-EA8C-DC36069AE2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21D30-5399-D61D-58D6-4991A2B9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4582974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A3EA5-F7C9-3A97-AF3D-052ABBEDD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Perulangan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do-while</a:t>
            </a:r>
            <a:endParaRPr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027CA-26C0-FA36-AA62-55FF38C82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Mirip dengan perulangan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while</a:t>
            </a:r>
            <a:r>
              <a:rPr lang="en-US"/>
              <a:t>, tetapi blok kode dijalankan minimal sekai, bahkan jika kondisinya salah.</a:t>
            </a:r>
          </a:p>
          <a:p>
            <a:r>
              <a:rPr lang="en-US"/>
              <a:t>Struktur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Contoh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E625B-48CD-166A-9AB7-FB560FFA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A7FAF-E358-00D5-8FB8-A661E18C43A2}"/>
              </a:ext>
            </a:extLst>
          </p:cNvPr>
          <p:cNvSpPr txBox="1"/>
          <p:nvPr/>
        </p:nvSpPr>
        <p:spPr>
          <a:xfrm>
            <a:off x="2324100" y="32766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do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r>
              <a:rPr lang="en-ID" b="1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// Blok kode yang ingin diulang</a:t>
            </a:r>
            <a:endParaRPr lang="en-ID" b="1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 </a:t>
            </a:r>
            <a:r>
              <a:rPr lang="en-ID" b="1" i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while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kondisi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9E1B4B-A5B0-7C58-A161-08C4E926926C}"/>
              </a:ext>
            </a:extLst>
          </p:cNvPr>
          <p:cNvSpPr txBox="1"/>
          <p:nvPr/>
        </p:nvSpPr>
        <p:spPr>
          <a:xfrm>
            <a:off x="1170214" y="4795792"/>
            <a:ext cx="49257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lvl="1"/>
            <a:r>
              <a:rPr lang="en-ID" b="1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i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lvl="1"/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do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lvl="1"/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print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(i);</a:t>
            </a:r>
          </a:p>
          <a:p>
            <a:pPr lvl="1"/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i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++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lvl="1"/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 </a:t>
            </a:r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while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(i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9" name="Picture 8" descr="A black screen with blue text&#10;&#10;Description automatically generated">
            <a:extLst>
              <a:ext uri="{FF2B5EF4-FFF2-40B4-BE49-F238E27FC236}">
                <a16:creationId xmlns:a16="http://schemas.microsoft.com/office/drawing/2014/main" id="{A285653D-AA5B-70C5-2F00-8F1F34F3C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642" y="4795792"/>
            <a:ext cx="5745158" cy="9233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638AEF4-F842-8558-0C95-6EA9F3337C90}"/>
              </a:ext>
            </a:extLst>
          </p:cNvPr>
          <p:cNvSpPr txBox="1"/>
          <p:nvPr/>
        </p:nvSpPr>
        <p:spPr>
          <a:xfrm>
            <a:off x="5608642" y="5811454"/>
            <a:ext cx="574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Mencetak angka 5, karena kondisi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i &lt; 5</a:t>
            </a:r>
            <a:r>
              <a:rPr lang="en-US"/>
              <a:t> akan selalu salah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449852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549E-127A-3995-69D8-EF159C9F4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Perulangan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for-in</a:t>
            </a:r>
            <a:endParaRPr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4B40D-E965-137A-B047-6D5AA1205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Digunakan untuk mengulang elemen dalam iterable (seperti list, string, atau map)</a:t>
            </a:r>
          </a:p>
          <a:p>
            <a:r>
              <a:rPr lang="en-US"/>
              <a:t>Struktur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Contoh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606BF8-627E-6948-4E53-C680C6A3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74E03D-5203-97B0-9190-BE20F74D5B36}"/>
              </a:ext>
            </a:extLst>
          </p:cNvPr>
          <p:cNvSpPr txBox="1"/>
          <p:nvPr/>
        </p:nvSpPr>
        <p:spPr>
          <a:xfrm>
            <a:off x="2324100" y="32766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for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element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iterable) {</a:t>
            </a:r>
          </a:p>
          <a:p>
            <a:r>
              <a:rPr lang="en-ID" b="1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// Blok kode yang ingin diulang</a:t>
            </a:r>
            <a:endParaRPr lang="en-ID" b="1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18349B-E082-7563-DC04-9ECBAD25C939}"/>
              </a:ext>
            </a:extLst>
          </p:cNvPr>
          <p:cNvSpPr txBox="1"/>
          <p:nvPr/>
        </p:nvSpPr>
        <p:spPr>
          <a:xfrm>
            <a:off x="838200" y="4851687"/>
            <a:ext cx="7070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endParaRPr lang="en-ID" b="1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ID" b="1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List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b="1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&gt; names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[</a:t>
            </a:r>
            <a:r>
              <a:rPr lang="en-ID" b="1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"John"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1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"Mary"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1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"Bob"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];</a:t>
            </a:r>
          </a:p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for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name </a:t>
            </a:r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names) {</a:t>
            </a:r>
          </a:p>
          <a:p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(name);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1399ACAE-18D9-D905-87BC-A0FC3ABA8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3928357"/>
            <a:ext cx="5653768" cy="147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2937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3A0EA-145A-18D5-F21B-D701AA03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Perulangan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break</a:t>
            </a:r>
            <a:r>
              <a:rPr lang="en-US"/>
              <a:t> dan </a:t>
            </a:r>
            <a:r>
              <a:rPr lang="en-US">
                <a:latin typeface="Fira Code" pitchFamily="49" charset="0"/>
                <a:ea typeface="Fira Code" pitchFamily="49" charset="0"/>
                <a:cs typeface="Fira Code" pitchFamily="49" charset="0"/>
              </a:rPr>
              <a:t>continue</a:t>
            </a:r>
            <a:endParaRPr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95893-80A5-9E88-F790-592EA5F44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Break digunakan untuk keluar dari perulangan</a:t>
            </a:r>
          </a:p>
          <a:p>
            <a:r>
              <a:rPr lang="en-US"/>
              <a:t>Continue digunakan untuk melanjutkan ke iterasi berikutnya dalam perulangan</a:t>
            </a:r>
          </a:p>
          <a:p>
            <a:r>
              <a:rPr lang="en-US"/>
              <a:t>Contoh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Kode ini akan mencetak angka dari 0 hingga 4, kemudian keluar dari perulangan.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108CF-14D1-9E41-96E4-34981C48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37FA23-1939-82DF-5A8E-99FD08E26B70}"/>
              </a:ext>
            </a:extLst>
          </p:cNvPr>
          <p:cNvSpPr txBox="1"/>
          <p:nvPr/>
        </p:nvSpPr>
        <p:spPr>
          <a:xfrm>
            <a:off x="1115786" y="3450772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i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for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i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10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i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++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if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==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r>
              <a:rPr lang="en-ID" b="1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break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r>
              <a:rPr lang="en-ID" b="1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1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</a:t>
            </a:r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r>
              <a:rPr lang="en-ID" b="1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A95C2948-E3E6-E015-7724-117BC0E19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922" y="3060814"/>
            <a:ext cx="5571878" cy="190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9645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4F8C-140A-15FC-A926-2B7773A5C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Latihan: Menghitung total nilai dalam list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86FDC-9CFC-CF4A-D46B-755BB55B3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List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&gt; numbers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[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1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2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3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4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];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total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for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numbers)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total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+=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"Total: $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total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D8F87-1500-60E8-776B-513296EB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6052049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9DB1-AC10-C98A-86C1-7CF7B7B5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Latihan: Mencari nilai maksimum dalam list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8F507-AD7F-B493-0651-1E68AC4A5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List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&gt; numbers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[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1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2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3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4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];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max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numbers[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];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for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numbers) {</a:t>
            </a:r>
          </a:p>
          <a:p>
            <a:pPr marL="0" indent="0">
              <a:buNone/>
            </a:pP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if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(number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&gt;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max) {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   max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}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"Nilai maksimum: $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max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2206-089B-B06A-9F05-F0FD0AC3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956127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5328-6772-F3C6-E668-88FAE23E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Latihan: Mencetak matrix 4 x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287B9-8CB5-6C69-B5AB-24B6103AE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import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'dart:io'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for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i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i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i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++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for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j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j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 j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++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   stdout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write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"* 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 </a:t>
            </a:r>
          </a:p>
          <a:p>
            <a:pPr marL="0" indent="0">
              <a:buNone/>
            </a:pPr>
            <a:r>
              <a:rPr lang="en-ID" sz="1800" i="1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	   </a:t>
            </a:r>
            <a:r>
              <a:rPr lang="en-ID" sz="1800" b="0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// mencetak * dalam satu baris</a:t>
            </a:r>
            <a:endParaRPr lang="en-ID" sz="18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}</a:t>
            </a:r>
          </a:p>
          <a:p>
            <a:pPr marL="0" indent="0">
              <a:buNone/>
            </a:pP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i="1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	</a:t>
            </a:r>
            <a:r>
              <a:rPr lang="en-ID" sz="1800" b="0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// mencetak baris baru</a:t>
            </a:r>
            <a:endParaRPr lang="en-ID" sz="18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105F2A-2B79-7D9F-5C15-82D223FA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825EE9-8499-D3F4-6E54-C6CE9E3E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885" y="4390370"/>
            <a:ext cx="6048459" cy="167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729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D8A49-13E7-92F4-072F-AE74202E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Latihan: Mengulang proses hingga input valid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989DB-4897-73E6-0A11-BAD9ED47C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import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'dart:io'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number;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do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"Masukkan bilangan bulat:"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	number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parse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stdin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readLineSync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!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while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(number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0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"Bilangan yang dimasukkan: $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number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E1C6B7-256F-F7C9-3AD7-BCCDF13E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pic>
        <p:nvPicPr>
          <p:cNvPr id="8" name="Picture 7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2E6AF092-E48F-34D8-E079-C6478DCAE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1690688"/>
            <a:ext cx="3200400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124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406B-9C17-70B4-C260-002BF6204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Tugas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584D1-5177-6E7A-5AC1-D95B13DAE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Tulislah program Dart yang mencetak table perkalian 1 hingga 10</a:t>
            </a:r>
          </a:p>
          <a:p>
            <a:r>
              <a:rPr lang="en-US"/>
              <a:t>Tulislah program Dart yang menghitung total nilai dalam list (nilai tipe datanya integer)</a:t>
            </a:r>
          </a:p>
          <a:p>
            <a:r>
              <a:rPr lang="en-US"/>
              <a:t>Tulislah program Dart yang mencari nilai maksimum dalam list (nilai tipe datanya integer)</a:t>
            </a:r>
          </a:p>
          <a:p>
            <a:r>
              <a:rPr lang="en-US"/>
              <a:t>Tulislah program Dart yang mencetak pola bintang</a:t>
            </a:r>
          </a:p>
          <a:p>
            <a:r>
              <a:rPr lang="en-US"/>
              <a:t>Tulislah program Dart yang membalikkan string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EFD11-4B4D-9023-86C8-B6FF137F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1816862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8F6516B-718F-957B-701B-F21CD746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Fungsi / Function</a:t>
            </a:r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6383488-D8CA-5277-33F0-1FFC3B9F17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E32C67-000A-7654-4097-CA877B66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7849109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576263-FC61-6A12-3B52-70912D5C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fungsi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E48BA6-9D1D-2F9F-AD80-1A48788A1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Fungsi di Dart adalah blok kode yang dapat digunakan kembali untuk melakukan tugas tertentu.</a:t>
            </a:r>
          </a:p>
          <a:p>
            <a:r>
              <a:rPr lang="en-US"/>
              <a:t>print() adalah salah satu contoh method yang digunakan untuk mencetak karakter/string.</a:t>
            </a:r>
          </a:p>
          <a:p>
            <a:r>
              <a:rPr lang="en-US"/>
              <a:t>Untuk membuat function, bisa menggunakan kanta kunci void, lalu namaFunction, kurung (), dan diakhiri dengan block { }.</a:t>
            </a:r>
          </a:p>
          <a:p>
            <a:r>
              <a:rPr lang="en-US"/>
              <a:t>Memanggil function adalah dengan menyebutkan nama function tersebut diikut oleh tanda kurung().</a:t>
            </a:r>
          </a:p>
          <a:p>
            <a:r>
              <a:rPr lang="en-US"/>
              <a:t>Beberapa Bahasa pemrograman lainnya, function disebut method.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5582D-6542-8E60-D128-2BC183E0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11989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C9F9F-7504-AE47-C83D-9B2CF86D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Pengenalan Dart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1EB75-71DE-A139-2D35-A3CCEC22C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Dikembangkan oleh Google pertama kali pada tahun 2009 yang dipimpin oleh </a:t>
            </a:r>
            <a:r>
              <a:rPr lang="en-US" b="1" i="1"/>
              <a:t>Lars Bak</a:t>
            </a:r>
            <a:r>
              <a:rPr lang="en-US"/>
              <a:t> dan </a:t>
            </a:r>
            <a:r>
              <a:rPr lang="en-US" b="1" i="1"/>
              <a:t>Kasper Lund</a:t>
            </a:r>
            <a:r>
              <a:rPr lang="en-US"/>
              <a:t>. </a:t>
            </a:r>
            <a:r>
              <a:rPr lang="en-US" b="1"/>
              <a:t>Lars Bak</a:t>
            </a:r>
            <a:r>
              <a:rPr lang="en-US"/>
              <a:t> saat ini adalah Distinguished Scientist di Google dan </a:t>
            </a:r>
            <a:r>
              <a:rPr lang="en-US" b="1"/>
              <a:t>Kasper Lund</a:t>
            </a:r>
            <a:r>
              <a:rPr lang="en-US"/>
              <a:t> adalah Principal Engineer Google.</a:t>
            </a:r>
          </a:p>
          <a:p>
            <a:r>
              <a:rPr lang="en-US"/>
              <a:t>Ditargetkan untuk pengembangan web dan mobile</a:t>
            </a:r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6A503-CA69-0865-14AF-FD0B496C9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8212954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576263-FC61-6A12-3B52-70912D5C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Kegunaan fungsi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E48BA6-9D1D-2F9F-AD80-1A48788A1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Mencegah duplikasi kode</a:t>
            </a:r>
            <a:r>
              <a:rPr lang="en-US"/>
              <a:t>: menulis kode sekali dan dapat digunakan Kembali di berbagai tempat dalam program</a:t>
            </a:r>
          </a:p>
          <a:p>
            <a:r>
              <a:rPr lang="en-US" b="1"/>
              <a:t>Meningkatkan modularitas</a:t>
            </a:r>
            <a:r>
              <a:rPr lang="en-US"/>
              <a:t>: membagi kode program ke dalam modul-modul yang lebih kecil dan lebih mudah dikelola</a:t>
            </a:r>
          </a:p>
          <a:p>
            <a:r>
              <a:rPr lang="en-US" b="1"/>
              <a:t>Meningkatkan keterbacaan</a:t>
            </a:r>
            <a:r>
              <a:rPr lang="en-US"/>
              <a:t>: membuat kode menjadi lebih mudah dibaca dan dipahami.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5582D-6542-8E60-D128-2BC183E0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1349789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38CED-7646-68BF-19D7-201CB9E4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Deklarasi dan Struktur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3ED5C-B7A5-B502-3834-D9D990FC2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Struktur dasar sebuah fungsi</a:t>
            </a:r>
          </a:p>
          <a:p>
            <a:pPr marL="0" indent="0">
              <a:buNone/>
            </a:pPr>
            <a:endParaRPr lang="en-ID" sz="1500" b="0">
              <a:solidFill>
                <a:srgbClr val="ABB2BF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Menlo" panose="020B0609030804020204" pitchFamily="49" charset="0"/>
              </a:rPr>
              <a:t>	tipeData </a:t>
            </a:r>
            <a:r>
              <a:rPr lang="en-ID" sz="1500" b="0">
                <a:solidFill>
                  <a:srgbClr val="61AFEF"/>
                </a:solidFill>
                <a:effectLst/>
                <a:latin typeface="Menlo" panose="020B0609030804020204" pitchFamily="49" charset="0"/>
              </a:rPr>
              <a:t>namaFungsi</a:t>
            </a:r>
            <a:r>
              <a:rPr lang="en-ID" sz="1500" b="0">
                <a:solidFill>
                  <a:srgbClr val="ABB2BF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ID" sz="1500" b="0">
                <a:solidFill>
                  <a:srgbClr val="D19A66"/>
                </a:solidFill>
                <a:effectLst/>
                <a:latin typeface="Menlo" panose="020B0609030804020204" pitchFamily="49" charset="0"/>
              </a:rPr>
              <a:t>parameter1</a:t>
            </a:r>
            <a:r>
              <a:rPr lang="en-ID" sz="1500" b="0">
                <a:solidFill>
                  <a:srgbClr val="ABB2BF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ID" sz="1500" b="0">
                <a:solidFill>
                  <a:srgbClr val="D19A66"/>
                </a:solidFill>
                <a:effectLst/>
                <a:latin typeface="Menlo" panose="020B0609030804020204" pitchFamily="49" charset="0"/>
              </a:rPr>
              <a:t>parameter2</a:t>
            </a:r>
            <a:r>
              <a:rPr lang="en-ID" sz="1500" b="0">
                <a:solidFill>
                  <a:srgbClr val="ABB2BF"/>
                </a:solidFill>
                <a:effectLst/>
                <a:latin typeface="Menlo" panose="020B0609030804020204" pitchFamily="49" charset="0"/>
              </a:rPr>
              <a:t>, ...) {</a:t>
            </a:r>
          </a:p>
          <a:p>
            <a:pPr marL="0" indent="0">
              <a:buNone/>
            </a:pPr>
            <a:r>
              <a:rPr lang="en-ID" sz="1500" b="0" i="1">
                <a:solidFill>
                  <a:srgbClr val="5C6370"/>
                </a:solidFill>
                <a:effectLst/>
                <a:latin typeface="Menlo" panose="020B0609030804020204" pitchFamily="49" charset="0"/>
              </a:rPr>
              <a:t>	   // Kode yang akan dijalankan</a:t>
            </a:r>
            <a:endParaRPr lang="en-ID" sz="1500" b="0">
              <a:solidFill>
                <a:srgbClr val="ABB2BF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Menlo" panose="020B0609030804020204" pitchFamily="49" charset="0"/>
              </a:rPr>
              <a:t>	   return</a:t>
            </a:r>
            <a:r>
              <a:rPr lang="en-ID" sz="1500" b="0">
                <a:solidFill>
                  <a:srgbClr val="ABB2BF"/>
                </a:solidFill>
                <a:effectLst/>
                <a:latin typeface="Menlo" panose="020B0609030804020204" pitchFamily="49" charset="0"/>
              </a:rPr>
              <a:t> nilai;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Menlo" panose="020B0609030804020204" pitchFamily="49" charset="0"/>
              </a:rPr>
              <a:t>	}</a:t>
            </a:r>
            <a:endParaRPr lang="en-US"/>
          </a:p>
          <a:p>
            <a:endParaRPr lang="en-US">
              <a:solidFill>
                <a:schemeClr val="accent1"/>
              </a:solidFill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>
                <a:solidFill>
                  <a:schemeClr val="accent1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tipeData:</a:t>
            </a:r>
            <a:r>
              <a:rPr lang="en-US"/>
              <a:t> tipe data output hasil return nilai</a:t>
            </a:r>
            <a:endParaRPr lang="en-US">
              <a:solidFill>
                <a:schemeClr val="accent1"/>
              </a:solidFill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r>
              <a:rPr lang="en-US">
                <a:solidFill>
                  <a:schemeClr val="accent1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namaFungsi</a:t>
            </a:r>
            <a:r>
              <a:rPr lang="en-US"/>
              <a:t>: nama fungsi yang unik</a:t>
            </a:r>
          </a:p>
          <a:p>
            <a:r>
              <a:rPr lang="en-US">
                <a:solidFill>
                  <a:schemeClr val="accent1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parameter</a:t>
            </a:r>
            <a:r>
              <a:rPr lang="en-US"/>
              <a:t>: parameter yang dilewatkan ke fungsi</a:t>
            </a:r>
          </a:p>
          <a:p>
            <a:r>
              <a:rPr lang="en-US">
                <a:solidFill>
                  <a:schemeClr val="accent1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return nilai</a:t>
            </a:r>
            <a:r>
              <a:rPr lang="en-US"/>
              <a:t>: nilai yang dikembalikan oleh fungsi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89C65-DE2C-1435-FD88-32611A377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5977135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49E9-B775-9BD2-6458-D844BBEA6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Pengembalian (Return Type)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AB018-867A-C2B3-26EC-38B37616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Jenis nilai yang dikembalikan oleh fungsi setelah dieksekusi. Fungsi dapat mengembalikan nilai atau tidak mengembalikan nilai sama sekali void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83F96-4E1C-B927-E0F9-DCD880976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42837264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D1A2-DDFA-576F-C923-AFD5C8EE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Jenis-jenis Fungsi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82AEE-F73C-DB3B-F975-A651EA4B0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Fungsi void: fungsi yang tidak mengembalikan nilai.</a:t>
            </a:r>
          </a:p>
          <a:p>
            <a:r>
              <a:rPr lang="en-US"/>
              <a:t>Fungsi yang mengembalikan nilai: fungsi yang mengembalikan nilai tertentu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C57EB-B5CF-E446-5A89-E0C4157B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5211225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26579-A866-70A2-6486-4515815D2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Fungsi Void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8A415-2DB3-B891-B6CD-6CECEBF1C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Fungsi yang tidak mengembalikan nilai</a:t>
            </a:r>
          </a:p>
          <a:p>
            <a:pPr marL="0" indent="0">
              <a:buNone/>
            </a:pPr>
            <a:endParaRPr lang="en-ID" sz="1500" b="0" i="1">
              <a:solidFill>
                <a:srgbClr val="C678DD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sayHello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>
                <a:solidFill>
                  <a:srgbClr val="61AFE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"Hello!"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sayHello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 </a:t>
            </a:r>
            <a:r>
              <a:rPr lang="en-ID" sz="1500" b="0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// Mencetak "Hello!"</a:t>
            </a:r>
            <a:endParaRPr lang="en-ID" sz="15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D0B36-18DA-C4F4-12C8-93D87561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8377164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673C5-F28B-F958-D91F-1B687AC9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Fungsi yang mengembalikan nilai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AE0C-E47F-AC53-8CA0-CA584E514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Fungsi yang mengembalikan nilai dengan tipe data tertentu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num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square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num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x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return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x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*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x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num1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5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double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num2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3.14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square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(num1)); </a:t>
            </a:r>
            <a:r>
              <a:rPr lang="en-ID" sz="1800" b="0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// Mencetak 25</a:t>
            </a:r>
            <a:endParaRPr lang="en-ID" sz="18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square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(num2)); </a:t>
            </a:r>
            <a:r>
              <a:rPr lang="en-ID" sz="1800" b="0" i="1">
                <a:solidFill>
                  <a:srgbClr val="5C6370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// Mencetak 9.8626</a:t>
            </a:r>
            <a:endParaRPr lang="en-ID" sz="18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6E039B-4551-1BC9-5AA8-79FA65C2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7015968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E8A5C-DC5C-D642-84BF-751AE4E3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25542-B8F2-1FE1-24C0-7AA5301AD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0269F-FEB5-D4DF-5178-FA6E1922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307363762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2813F-F42D-A993-844D-F558E671A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Menara Hanoi (</a:t>
            </a:r>
            <a:r>
              <a:rPr lang="en-US">
                <a:hlinkClick r:id="rId2"/>
              </a:rPr>
              <a:t>khanacademy.org</a:t>
            </a:r>
            <a:r>
              <a:rPr lang="en-US"/>
              <a:t>)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BDCF4-2462-63FA-79D6-65E18121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13083D-D29B-718B-0A0E-3FF705033634}"/>
              </a:ext>
            </a:extLst>
          </p:cNvPr>
          <p:cNvSpPr txBox="1"/>
          <p:nvPr/>
        </p:nvSpPr>
        <p:spPr>
          <a:xfrm>
            <a:off x="5456346" y="2270899"/>
            <a:ext cx="602887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n-ID">
                <a:solidFill>
                  <a:srgbClr val="1F1F1F"/>
                </a:solidFill>
                <a:effectLst/>
              </a:rPr>
              <a:t>Pindahkan semua cakram/disk yang ditumpuk pada menara pertama ke menara terakhir dengan menggunakan menara tengah sebagai pembantu.</a:t>
            </a:r>
          </a:p>
          <a:p>
            <a:pPr rtl="0"/>
            <a:endParaRPr lang="en-ID">
              <a:solidFill>
                <a:srgbClr val="1F1F1F"/>
              </a:solidFill>
            </a:endParaRPr>
          </a:p>
          <a:p>
            <a:pPr rtl="0"/>
            <a:r>
              <a:rPr lang="en-ID">
                <a:solidFill>
                  <a:srgbClr val="1F1F1F"/>
                </a:solidFill>
                <a:effectLst/>
              </a:rPr>
              <a:t>Ketika memindahkan cakram, aturan-aturan berikut harus diperhatikan:</a:t>
            </a:r>
          </a:p>
          <a:p>
            <a:pPr rtl="0"/>
            <a:endParaRPr lang="en-ID">
              <a:solidFill>
                <a:srgbClr val="1F1F1F"/>
              </a:solidFill>
              <a:effectLst/>
            </a:endParaRPr>
          </a:p>
          <a:p>
            <a:pPr marL="342900" indent="-342900" rtl="0">
              <a:buFont typeface="+mj-lt"/>
              <a:buAutoNum type="arabicPeriod"/>
            </a:pPr>
            <a:r>
              <a:rPr lang="en-ID">
                <a:solidFill>
                  <a:srgbClr val="1F1F1F"/>
                </a:solidFill>
                <a:effectLst/>
              </a:rPr>
              <a:t>Hanya satu cakram yang dapat dipindahkan setiap kalinya.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ID">
                <a:solidFill>
                  <a:srgbClr val="1F1F1F"/>
                </a:solidFill>
                <a:effectLst/>
              </a:rPr>
              <a:t>Memindahkan cakram paling atas dari satu tiang dan memasukkannya ke tiang  yang lain;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ID">
                <a:solidFill>
                  <a:srgbClr val="1F1F1F"/>
                </a:solidFill>
                <a:effectLst/>
              </a:rPr>
              <a:t>Cakram yang lebih besar tidak dapat diletakkan di atas cakram yang lebih kecil.</a:t>
            </a:r>
          </a:p>
        </p:txBody>
      </p:sp>
      <p:pic>
        <p:nvPicPr>
          <p:cNvPr id="1028" name="Picture 4" descr="Three towers, labeled A, B, and C. Tower A has disks numbered 5, 4, 3, 2, and 1, with disk 5 on bottom and disk 1 on top. Towers B and C have no disks.">
            <a:extLst>
              <a:ext uri="{FF2B5EF4-FFF2-40B4-BE49-F238E27FC236}">
                <a16:creationId xmlns:a16="http://schemas.microsoft.com/office/drawing/2014/main" id="{B92899E5-C564-9A8C-F279-492BAAFD6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83" y="2014331"/>
            <a:ext cx="4210152" cy="185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ree towers, labeled A, B, and C. Tower B has disks numbered 5, 4, 3, 2, and 1, with disk 5 on bottom and disk 1 on top. Towers A and C have no disks.">
            <a:extLst>
              <a:ext uri="{FF2B5EF4-FFF2-40B4-BE49-F238E27FC236}">
                <a16:creationId xmlns:a16="http://schemas.microsoft.com/office/drawing/2014/main" id="{31CD594C-855F-9901-6BD8-10B440822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83" y="4065615"/>
            <a:ext cx="4210152" cy="185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607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C6E5-FDE8-79C1-8A90-04698452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Evolusi Dart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8E26-4D52-9A75-9A64-6A1B5DE3A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Diperkenalkan di Konferensi GOTO, Denmark pada bulan Oktober 2011</a:t>
            </a:r>
          </a:p>
          <a:p>
            <a:r>
              <a:rPr lang="en-US"/>
              <a:t>Rilis versi 1.0 pada bulan November 2013</a:t>
            </a:r>
          </a:p>
          <a:p>
            <a:r>
              <a:rPr lang="en-US"/>
              <a:t>Dart SDK diluncurkan untuk memudahkan pengembang pada tahun 2015</a:t>
            </a:r>
          </a:p>
          <a:p>
            <a:r>
              <a:rPr lang="en-US"/>
              <a:t>Pada tahun 2017, Flutter diluncurkan sebagai kerangka kerja (</a:t>
            </a:r>
            <a:r>
              <a:rPr lang="en-US" i="1"/>
              <a:t>framework</a:t>
            </a:r>
            <a:r>
              <a:rPr lang="en-US"/>
              <a:t>) UI multiplatform yang menggunakan Dart.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2BF8AA-AC0D-9608-28B4-8A8F43DD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2893721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91D92-48FC-2655-F114-EE6F69CEA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Fitur Penting Dart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08FD7-A1E9-5173-230B-5A3D27796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Null Safety</a:t>
            </a:r>
          </a:p>
          <a:p>
            <a:r>
              <a:rPr lang="en-US"/>
              <a:t>Sound null safety</a:t>
            </a:r>
          </a:p>
          <a:p>
            <a:r>
              <a:rPr lang="en-US"/>
              <a:t>Type inference</a:t>
            </a:r>
          </a:p>
          <a:p>
            <a:r>
              <a:rPr lang="en-US"/>
              <a:t>Asynchronous Programming</a:t>
            </a:r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066CCD-5D0E-08FB-48DC-356D8A3A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148233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14D7-D71E-A150-6263-6E3C62D48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Penggunaan Dart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B67D3-4939-8566-B673-6A384CF1E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Aplikasi berbasis Flutter</a:t>
            </a:r>
          </a:p>
          <a:p>
            <a:r>
              <a:rPr lang="en-US"/>
              <a:t>Aplikasi yang berjalan di </a:t>
            </a:r>
            <a:r>
              <a:rPr lang="en-US" i="1"/>
              <a:t>server-side</a:t>
            </a:r>
            <a:endParaRPr lang="en-US"/>
          </a:p>
          <a:p>
            <a:r>
              <a:rPr lang="en-US"/>
              <a:t>Command-line tools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04A52-5C14-2A58-9FDA-D08DE48A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Modul PBM IT UP by 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4215217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3801</Words>
  <Application>Microsoft Office PowerPoint</Application>
  <PresentationFormat>Widescreen</PresentationFormat>
  <Paragraphs>636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5" baseType="lpstr">
      <vt:lpstr>Arial</vt:lpstr>
      <vt:lpstr>Calibri</vt:lpstr>
      <vt:lpstr>Calibri Light</vt:lpstr>
      <vt:lpstr>Fira Code</vt:lpstr>
      <vt:lpstr>Google Sans</vt:lpstr>
      <vt:lpstr>Menlo</vt:lpstr>
      <vt:lpstr>Wingdings</vt:lpstr>
      <vt:lpstr>Office Theme</vt:lpstr>
      <vt:lpstr>Dasar Bahasa Dart</vt:lpstr>
      <vt:lpstr>Tujuan</vt:lpstr>
      <vt:lpstr>Hasil Akhir</vt:lpstr>
      <vt:lpstr>Materi</vt:lpstr>
      <vt:lpstr>Pengenalan Dart</vt:lpstr>
      <vt:lpstr>Pengenalan Dart</vt:lpstr>
      <vt:lpstr>Evolusi Dart</vt:lpstr>
      <vt:lpstr>Fitur Penting Dart</vt:lpstr>
      <vt:lpstr>Penggunaan Dart</vt:lpstr>
      <vt:lpstr>Keunggulan Dart</vt:lpstr>
      <vt:lpstr>Sintaks Dasar Bahasa Dart</vt:lpstr>
      <vt:lpstr>Tipe Dasar Bahasa Dart</vt:lpstr>
      <vt:lpstr>Tipe Dasar Bahasa Dart</vt:lpstr>
      <vt:lpstr>Tipe Dasar Bahasa Dart</vt:lpstr>
      <vt:lpstr>Tipe Dasar Bahasa Dart</vt:lpstr>
      <vt:lpstr>Tipe Dasar Bahasa Dart</vt:lpstr>
      <vt:lpstr>Output</vt:lpstr>
      <vt:lpstr>PowerPoint Presentation</vt:lpstr>
      <vt:lpstr>Sintaks Dasar Bahasa Dart</vt:lpstr>
      <vt:lpstr>Definisi Variabel</vt:lpstr>
      <vt:lpstr>Mendeklarasikan Variabel</vt:lpstr>
      <vt:lpstr>Jenis-jenis Variabel</vt:lpstr>
      <vt:lpstr>Jenis-jenis Variabel</vt:lpstr>
      <vt:lpstr>Aturan Penamaan Variabel</vt:lpstr>
      <vt:lpstr>Sintaks Dasar Bahasa Dart</vt:lpstr>
      <vt:lpstr>Null Safety di Dart</vt:lpstr>
      <vt:lpstr>Null Safety di Dart</vt:lpstr>
      <vt:lpstr>Operator Null Safety</vt:lpstr>
      <vt:lpstr>Manfaat Null Safety</vt:lpstr>
      <vt:lpstr>Kesimpulan Null Safety</vt:lpstr>
      <vt:lpstr>Sintaks Dasar Bahasa Dart</vt:lpstr>
      <vt:lpstr>Operator Aritmatika</vt:lpstr>
      <vt:lpstr>Operator Logika</vt:lpstr>
      <vt:lpstr>Operator Perbandingan</vt:lpstr>
      <vt:lpstr>Operator lainnya</vt:lpstr>
      <vt:lpstr>Perbedaan operator == dan ===</vt:lpstr>
      <vt:lpstr>Perbedaan operator == dan ===</vt:lpstr>
      <vt:lpstr>Operator ternary ?:</vt:lpstr>
      <vt:lpstr>Operator Ternary ?:</vt:lpstr>
      <vt:lpstr>Operator Ternary ?:</vt:lpstr>
      <vt:lpstr>Kontrol Aliran</vt:lpstr>
      <vt:lpstr>Pernyataan if</vt:lpstr>
      <vt:lpstr>Pernyataan if else</vt:lpstr>
      <vt:lpstr>Pernyataan Switch</vt:lpstr>
      <vt:lpstr>Operator ternary</vt:lpstr>
      <vt:lpstr>Latihan</vt:lpstr>
      <vt:lpstr>Kontrol Aliran</vt:lpstr>
      <vt:lpstr>Perulangan for</vt:lpstr>
      <vt:lpstr>Perulangan while</vt:lpstr>
      <vt:lpstr>Perulangan do-while</vt:lpstr>
      <vt:lpstr>Perulangan for-in</vt:lpstr>
      <vt:lpstr>Perulangan break dan continue</vt:lpstr>
      <vt:lpstr>Latihan: Menghitung total nilai dalam list</vt:lpstr>
      <vt:lpstr>Latihan: Mencari nilai maksimum dalam list</vt:lpstr>
      <vt:lpstr>Latihan: Mencetak matrix 4 x 4</vt:lpstr>
      <vt:lpstr>Latihan: Mengulang proses hingga input valid</vt:lpstr>
      <vt:lpstr>Tugas</vt:lpstr>
      <vt:lpstr>Fungsi / Function</vt:lpstr>
      <vt:lpstr>Definisi fungsi</vt:lpstr>
      <vt:lpstr>Kegunaan fungsi</vt:lpstr>
      <vt:lpstr>Deklarasi dan Struktur</vt:lpstr>
      <vt:lpstr>Tipe Pengembalian (Return Type)</vt:lpstr>
      <vt:lpstr>Jenis-jenis Fungsi</vt:lpstr>
      <vt:lpstr>Fungsi Void</vt:lpstr>
      <vt:lpstr>Fungsi yang mengembalikan nilai</vt:lpstr>
      <vt:lpstr>PowerPoint Presentation</vt:lpstr>
      <vt:lpstr>Menara Hanoi (khanacademy.org)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 Bahasa Dart</dc:title>
  <dc:creator>Adi Wahyu Pribadi</dc:creator>
  <cp:lastModifiedBy>Adi Wahyu Pribadi</cp:lastModifiedBy>
  <cp:revision>1</cp:revision>
  <dcterms:created xsi:type="dcterms:W3CDTF">2024-02-17T14:09:42Z</dcterms:created>
  <dcterms:modified xsi:type="dcterms:W3CDTF">2024-02-26T01:13:29Z</dcterms:modified>
</cp:coreProperties>
</file>