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7"/>
    <p:restoredTop sz="96245"/>
  </p:normalViewPr>
  <p:slideViewPr>
    <p:cSldViewPr snapToGrid="0">
      <p:cViewPr varScale="1">
        <p:scale>
          <a:sx n="96" d="100"/>
          <a:sy n="96" d="100"/>
        </p:scale>
        <p:origin x="200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E7671-0677-DFC4-17FA-9E9398FB7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A597D-A032-50D7-B1D7-5ACB261BE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3698-2CF5-49E1-C465-BAFC4C6F9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27/02/24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2CA49-1017-E598-269D-B1E907B1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B1FFB-83FA-B146-BD6D-E167F26D8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954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691-EC08-DD69-FD8F-7B9B24505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8319D-C4B9-6109-9787-0D72CD074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7F9D5-4E16-AAD2-9C6D-7DAF8C2B9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27/02/24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06920-0B67-0CED-A178-03DC7A9B8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940A3-DBA1-8C66-2EF1-D046506EB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041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FE1291-4FB4-0A30-7941-81DBC6B94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0FAE9B-DCCF-44E4-698D-675615354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2D5E4-5AE9-66D8-553F-F0E210E3D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27/02/24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5D488-7103-3573-530A-08F7BFCD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A0D46-0C59-150B-79FF-B57531D32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0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3104D-94DE-9369-06E8-DFB4ACEA3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B61BF-0D7E-7105-3AE4-7A4AD01F4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14C3F-52AA-250F-3B77-FAB7589D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27/02/24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8310D-5630-EBA9-168E-7F5133EE3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3714-DB2A-91A2-7369-EF063A9C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44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D6999-3FF5-FF9B-1ADE-6D23CDE6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E6062-AFC2-904B-F39C-2ABD8F248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32758-5277-273E-8A62-E77B90413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27/02/24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959E8-64BC-A0D8-88FC-8DE77D854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30C28-B216-0D49-C05A-0C2BC0591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399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C6951-7FBE-30EA-9BF3-F4AE74064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5D16B-EA5A-15D6-8F73-90204E3576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54A49-D028-DF35-E281-05DD52F74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FB3A2-879F-E47E-DE7C-24923DB4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27/02/24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A12CE-0BD1-5EA6-857A-B577EBBB2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7998F-5765-8317-6523-D9A41F505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939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CBB37-8A68-40A0-516F-B0FCC309D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29EAF-4327-66C6-AC3C-8FABB9E50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38E63-7652-4B3C-4488-73679B34F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3BC32F-9EE5-F49F-06C0-7F57065EF6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AF918D-7475-D404-BADB-733B4E5E8E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014368-BA76-D064-8B46-96648943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27/02/24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19191F-AD39-E12E-C4B4-6B3878C6A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E984E9-4782-82C1-76BC-10D3C4FBE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130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8BDF-A445-275F-C6F8-05A8F85B1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17CC18-5CA7-46E3-C617-6A8B695B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27/02/24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176AA-5E6F-B3F0-7195-7B756A627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086688-C857-5606-7F38-B2B09A75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448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82D53F-8004-DB29-95BA-5A89049B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27/02/24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183104-8D2C-9FE6-32D0-3B134EEE8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F48E9-8CE0-CEE4-2807-D867E218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18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18503-E605-080B-85CC-5885B9FA8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E3745-AEDD-FBCB-A307-AAAB06071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0AEC8-6918-22CA-E46C-A9138D771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59EAE-0666-282E-15E7-38CA15488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27/02/24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31B64-D0CA-5CBE-D547-56AAA5C57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A6E99-4E9F-CFA2-0BEA-FF901C923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38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65F3-89D1-B382-69E2-C0AFEF6A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1CD30-7C1E-CFE8-9293-23A2D52FAB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7A2D8-B251-5C54-702B-6BC65A60C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1C036-865B-EBED-99C8-F43A03C9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27/02/24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E5AF4-67FB-C339-5F5A-80E879389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1568F-F742-8F1B-591F-3C03309A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4099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A2E774-A30B-1638-8A69-65B3F6536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E30AE-5060-4A75-3EA2-C09C0E094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E88A7-7153-7823-CA69-B15CD3E19F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D1705-EE5A-D546-B7A4-91B495962AD0}" type="datetimeFigureOut">
              <a:t>27/02/24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A617C-0497-58BE-AA8C-4E1FA7364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E0D9D-BB7C-4A9F-CE6B-E0B79BAC2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9EB38-322B-BE4D-A3BB-04E469EBF9E5}" type="slidenum">
              <a:rPr lang="en-ID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555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n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F7299-8318-0F78-BDF2-E7E53ED762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Keamanan Teknologi Informasi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39DD7-8603-4307-8429-9819C0D1F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Kuliah Teknik Informatika Universitas Pancasila</a:t>
            </a:r>
          </a:p>
          <a:p>
            <a:r>
              <a:rPr lang="en-US"/>
              <a:t>Adi Wahyu Pribadi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57924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C9BAA-B762-C4D7-27CA-074896C84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Langkah Awal Meningkatkan Cyber Security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7B5FB-4043-9B0C-65B0-D52221AE4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Penggunaan Password yang kuat</a:t>
            </a:r>
          </a:p>
          <a:p>
            <a:r>
              <a:rPr lang="en-US"/>
              <a:t>Pembaharuan perangkat lunak dan system operasi</a:t>
            </a:r>
          </a:p>
          <a:p>
            <a:r>
              <a:rPr lang="en-US"/>
              <a:t>Instalasi antivirus dan anti malware</a:t>
            </a:r>
          </a:p>
          <a:p>
            <a:r>
              <a:rPr lang="en-US"/>
              <a:t>Kesadaran dan edukasi pengguna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49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F6E8-D842-B5A2-FC6D-2EEACE0F0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Kuis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4D502-8238-A7CF-564D-E9DDAECFC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Jelaskan definisi cyber security dengan kata-kata Anda sendiri!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Sebutkan 3 jenis malware yang umum dijumpai!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Apa yang dimaksud dengan phising dan social engineering?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Bagaiaman cara serangan DDoS bekerja?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Sebutkan 2 Langkah awal yang dapat dilakukan untuk meningkatkan cyber security di perangkat pribadi!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2340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20651-D81C-48AB-AFE2-285C475E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Diskusi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57862-7D13-5F5E-14BE-57FA4968E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Bagikan pengalaman Anda terkait dengan cyber security</a:t>
            </a:r>
          </a:p>
          <a:p>
            <a:r>
              <a:rPr lang="en-US"/>
              <a:t>Diskusikan tentang tantangan dan solusi dalam menjaga cyber security di era digital.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32126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E747E-5B5D-26F7-5E60-D6674A6B6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Mata Kuliah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2A0BC-6B22-32F3-6E49-C525CCBE7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Memahami konsep dasar </a:t>
            </a:r>
            <a:r>
              <a:rPr lang="en-US" i="1"/>
              <a:t>cyber Security.</a:t>
            </a:r>
          </a:p>
          <a:p>
            <a:r>
              <a:rPr lang="en-US"/>
              <a:t>Mampu mengidentifikasi dan menganalisa berbagai jenis serangan siber.</a:t>
            </a:r>
          </a:p>
          <a:p>
            <a:r>
              <a:rPr lang="en-US"/>
              <a:t>Memahami dan menerapkan Teknik pertahanan untuk melindungi sistem informasi.</a:t>
            </a:r>
          </a:p>
          <a:p>
            <a:r>
              <a:rPr lang="en-US"/>
              <a:t>Mengetahui strategi untuk meningkatkan </a:t>
            </a:r>
            <a:r>
              <a:rPr lang="en-US" i="1"/>
              <a:t>cyber security</a:t>
            </a:r>
            <a:r>
              <a:rPr lang="en-US"/>
              <a:t> dalam organisasi.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1060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AF11F-416B-58F8-2792-7F8FECFD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Topik Pembahasan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D9E81-1752-73E1-5BF2-BC7E5F0FD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Pengantar </a:t>
            </a:r>
            <a:r>
              <a:rPr lang="en-US" i="1"/>
              <a:t>Cyber Security</a:t>
            </a:r>
          </a:p>
          <a:p>
            <a:r>
              <a:rPr lang="en-US"/>
              <a:t>Ancaraman dan Serangan Siber</a:t>
            </a:r>
          </a:p>
          <a:p>
            <a:r>
              <a:rPr lang="en-US"/>
              <a:t>Keamanan Jaringan</a:t>
            </a:r>
          </a:p>
          <a:p>
            <a:r>
              <a:rPr lang="en-US"/>
              <a:t>Keamanan Aplikasi</a:t>
            </a:r>
          </a:p>
          <a:p>
            <a:r>
              <a:rPr lang="en-US"/>
              <a:t>Keamanan Informasi</a:t>
            </a:r>
          </a:p>
          <a:p>
            <a:r>
              <a:rPr lang="en-US"/>
              <a:t>Keamanan Operasional</a:t>
            </a:r>
          </a:p>
          <a:p>
            <a:r>
              <a:rPr lang="en-US" i="1"/>
              <a:t>Disaster Recovery</a:t>
            </a:r>
            <a:r>
              <a:rPr lang="en-US"/>
              <a:t> dan </a:t>
            </a:r>
            <a:r>
              <a:rPr lang="en-US" i="1"/>
              <a:t>Business Continuity</a:t>
            </a:r>
          </a:p>
          <a:p>
            <a:r>
              <a:rPr lang="en-US"/>
              <a:t>Etika dan Hukum </a:t>
            </a:r>
            <a:r>
              <a:rPr lang="en-US" i="1"/>
              <a:t>Cyber Security</a:t>
            </a:r>
          </a:p>
          <a:p>
            <a:r>
              <a:rPr lang="en-US"/>
              <a:t>Kasus Praktis </a:t>
            </a:r>
            <a:r>
              <a:rPr lang="en-US" i="1"/>
              <a:t>Cyber Security</a:t>
            </a:r>
            <a:endParaRPr i="1"/>
          </a:p>
        </p:txBody>
      </p:sp>
    </p:spTree>
    <p:extLst>
      <p:ext uri="{BB962C8B-B14F-4D97-AF65-F5344CB8AC3E}">
        <p14:creationId xmlns:p14="http://schemas.microsoft.com/office/powerpoint/2010/main" val="2914622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BC3FC-4895-4A1C-9F7F-B34D25CD9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DE91E-88FC-ECA0-8EE4-A6EA55783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Cyber Security for Beginners oleh Raef Meeuwisse, Edisi Maret 2017</a:t>
            </a:r>
          </a:p>
          <a:p>
            <a:r>
              <a:rPr lang="en-ID"/>
              <a:t>CompTIA Security+ Guide to Network Security Fundamentals - Standalone Book, Edisi Keenam September 2017</a:t>
            </a:r>
          </a:p>
          <a:p>
            <a:endParaRPr lang="en-US"/>
          </a:p>
          <a:p>
            <a:r>
              <a:rPr lang="en-ID"/>
              <a:t>National Institute of Standards and Technology (NIST): https://www.nist.gov/cybersecurity </a:t>
            </a:r>
          </a:p>
          <a:p>
            <a:r>
              <a:rPr lang="en-ID"/>
              <a:t>Open Web Application Security Project (OWASP): https://owasp.org/ </a:t>
            </a:r>
          </a:p>
          <a:p>
            <a:r>
              <a:rPr lang="en-US"/>
              <a:t>SANS Institute: </a:t>
            </a:r>
            <a:r>
              <a:rPr lang="en-US">
                <a:hlinkClick r:id="rId2"/>
              </a:rPr>
              <a:t>https://www.sans.org/</a:t>
            </a:r>
            <a:r>
              <a:rPr lang="en-US"/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8153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00A304-B2F1-B6E0-3972-E40A7D19F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Cyber Security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960265-5B2D-F471-6B97-9A9B91D641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2109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444648-0FEA-CF3A-0EB4-E225B363D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</a:t>
            </a:r>
            <a:endParaRPr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9DE9BD-05EB-EF65-4D47-BF5E60E1E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Memahami definisi dan konsep dasar cyber security</a:t>
            </a:r>
          </a:p>
          <a:p>
            <a:r>
              <a:rPr lang="en-US"/>
              <a:t>Menyadari pentingnya cyber security di era digital</a:t>
            </a:r>
          </a:p>
          <a:p>
            <a:r>
              <a:rPr lang="en-US"/>
              <a:t>Menidentifikasi berbagai jenis ancaman dan serangan siber</a:t>
            </a:r>
          </a:p>
          <a:p>
            <a:r>
              <a:rPr lang="en-US"/>
              <a:t>Memperkenalkan beberapa Langkah awal untuk meningkatkan cyber security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50726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5C02E-F932-E619-5A73-86CF8A1CC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 Cyber Security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31B7E-D254-A3DD-5F62-B980DAE3C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Apa itu cyber security?</a:t>
            </a:r>
          </a:p>
          <a:p>
            <a:r>
              <a:rPr lang="en-US"/>
              <a:t>Mengapa cyber security penting?</a:t>
            </a:r>
          </a:p>
          <a:p>
            <a:r>
              <a:rPr lang="en-US"/>
              <a:t>Aset apa saja yang perlu dilindungi?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08722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C3F5-D8E8-85E7-3D9F-02702C946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Ancaman dan Serangan Siber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AD154-B69C-7B44-DC6D-50A73DC8F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Jenis-jenis malware (virus, worm, trojan, ransomware)</a:t>
            </a:r>
          </a:p>
          <a:p>
            <a:r>
              <a:rPr lang="en-US"/>
              <a:t>Phishing dan social engineering</a:t>
            </a:r>
          </a:p>
          <a:p>
            <a:r>
              <a:rPr lang="en-US"/>
              <a:t>Serangan DDoS</a:t>
            </a:r>
          </a:p>
          <a:p>
            <a:r>
              <a:rPr lang="en-US"/>
              <a:t>Serangan zero-day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96174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31989-9A6E-A084-8AA9-9E2D69148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Dampak Serangan Siber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A831A-987E-DCC5-C195-F7B409CD9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Kerugian finansial</a:t>
            </a:r>
          </a:p>
          <a:p>
            <a:r>
              <a:rPr lang="en-US"/>
              <a:t>Pencurian data dan identitas</a:t>
            </a:r>
          </a:p>
          <a:p>
            <a:r>
              <a:rPr lang="en-US"/>
              <a:t>Gangguan operasional</a:t>
            </a:r>
          </a:p>
          <a:p>
            <a:r>
              <a:rPr lang="en-US"/>
              <a:t>Kerusakan reputasi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0288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333</Words>
  <Application>Microsoft Macintosh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Keamanan Teknologi Informasi</vt:lpstr>
      <vt:lpstr>Tujuan Mata Kuliah</vt:lpstr>
      <vt:lpstr>Topik Pembahasan</vt:lpstr>
      <vt:lpstr>Referensi</vt:lpstr>
      <vt:lpstr>Introduction to Cyber Security</vt:lpstr>
      <vt:lpstr>Tujuan</vt:lpstr>
      <vt:lpstr>Definisi Cyber Security</vt:lpstr>
      <vt:lpstr>Ancaman dan Serangan Siber</vt:lpstr>
      <vt:lpstr>Dampak Serangan Siber</vt:lpstr>
      <vt:lpstr>Langkah Awal Meningkatkan Cyber Security</vt:lpstr>
      <vt:lpstr>Kuis</vt:lpstr>
      <vt:lpstr>Diskusi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Keamanan Teknologi Informasi</dc:title>
  <dc:creator>Adi Wahyu Pribadi</dc:creator>
  <cp:lastModifiedBy>Adi Wahyu Pribadi</cp:lastModifiedBy>
  <cp:revision>1</cp:revision>
  <dcterms:created xsi:type="dcterms:W3CDTF">2024-02-26T23:24:08Z</dcterms:created>
  <dcterms:modified xsi:type="dcterms:W3CDTF">2024-02-26T23:43:46Z</dcterms:modified>
</cp:coreProperties>
</file>