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267" r:id="rId7"/>
    <p:sldId id="268" r:id="rId8"/>
    <p:sldId id="269" r:id="rId9"/>
    <p:sldId id="270" r:id="rId10"/>
    <p:sldId id="271" r:id="rId11"/>
    <p:sldId id="289" r:id="rId12"/>
    <p:sldId id="272" r:id="rId13"/>
    <p:sldId id="273" r:id="rId14"/>
    <p:sldId id="274" r:id="rId15"/>
    <p:sldId id="275" r:id="rId16"/>
    <p:sldId id="276" r:id="rId17"/>
    <p:sldId id="277" r:id="rId18"/>
    <p:sldId id="278" r:id="rId19"/>
    <p:sldId id="279" r:id="rId20"/>
    <p:sldId id="280" r:id="rId21"/>
    <p:sldId id="281" r:id="rId22"/>
    <p:sldId id="290" r:id="rId23"/>
    <p:sldId id="260" r:id="rId24"/>
    <p:sldId id="282" r:id="rId25"/>
    <p:sldId id="283" r:id="rId26"/>
    <p:sldId id="284" r:id="rId27"/>
    <p:sldId id="285" r:id="rId28"/>
    <p:sldId id="286" r:id="rId29"/>
    <p:sldId id="287" r:id="rId30"/>
    <p:sldId id="288" r:id="rId31"/>
    <p:sldId id="291" r:id="rId32"/>
    <p:sldId id="292" r:id="rId33"/>
    <p:sldId id="293" r:id="rId34"/>
    <p:sldId id="294" r:id="rId35"/>
    <p:sldId id="295" r:id="rId36"/>
    <p:sldId id="262" r:id="rId37"/>
    <p:sldId id="297" r:id="rId38"/>
    <p:sldId id="296"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263" r:id="rId52"/>
    <p:sldId id="26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245"/>
  </p:normalViewPr>
  <p:slideViewPr>
    <p:cSldViewPr snapToGrid="0">
      <p:cViewPr varScale="1">
        <p:scale>
          <a:sx n="128" d="100"/>
          <a:sy n="128" d="100"/>
        </p:scale>
        <p:origin x="17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 Wahyu Pribadi" userId="b51fe84f4e6d4b5a" providerId="LiveId" clId="{0FCEE175-2217-E841-B8A8-7963BA5E9952}"/>
    <pc:docChg chg="undo custSel addSld delSld modSld">
      <pc:chgData name="Adi Wahyu Pribadi" userId="b51fe84f4e6d4b5a" providerId="LiveId" clId="{0FCEE175-2217-E841-B8A8-7963BA5E9952}" dt="2024-02-27T04:36:10.648" v="438" actId="680"/>
      <pc:docMkLst>
        <pc:docMk/>
      </pc:docMkLst>
      <pc:sldChg chg="modSp">
        <pc:chgData name="Adi Wahyu Pribadi" userId="b51fe84f4e6d4b5a" providerId="LiveId" clId="{0FCEE175-2217-E841-B8A8-7963BA5E9952}" dt="2024-02-27T04:33:57.799" v="369" actId="20577"/>
        <pc:sldMkLst>
          <pc:docMk/>
          <pc:sldMk cId="1814914730" sldId="258"/>
        </pc:sldMkLst>
        <pc:spChg chg="mod">
          <ac:chgData name="Adi Wahyu Pribadi" userId="b51fe84f4e6d4b5a" providerId="LiveId" clId="{0FCEE175-2217-E841-B8A8-7963BA5E9952}" dt="2024-02-27T04:33:57.799" v="369" actId="20577"/>
          <ac:spMkLst>
            <pc:docMk/>
            <pc:sldMk cId="1814914730" sldId="258"/>
            <ac:spMk id="3" creationId="{E2B703A0-F651-EC9E-A68C-6F2B0B5C4A12}"/>
          </ac:spMkLst>
        </pc:spChg>
      </pc:sldChg>
      <pc:sldChg chg="modSp add">
        <pc:chgData name="Adi Wahyu Pribadi" userId="b51fe84f4e6d4b5a" providerId="LiveId" clId="{0FCEE175-2217-E841-B8A8-7963BA5E9952}" dt="2024-02-27T04:11:37.659" v="75" actId="27636"/>
        <pc:sldMkLst>
          <pc:docMk/>
          <pc:sldMk cId="3666954375" sldId="265"/>
        </pc:sldMkLst>
        <pc:spChg chg="mod">
          <ac:chgData name="Adi Wahyu Pribadi" userId="b51fe84f4e6d4b5a" providerId="LiveId" clId="{0FCEE175-2217-E841-B8A8-7963BA5E9952}" dt="2024-02-27T04:10:36.849" v="25" actId="20577"/>
          <ac:spMkLst>
            <pc:docMk/>
            <pc:sldMk cId="3666954375" sldId="265"/>
            <ac:spMk id="2" creationId="{9B229BC9-4AA3-3FF3-9C59-882278F96E40}"/>
          </ac:spMkLst>
        </pc:spChg>
        <pc:spChg chg="mod">
          <ac:chgData name="Adi Wahyu Pribadi" userId="b51fe84f4e6d4b5a" providerId="LiveId" clId="{0FCEE175-2217-E841-B8A8-7963BA5E9952}" dt="2024-02-27T04:11:37.659" v="75" actId="27636"/>
          <ac:spMkLst>
            <pc:docMk/>
            <pc:sldMk cId="3666954375" sldId="265"/>
            <ac:spMk id="3" creationId="{E2B703A0-F651-EC9E-A68C-6F2B0B5C4A12}"/>
          </ac:spMkLst>
        </pc:spChg>
      </pc:sldChg>
      <pc:sldChg chg="modSp add">
        <pc:chgData name="Adi Wahyu Pribadi" userId="b51fe84f4e6d4b5a" providerId="LiveId" clId="{0FCEE175-2217-E841-B8A8-7963BA5E9952}" dt="2024-02-27T04:12:31.448" v="117" actId="22"/>
        <pc:sldMkLst>
          <pc:docMk/>
          <pc:sldMk cId="1893334436" sldId="266"/>
        </pc:sldMkLst>
        <pc:spChg chg="mod">
          <ac:chgData name="Adi Wahyu Pribadi" userId="b51fe84f4e6d4b5a" providerId="LiveId" clId="{0FCEE175-2217-E841-B8A8-7963BA5E9952}" dt="2024-02-27T04:12:31.448" v="117" actId="22"/>
          <ac:spMkLst>
            <pc:docMk/>
            <pc:sldMk cId="1893334436" sldId="266"/>
            <ac:spMk id="3" creationId="{E2B703A0-F651-EC9E-A68C-6F2B0B5C4A12}"/>
          </ac:spMkLst>
        </pc:spChg>
      </pc:sldChg>
      <pc:sldChg chg="modSp new">
        <pc:chgData name="Adi Wahyu Pribadi" userId="b51fe84f4e6d4b5a" providerId="LiveId" clId="{0FCEE175-2217-E841-B8A8-7963BA5E9952}" dt="2024-02-27T04:29:32.224" v="214" actId="20577"/>
        <pc:sldMkLst>
          <pc:docMk/>
          <pc:sldMk cId="720804206" sldId="267"/>
        </pc:sldMkLst>
        <pc:spChg chg="mod">
          <ac:chgData name="Adi Wahyu Pribadi" userId="b51fe84f4e6d4b5a" providerId="LiveId" clId="{0FCEE175-2217-E841-B8A8-7963BA5E9952}" dt="2024-02-27T04:27:59.271" v="131" actId="20577"/>
          <ac:spMkLst>
            <pc:docMk/>
            <pc:sldMk cId="720804206" sldId="267"/>
            <ac:spMk id="2" creationId="{D3A75BEC-B626-FE13-22E9-8DE69BCD1ED0}"/>
          </ac:spMkLst>
        </pc:spChg>
        <pc:spChg chg="mod">
          <ac:chgData name="Adi Wahyu Pribadi" userId="b51fe84f4e6d4b5a" providerId="LiveId" clId="{0FCEE175-2217-E841-B8A8-7963BA5E9952}" dt="2024-02-27T04:29:32.224" v="214" actId="20577"/>
          <ac:spMkLst>
            <pc:docMk/>
            <pc:sldMk cId="720804206" sldId="267"/>
            <ac:spMk id="3" creationId="{6629A139-DDF8-4537-A67A-1F768905ABEE}"/>
          </ac:spMkLst>
        </pc:spChg>
      </pc:sldChg>
      <pc:sldChg chg="modSp add">
        <pc:chgData name="Adi Wahyu Pribadi" userId="b51fe84f4e6d4b5a" providerId="LiveId" clId="{0FCEE175-2217-E841-B8A8-7963BA5E9952}" dt="2024-02-27T04:29:40.598" v="216" actId="22"/>
        <pc:sldMkLst>
          <pc:docMk/>
          <pc:sldMk cId="3364019225" sldId="268"/>
        </pc:sldMkLst>
        <pc:spChg chg="mod">
          <ac:chgData name="Adi Wahyu Pribadi" userId="b51fe84f4e6d4b5a" providerId="LiveId" clId="{0FCEE175-2217-E841-B8A8-7963BA5E9952}" dt="2024-02-27T04:29:40.598" v="216" actId="22"/>
          <ac:spMkLst>
            <pc:docMk/>
            <pc:sldMk cId="3364019225" sldId="268"/>
            <ac:spMk id="3" creationId="{6629A139-DDF8-4537-A67A-1F768905ABEE}"/>
          </ac:spMkLst>
        </pc:spChg>
      </pc:sldChg>
      <pc:sldChg chg="modSp new">
        <pc:chgData name="Adi Wahyu Pribadi" userId="b51fe84f4e6d4b5a" providerId="LiveId" clId="{0FCEE175-2217-E841-B8A8-7963BA5E9952}" dt="2024-02-27T04:31:38.061" v="366" actId="20577"/>
        <pc:sldMkLst>
          <pc:docMk/>
          <pc:sldMk cId="1166324480" sldId="269"/>
        </pc:sldMkLst>
        <pc:spChg chg="mod">
          <ac:chgData name="Adi Wahyu Pribadi" userId="b51fe84f4e6d4b5a" providerId="LiveId" clId="{0FCEE175-2217-E841-B8A8-7963BA5E9952}" dt="2024-02-27T04:30:22.208" v="224" actId="20577"/>
          <ac:spMkLst>
            <pc:docMk/>
            <pc:sldMk cId="1166324480" sldId="269"/>
            <ac:spMk id="2" creationId="{DF7A9861-F900-A490-712F-1D117347D839}"/>
          </ac:spMkLst>
        </pc:spChg>
        <pc:spChg chg="mod">
          <ac:chgData name="Adi Wahyu Pribadi" userId="b51fe84f4e6d4b5a" providerId="LiveId" clId="{0FCEE175-2217-E841-B8A8-7963BA5E9952}" dt="2024-02-27T04:31:38.061" v="366" actId="20577"/>
          <ac:spMkLst>
            <pc:docMk/>
            <pc:sldMk cId="1166324480" sldId="269"/>
            <ac:spMk id="3" creationId="{7E10B8F5-CAED-D02F-80EA-49A64A3B682F}"/>
          </ac:spMkLst>
        </pc:spChg>
      </pc:sldChg>
      <pc:sldChg chg="modSp new">
        <pc:chgData name="Adi Wahyu Pribadi" userId="b51fe84f4e6d4b5a" providerId="LiveId" clId="{0FCEE175-2217-E841-B8A8-7963BA5E9952}" dt="2024-02-27T04:34:28.732" v="395" actId="2711"/>
        <pc:sldMkLst>
          <pc:docMk/>
          <pc:sldMk cId="1971614455" sldId="270"/>
        </pc:sldMkLst>
        <pc:spChg chg="mod">
          <ac:chgData name="Adi Wahyu Pribadi" userId="b51fe84f4e6d4b5a" providerId="LiveId" clId="{0FCEE175-2217-E841-B8A8-7963BA5E9952}" dt="2024-02-27T04:34:16.920" v="392" actId="20577"/>
          <ac:spMkLst>
            <pc:docMk/>
            <pc:sldMk cId="1971614455" sldId="270"/>
            <ac:spMk id="2" creationId="{50DA31D8-EBD2-18D2-42D6-88EE73BB8E52}"/>
          </ac:spMkLst>
        </pc:spChg>
        <pc:spChg chg="mod">
          <ac:chgData name="Adi Wahyu Pribadi" userId="b51fe84f4e6d4b5a" providerId="LiveId" clId="{0FCEE175-2217-E841-B8A8-7963BA5E9952}" dt="2024-02-27T04:34:28.732" v="395" actId="2711"/>
          <ac:spMkLst>
            <pc:docMk/>
            <pc:sldMk cId="1971614455" sldId="270"/>
            <ac:spMk id="3" creationId="{85FD42F5-2A70-8D4A-E44C-90FFA76D2FAC}"/>
          </ac:spMkLst>
        </pc:spChg>
      </pc:sldChg>
      <pc:sldChg chg="modSp new">
        <pc:chgData name="Adi Wahyu Pribadi" userId="b51fe84f4e6d4b5a" providerId="LiveId" clId="{0FCEE175-2217-E841-B8A8-7963BA5E9952}" dt="2024-02-27T04:35:20.381" v="428" actId="20577"/>
        <pc:sldMkLst>
          <pc:docMk/>
          <pc:sldMk cId="1163151368" sldId="271"/>
        </pc:sldMkLst>
        <pc:spChg chg="mod">
          <ac:chgData name="Adi Wahyu Pribadi" userId="b51fe84f4e6d4b5a" providerId="LiveId" clId="{0FCEE175-2217-E841-B8A8-7963BA5E9952}" dt="2024-02-27T04:34:50.393" v="414" actId="20577"/>
          <ac:spMkLst>
            <pc:docMk/>
            <pc:sldMk cId="1163151368" sldId="271"/>
            <ac:spMk id="2" creationId="{05D6E2A1-CB59-2FD6-E300-D5501006C19B}"/>
          </ac:spMkLst>
        </pc:spChg>
        <pc:spChg chg="mod">
          <ac:chgData name="Adi Wahyu Pribadi" userId="b51fe84f4e6d4b5a" providerId="LiveId" clId="{0FCEE175-2217-E841-B8A8-7963BA5E9952}" dt="2024-02-27T04:35:20.381" v="428" actId="20577"/>
          <ac:spMkLst>
            <pc:docMk/>
            <pc:sldMk cId="1163151368" sldId="271"/>
            <ac:spMk id="3" creationId="{F6B8D23F-9B5E-5C29-60B2-031FB0CE735E}"/>
          </ac:spMkLst>
        </pc:spChg>
      </pc:sldChg>
      <pc:sldChg chg="modSp new del">
        <pc:chgData name="Adi Wahyu Pribadi" userId="b51fe84f4e6d4b5a" providerId="LiveId" clId="{0FCEE175-2217-E841-B8A8-7963BA5E9952}" dt="2024-02-27T04:36:10.648" v="438" actId="680"/>
        <pc:sldMkLst>
          <pc:docMk/>
          <pc:sldMk cId="3348168559" sldId="272"/>
        </pc:sldMkLst>
        <pc:spChg chg="mod">
          <ac:chgData name="Adi Wahyu Pribadi" userId="b51fe84f4e6d4b5a" providerId="LiveId" clId="{0FCEE175-2217-E841-B8A8-7963BA5E9952}" dt="2024-02-27T04:36:10.021" v="437" actId="22"/>
          <ac:spMkLst>
            <pc:docMk/>
            <pc:sldMk cId="3348168559" sldId="272"/>
            <ac:spMk id="3" creationId="{7CFE6A82-88AF-917A-125A-468BA61357AD}"/>
          </ac:spMkLst>
        </pc:spChg>
      </pc:sldChg>
      <pc:sldChg chg="modSp new del">
        <pc:chgData name="Adi Wahyu Pribadi" userId="b51fe84f4e6d4b5a" providerId="LiveId" clId="{0FCEE175-2217-E841-B8A8-7963BA5E9952}" dt="2024-02-27T04:36:09.624" v="436" actId="680"/>
        <pc:sldMkLst>
          <pc:docMk/>
          <pc:sldMk cId="3759865490" sldId="273"/>
        </pc:sldMkLst>
        <pc:spChg chg="mod">
          <ac:chgData name="Adi Wahyu Pribadi" userId="b51fe84f4e6d4b5a" providerId="LiveId" clId="{0FCEE175-2217-E841-B8A8-7963BA5E9952}" dt="2024-02-27T04:36:09.240" v="435" actId="22"/>
          <ac:spMkLst>
            <pc:docMk/>
            <pc:sldMk cId="3759865490" sldId="273"/>
            <ac:spMk id="3" creationId="{1386E1AF-7B12-50EC-BF8F-ADBAE884FA74}"/>
          </ac:spMkLst>
        </pc:spChg>
      </pc:sldChg>
    </pc:docChg>
  </pc:docChgLst>
  <pc:docChgLst>
    <pc:chgData name="Adi Wahyu Pribadi" userId="b51fe84f4e6d4b5a" providerId="LiveId" clId="{02ED3039-957B-0040-8B3F-04D937C0749F}"/>
    <pc:docChg chg="undo custSel addSld delSld modSld">
      <pc:chgData name="Adi Wahyu Pribadi" userId="b51fe84f4e6d4b5a" providerId="LiveId" clId="{02ED3039-957B-0040-8B3F-04D937C0749F}" dt="2024-03-05T12:54:59.204" v="3595" actId="20577"/>
      <pc:docMkLst>
        <pc:docMk/>
      </pc:docMkLst>
      <pc:sldChg chg="del">
        <pc:chgData name="Adi Wahyu Pribadi" userId="b51fe84f4e6d4b5a" providerId="LiveId" clId="{02ED3039-957B-0040-8B3F-04D937C0749F}" dt="2024-03-05T11:17:59.124" v="2351" actId="2696"/>
        <pc:sldMkLst>
          <pc:docMk/>
          <pc:sldMk cId="1418691402" sldId="261"/>
        </pc:sldMkLst>
      </pc:sldChg>
      <pc:sldChg chg="modSp mod">
        <pc:chgData name="Adi Wahyu Pribadi" userId="b51fe84f4e6d4b5a" providerId="LiveId" clId="{02ED3039-957B-0040-8B3F-04D937C0749F}" dt="2024-03-05T12:54:59.204" v="3595" actId="20577"/>
        <pc:sldMkLst>
          <pc:docMk/>
          <pc:sldMk cId="2494400663" sldId="263"/>
        </pc:sldMkLst>
        <pc:spChg chg="mod">
          <ac:chgData name="Adi Wahyu Pribadi" userId="b51fe84f4e6d4b5a" providerId="LiveId" clId="{02ED3039-957B-0040-8B3F-04D937C0749F}" dt="2024-03-05T12:53:16.474" v="3309" actId="20577"/>
          <ac:spMkLst>
            <pc:docMk/>
            <pc:sldMk cId="2494400663" sldId="263"/>
            <ac:spMk id="2" creationId="{611118CD-B64F-9C1A-D07A-3829FDF8B4FF}"/>
          </ac:spMkLst>
        </pc:spChg>
        <pc:spChg chg="mod">
          <ac:chgData name="Adi Wahyu Pribadi" userId="b51fe84f4e6d4b5a" providerId="LiveId" clId="{02ED3039-957B-0040-8B3F-04D937C0749F}" dt="2024-03-05T12:54:59.204" v="3595" actId="20577"/>
          <ac:spMkLst>
            <pc:docMk/>
            <pc:sldMk cId="2494400663" sldId="263"/>
            <ac:spMk id="3" creationId="{D3AB5B63-8C13-A395-61AB-A7684E2D5D74}"/>
          </ac:spMkLst>
        </pc:spChg>
      </pc:sldChg>
      <pc:sldChg chg="modSp new mod">
        <pc:chgData name="Adi Wahyu Pribadi" userId="b51fe84f4e6d4b5a" providerId="LiveId" clId="{02ED3039-957B-0040-8B3F-04D937C0749F}" dt="2024-03-05T10:56:26.167" v="334" actId="20577"/>
        <pc:sldMkLst>
          <pc:docMk/>
          <pc:sldMk cId="43513962" sldId="286"/>
        </pc:sldMkLst>
        <pc:spChg chg="mod">
          <ac:chgData name="Adi Wahyu Pribadi" userId="b51fe84f4e6d4b5a" providerId="LiveId" clId="{02ED3039-957B-0040-8B3F-04D937C0749F}" dt="2024-03-05T10:54:30.778" v="42" actId="20577"/>
          <ac:spMkLst>
            <pc:docMk/>
            <pc:sldMk cId="43513962" sldId="286"/>
            <ac:spMk id="2" creationId="{8BC9A53C-D215-255B-E98A-467E3365ECA2}"/>
          </ac:spMkLst>
        </pc:spChg>
        <pc:spChg chg="mod">
          <ac:chgData name="Adi Wahyu Pribadi" userId="b51fe84f4e6d4b5a" providerId="LiveId" clId="{02ED3039-957B-0040-8B3F-04D937C0749F}" dt="2024-03-05T10:56:26.167" v="334" actId="20577"/>
          <ac:spMkLst>
            <pc:docMk/>
            <pc:sldMk cId="43513962" sldId="286"/>
            <ac:spMk id="3" creationId="{B1074E19-6A36-F712-B1DE-7881FF51BDF0}"/>
          </ac:spMkLst>
        </pc:spChg>
      </pc:sldChg>
      <pc:sldChg chg="modSp new mod">
        <pc:chgData name="Adi Wahyu Pribadi" userId="b51fe84f4e6d4b5a" providerId="LiveId" clId="{02ED3039-957B-0040-8B3F-04D937C0749F}" dt="2024-03-05T10:58:21.243" v="700" actId="20577"/>
        <pc:sldMkLst>
          <pc:docMk/>
          <pc:sldMk cId="3476838005" sldId="287"/>
        </pc:sldMkLst>
        <pc:spChg chg="mod">
          <ac:chgData name="Adi Wahyu Pribadi" userId="b51fe84f4e6d4b5a" providerId="LiveId" clId="{02ED3039-957B-0040-8B3F-04D937C0749F}" dt="2024-03-05T10:56:37.967" v="357" actId="20577"/>
          <ac:spMkLst>
            <pc:docMk/>
            <pc:sldMk cId="3476838005" sldId="287"/>
            <ac:spMk id="2" creationId="{C0753B3B-A336-95CF-19ED-AB787544EF42}"/>
          </ac:spMkLst>
        </pc:spChg>
        <pc:spChg chg="mod">
          <ac:chgData name="Adi Wahyu Pribadi" userId="b51fe84f4e6d4b5a" providerId="LiveId" clId="{02ED3039-957B-0040-8B3F-04D937C0749F}" dt="2024-03-05T10:58:21.243" v="700" actId="20577"/>
          <ac:spMkLst>
            <pc:docMk/>
            <pc:sldMk cId="3476838005" sldId="287"/>
            <ac:spMk id="3" creationId="{51835187-A278-222C-3010-C68FEFA96E19}"/>
          </ac:spMkLst>
        </pc:spChg>
      </pc:sldChg>
      <pc:sldChg chg="addSp delSp modSp new mod modClrScheme chgLayout">
        <pc:chgData name="Adi Wahyu Pribadi" userId="b51fe84f4e6d4b5a" providerId="LiveId" clId="{02ED3039-957B-0040-8B3F-04D937C0749F}" dt="2024-03-05T10:59:46.636" v="724" actId="20577"/>
        <pc:sldMkLst>
          <pc:docMk/>
          <pc:sldMk cId="2290179320" sldId="288"/>
        </pc:sldMkLst>
        <pc:spChg chg="del mod ord">
          <ac:chgData name="Adi Wahyu Pribadi" userId="b51fe84f4e6d4b5a" providerId="LiveId" clId="{02ED3039-957B-0040-8B3F-04D937C0749F}" dt="2024-03-05T10:59:36.598" v="714" actId="700"/>
          <ac:spMkLst>
            <pc:docMk/>
            <pc:sldMk cId="2290179320" sldId="288"/>
            <ac:spMk id="2" creationId="{C5E5E860-11A4-D9D2-5705-957E244ABCE4}"/>
          </ac:spMkLst>
        </pc:spChg>
        <pc:spChg chg="del mod ord">
          <ac:chgData name="Adi Wahyu Pribadi" userId="b51fe84f4e6d4b5a" providerId="LiveId" clId="{02ED3039-957B-0040-8B3F-04D937C0749F}" dt="2024-03-05T10:59:36.598" v="714" actId="700"/>
          <ac:spMkLst>
            <pc:docMk/>
            <pc:sldMk cId="2290179320" sldId="288"/>
            <ac:spMk id="3" creationId="{C2D54ABE-4517-13BA-5D11-BCC6615430DB}"/>
          </ac:spMkLst>
        </pc:spChg>
        <pc:spChg chg="add mod ord">
          <ac:chgData name="Adi Wahyu Pribadi" userId="b51fe84f4e6d4b5a" providerId="LiveId" clId="{02ED3039-957B-0040-8B3F-04D937C0749F}" dt="2024-03-05T10:59:46.636" v="724" actId="20577"/>
          <ac:spMkLst>
            <pc:docMk/>
            <pc:sldMk cId="2290179320" sldId="288"/>
            <ac:spMk id="4" creationId="{D81A1BC8-C926-A22A-9611-EEC3541E3BB0}"/>
          </ac:spMkLst>
        </pc:spChg>
        <pc:spChg chg="add mod ord">
          <ac:chgData name="Adi Wahyu Pribadi" userId="b51fe84f4e6d4b5a" providerId="LiveId" clId="{02ED3039-957B-0040-8B3F-04D937C0749F}" dt="2024-03-05T10:59:36.598" v="714" actId="700"/>
          <ac:spMkLst>
            <pc:docMk/>
            <pc:sldMk cId="2290179320" sldId="288"/>
            <ac:spMk id="5" creationId="{20F3F886-56CF-F57F-7127-3CDCF67122B2}"/>
          </ac:spMkLst>
        </pc:spChg>
      </pc:sldChg>
      <pc:sldChg chg="addSp delSp modSp new mod modClrScheme chgLayout">
        <pc:chgData name="Adi Wahyu Pribadi" userId="b51fe84f4e6d4b5a" providerId="LiveId" clId="{02ED3039-957B-0040-8B3F-04D937C0749F}" dt="2024-03-05T10:59:29.828" v="713" actId="20577"/>
        <pc:sldMkLst>
          <pc:docMk/>
          <pc:sldMk cId="2086906777" sldId="289"/>
        </pc:sldMkLst>
        <pc:spChg chg="del mod ord">
          <ac:chgData name="Adi Wahyu Pribadi" userId="b51fe84f4e6d4b5a" providerId="LiveId" clId="{02ED3039-957B-0040-8B3F-04D937C0749F}" dt="2024-03-05T10:59:25.391" v="703" actId="700"/>
          <ac:spMkLst>
            <pc:docMk/>
            <pc:sldMk cId="2086906777" sldId="289"/>
            <ac:spMk id="2" creationId="{F89A0A70-24EA-53F2-89E7-EED7C5D3B61B}"/>
          </ac:spMkLst>
        </pc:spChg>
        <pc:spChg chg="del mod ord">
          <ac:chgData name="Adi Wahyu Pribadi" userId="b51fe84f4e6d4b5a" providerId="LiveId" clId="{02ED3039-957B-0040-8B3F-04D937C0749F}" dt="2024-03-05T10:59:25.391" v="703" actId="700"/>
          <ac:spMkLst>
            <pc:docMk/>
            <pc:sldMk cId="2086906777" sldId="289"/>
            <ac:spMk id="3" creationId="{99AD3846-9825-E319-B2B1-0CF870CF0C4E}"/>
          </ac:spMkLst>
        </pc:spChg>
        <pc:spChg chg="add mod ord">
          <ac:chgData name="Adi Wahyu Pribadi" userId="b51fe84f4e6d4b5a" providerId="LiveId" clId="{02ED3039-957B-0040-8B3F-04D937C0749F}" dt="2024-03-05T10:59:29.828" v="713" actId="20577"/>
          <ac:spMkLst>
            <pc:docMk/>
            <pc:sldMk cId="2086906777" sldId="289"/>
            <ac:spMk id="4" creationId="{43832E58-FE68-8D58-0B77-699E42FFC066}"/>
          </ac:spMkLst>
        </pc:spChg>
        <pc:spChg chg="add mod ord">
          <ac:chgData name="Adi Wahyu Pribadi" userId="b51fe84f4e6d4b5a" providerId="LiveId" clId="{02ED3039-957B-0040-8B3F-04D937C0749F}" dt="2024-03-05T10:59:25.391" v="703" actId="700"/>
          <ac:spMkLst>
            <pc:docMk/>
            <pc:sldMk cId="2086906777" sldId="289"/>
            <ac:spMk id="5" creationId="{FA8B9E6A-6512-D1C0-71A4-F667B8C038D1}"/>
          </ac:spMkLst>
        </pc:spChg>
      </pc:sldChg>
      <pc:sldChg chg="addSp delSp modSp new mod modClrScheme chgLayout">
        <pc:chgData name="Adi Wahyu Pribadi" userId="b51fe84f4e6d4b5a" providerId="LiveId" clId="{02ED3039-957B-0040-8B3F-04D937C0749F}" dt="2024-03-05T11:00:05.661" v="730" actId="20577"/>
        <pc:sldMkLst>
          <pc:docMk/>
          <pc:sldMk cId="644027806" sldId="290"/>
        </pc:sldMkLst>
        <pc:spChg chg="del mod ord">
          <ac:chgData name="Adi Wahyu Pribadi" userId="b51fe84f4e6d4b5a" providerId="LiveId" clId="{02ED3039-957B-0040-8B3F-04D937C0749F}" dt="2024-03-05T11:00:03.764" v="726" actId="700"/>
          <ac:spMkLst>
            <pc:docMk/>
            <pc:sldMk cId="644027806" sldId="290"/>
            <ac:spMk id="2" creationId="{92211204-96A6-D460-7A06-700D93F2BF34}"/>
          </ac:spMkLst>
        </pc:spChg>
        <pc:spChg chg="del mod ord">
          <ac:chgData name="Adi Wahyu Pribadi" userId="b51fe84f4e6d4b5a" providerId="LiveId" clId="{02ED3039-957B-0040-8B3F-04D937C0749F}" dt="2024-03-05T11:00:03.764" v="726" actId="700"/>
          <ac:spMkLst>
            <pc:docMk/>
            <pc:sldMk cId="644027806" sldId="290"/>
            <ac:spMk id="3" creationId="{ADB2626E-1397-99DB-016C-D472C5D4FE3C}"/>
          </ac:spMkLst>
        </pc:spChg>
        <pc:spChg chg="add mod ord">
          <ac:chgData name="Adi Wahyu Pribadi" userId="b51fe84f4e6d4b5a" providerId="LiveId" clId="{02ED3039-957B-0040-8B3F-04D937C0749F}" dt="2024-03-05T11:00:05.661" v="730" actId="20577"/>
          <ac:spMkLst>
            <pc:docMk/>
            <pc:sldMk cId="644027806" sldId="290"/>
            <ac:spMk id="4" creationId="{E3C22557-FEC0-6709-6E0D-BA169516BFE6}"/>
          </ac:spMkLst>
        </pc:spChg>
        <pc:spChg chg="add mod ord">
          <ac:chgData name="Adi Wahyu Pribadi" userId="b51fe84f4e6d4b5a" providerId="LiveId" clId="{02ED3039-957B-0040-8B3F-04D937C0749F}" dt="2024-03-05T11:00:03.764" v="726" actId="700"/>
          <ac:spMkLst>
            <pc:docMk/>
            <pc:sldMk cId="644027806" sldId="290"/>
            <ac:spMk id="5" creationId="{B8F2909E-66AA-062C-B454-A7455218FF3B}"/>
          </ac:spMkLst>
        </pc:spChg>
      </pc:sldChg>
      <pc:sldChg chg="addSp delSp modSp new mod modClrScheme chgLayout">
        <pc:chgData name="Adi Wahyu Pribadi" userId="b51fe84f4e6d4b5a" providerId="LiveId" clId="{02ED3039-957B-0040-8B3F-04D937C0749F}" dt="2024-03-05T11:01:29.678" v="1070" actId="20577"/>
        <pc:sldMkLst>
          <pc:docMk/>
          <pc:sldMk cId="97934084" sldId="291"/>
        </pc:sldMkLst>
        <pc:spChg chg="del mod ord">
          <ac:chgData name="Adi Wahyu Pribadi" userId="b51fe84f4e6d4b5a" providerId="LiveId" clId="{02ED3039-957B-0040-8B3F-04D937C0749F}" dt="2024-03-05T11:00:22.916" v="732" actId="700"/>
          <ac:spMkLst>
            <pc:docMk/>
            <pc:sldMk cId="97934084" sldId="291"/>
            <ac:spMk id="2" creationId="{FCA17E7E-0E39-99A3-FDF1-71CDB5A6AD17}"/>
          </ac:spMkLst>
        </pc:spChg>
        <pc:spChg chg="del mod ord">
          <ac:chgData name="Adi Wahyu Pribadi" userId="b51fe84f4e6d4b5a" providerId="LiveId" clId="{02ED3039-957B-0040-8B3F-04D937C0749F}" dt="2024-03-05T11:00:22.916" v="732" actId="700"/>
          <ac:spMkLst>
            <pc:docMk/>
            <pc:sldMk cId="97934084" sldId="291"/>
            <ac:spMk id="3" creationId="{D7C6CF8C-0D52-40AC-1146-979A244EE646}"/>
          </ac:spMkLst>
        </pc:spChg>
        <pc:spChg chg="add mod ord">
          <ac:chgData name="Adi Wahyu Pribadi" userId="b51fe84f4e6d4b5a" providerId="LiveId" clId="{02ED3039-957B-0040-8B3F-04D937C0749F}" dt="2024-03-05T11:00:28.366" v="755" actId="20577"/>
          <ac:spMkLst>
            <pc:docMk/>
            <pc:sldMk cId="97934084" sldId="291"/>
            <ac:spMk id="4" creationId="{7AD1BEF2-BBF4-9E20-F22D-0151E164DFF9}"/>
          </ac:spMkLst>
        </pc:spChg>
        <pc:spChg chg="add mod ord">
          <ac:chgData name="Adi Wahyu Pribadi" userId="b51fe84f4e6d4b5a" providerId="LiveId" clId="{02ED3039-957B-0040-8B3F-04D937C0749F}" dt="2024-03-05T11:01:29.678" v="1070" actId="20577"/>
          <ac:spMkLst>
            <pc:docMk/>
            <pc:sldMk cId="97934084" sldId="291"/>
            <ac:spMk id="5" creationId="{EBC6449D-82D2-6F8F-F8FF-95677B219EEA}"/>
          </ac:spMkLst>
        </pc:spChg>
      </pc:sldChg>
      <pc:sldChg chg="modSp new mod">
        <pc:chgData name="Adi Wahyu Pribadi" userId="b51fe84f4e6d4b5a" providerId="LiveId" clId="{02ED3039-957B-0040-8B3F-04D937C0749F}" dt="2024-03-05T11:02:27.563" v="1358" actId="20577"/>
        <pc:sldMkLst>
          <pc:docMk/>
          <pc:sldMk cId="2622673699" sldId="292"/>
        </pc:sldMkLst>
        <pc:spChg chg="mod">
          <ac:chgData name="Adi Wahyu Pribadi" userId="b51fe84f4e6d4b5a" providerId="LiveId" clId="{02ED3039-957B-0040-8B3F-04D937C0749F}" dt="2024-03-05T11:01:42.553" v="1099" actId="20577"/>
          <ac:spMkLst>
            <pc:docMk/>
            <pc:sldMk cId="2622673699" sldId="292"/>
            <ac:spMk id="2" creationId="{BB2C9D60-7080-856B-B9A3-C6989EAD8B54}"/>
          </ac:spMkLst>
        </pc:spChg>
        <pc:spChg chg="mod">
          <ac:chgData name="Adi Wahyu Pribadi" userId="b51fe84f4e6d4b5a" providerId="LiveId" clId="{02ED3039-957B-0040-8B3F-04D937C0749F}" dt="2024-03-05T11:02:27.563" v="1358" actId="20577"/>
          <ac:spMkLst>
            <pc:docMk/>
            <pc:sldMk cId="2622673699" sldId="292"/>
            <ac:spMk id="3" creationId="{547C833E-FC8F-3638-8278-5561F8A8C974}"/>
          </ac:spMkLst>
        </pc:spChg>
      </pc:sldChg>
      <pc:sldChg chg="modSp new mod">
        <pc:chgData name="Adi Wahyu Pribadi" userId="b51fe84f4e6d4b5a" providerId="LiveId" clId="{02ED3039-957B-0040-8B3F-04D937C0749F}" dt="2024-03-05T11:02:51.232" v="1441" actId="20577"/>
        <pc:sldMkLst>
          <pc:docMk/>
          <pc:sldMk cId="1792265988" sldId="293"/>
        </pc:sldMkLst>
        <pc:spChg chg="mod">
          <ac:chgData name="Adi Wahyu Pribadi" userId="b51fe84f4e6d4b5a" providerId="LiveId" clId="{02ED3039-957B-0040-8B3F-04D937C0749F}" dt="2024-03-05T11:02:38.694" v="1385" actId="20577"/>
          <ac:spMkLst>
            <pc:docMk/>
            <pc:sldMk cId="1792265988" sldId="293"/>
            <ac:spMk id="2" creationId="{E635B1C6-4CDA-6534-FECE-46299BE1F776}"/>
          </ac:spMkLst>
        </pc:spChg>
        <pc:spChg chg="mod">
          <ac:chgData name="Adi Wahyu Pribadi" userId="b51fe84f4e6d4b5a" providerId="LiveId" clId="{02ED3039-957B-0040-8B3F-04D937C0749F}" dt="2024-03-05T11:02:51.232" v="1441" actId="20577"/>
          <ac:spMkLst>
            <pc:docMk/>
            <pc:sldMk cId="1792265988" sldId="293"/>
            <ac:spMk id="3" creationId="{7DA7D181-07F5-A901-354D-B0E1F428D4F7}"/>
          </ac:spMkLst>
        </pc:spChg>
      </pc:sldChg>
      <pc:sldChg chg="modSp new mod">
        <pc:chgData name="Adi Wahyu Pribadi" userId="b51fe84f4e6d4b5a" providerId="LiveId" clId="{02ED3039-957B-0040-8B3F-04D937C0749F}" dt="2024-03-05T11:03:30.680" v="1574" actId="20577"/>
        <pc:sldMkLst>
          <pc:docMk/>
          <pc:sldMk cId="3949891855" sldId="294"/>
        </pc:sldMkLst>
        <pc:spChg chg="mod">
          <ac:chgData name="Adi Wahyu Pribadi" userId="b51fe84f4e6d4b5a" providerId="LiveId" clId="{02ED3039-957B-0040-8B3F-04D937C0749F}" dt="2024-03-05T11:03:02.050" v="1459" actId="20577"/>
          <ac:spMkLst>
            <pc:docMk/>
            <pc:sldMk cId="3949891855" sldId="294"/>
            <ac:spMk id="2" creationId="{99EA26C3-BC44-8D71-E7C3-92EE8CE5E3ED}"/>
          </ac:spMkLst>
        </pc:spChg>
        <pc:spChg chg="mod">
          <ac:chgData name="Adi Wahyu Pribadi" userId="b51fe84f4e6d4b5a" providerId="LiveId" clId="{02ED3039-957B-0040-8B3F-04D937C0749F}" dt="2024-03-05T11:03:30.680" v="1574" actId="20577"/>
          <ac:spMkLst>
            <pc:docMk/>
            <pc:sldMk cId="3949891855" sldId="294"/>
            <ac:spMk id="3" creationId="{B97D3198-5777-FDAC-E512-EB83510DACA1}"/>
          </ac:spMkLst>
        </pc:spChg>
      </pc:sldChg>
      <pc:sldChg chg="modSp new mod">
        <pc:chgData name="Adi Wahyu Pribadi" userId="b51fe84f4e6d4b5a" providerId="LiveId" clId="{02ED3039-957B-0040-8B3F-04D937C0749F}" dt="2024-03-05T11:17:47.261" v="2350" actId="20577"/>
        <pc:sldMkLst>
          <pc:docMk/>
          <pc:sldMk cId="3015577912" sldId="295"/>
        </pc:sldMkLst>
        <pc:spChg chg="mod">
          <ac:chgData name="Adi Wahyu Pribadi" userId="b51fe84f4e6d4b5a" providerId="LiveId" clId="{02ED3039-957B-0040-8B3F-04D937C0749F}" dt="2024-03-05T11:03:54.694" v="1595" actId="20577"/>
          <ac:spMkLst>
            <pc:docMk/>
            <pc:sldMk cId="3015577912" sldId="295"/>
            <ac:spMk id="2" creationId="{54D91BF1-2CD6-6FDB-5D50-90C364C69849}"/>
          </ac:spMkLst>
        </pc:spChg>
        <pc:spChg chg="mod">
          <ac:chgData name="Adi Wahyu Pribadi" userId="b51fe84f4e6d4b5a" providerId="LiveId" clId="{02ED3039-957B-0040-8B3F-04D937C0749F}" dt="2024-03-05T11:17:47.261" v="2350" actId="20577"/>
          <ac:spMkLst>
            <pc:docMk/>
            <pc:sldMk cId="3015577912" sldId="295"/>
            <ac:spMk id="3" creationId="{C3DF850B-741B-0952-86C8-A2C05533D6C6}"/>
          </ac:spMkLst>
        </pc:spChg>
      </pc:sldChg>
      <pc:sldChg chg="modSp new mod">
        <pc:chgData name="Adi Wahyu Pribadi" userId="b51fe84f4e6d4b5a" providerId="LiveId" clId="{02ED3039-957B-0040-8B3F-04D937C0749F}" dt="2024-03-05T12:29:07.076" v="2632" actId="20577"/>
        <pc:sldMkLst>
          <pc:docMk/>
          <pc:sldMk cId="3087876368" sldId="296"/>
        </pc:sldMkLst>
        <pc:spChg chg="mod">
          <ac:chgData name="Adi Wahyu Pribadi" userId="b51fe84f4e6d4b5a" providerId="LiveId" clId="{02ED3039-957B-0040-8B3F-04D937C0749F}" dt="2024-03-05T12:27:08.459" v="2378" actId="20577"/>
          <ac:spMkLst>
            <pc:docMk/>
            <pc:sldMk cId="3087876368" sldId="296"/>
            <ac:spMk id="2" creationId="{25DBFC8C-A85F-6C84-6EDC-CE02177F17B0}"/>
          </ac:spMkLst>
        </pc:spChg>
        <pc:spChg chg="mod">
          <ac:chgData name="Adi Wahyu Pribadi" userId="b51fe84f4e6d4b5a" providerId="LiveId" clId="{02ED3039-957B-0040-8B3F-04D937C0749F}" dt="2024-03-05T12:29:07.076" v="2632" actId="20577"/>
          <ac:spMkLst>
            <pc:docMk/>
            <pc:sldMk cId="3087876368" sldId="296"/>
            <ac:spMk id="3" creationId="{42A534B4-AC39-F59A-FB17-F79B936E9C96}"/>
          </ac:spMkLst>
        </pc:spChg>
      </pc:sldChg>
      <pc:sldChg chg="addSp delSp modSp new mod modClrScheme chgLayout">
        <pc:chgData name="Adi Wahyu Pribadi" userId="b51fe84f4e6d4b5a" providerId="LiveId" clId="{02ED3039-957B-0040-8B3F-04D937C0749F}" dt="2024-03-05T12:29:23.683" v="2659" actId="20577"/>
        <pc:sldMkLst>
          <pc:docMk/>
          <pc:sldMk cId="3736146701" sldId="297"/>
        </pc:sldMkLst>
        <pc:spChg chg="del mod ord">
          <ac:chgData name="Adi Wahyu Pribadi" userId="b51fe84f4e6d4b5a" providerId="LiveId" clId="{02ED3039-957B-0040-8B3F-04D937C0749F}" dt="2024-03-05T12:29:12.805" v="2634" actId="700"/>
          <ac:spMkLst>
            <pc:docMk/>
            <pc:sldMk cId="3736146701" sldId="297"/>
            <ac:spMk id="2" creationId="{21EE664D-4016-F5A7-EDFD-FF481FF45088}"/>
          </ac:spMkLst>
        </pc:spChg>
        <pc:spChg chg="del mod ord">
          <ac:chgData name="Adi Wahyu Pribadi" userId="b51fe84f4e6d4b5a" providerId="LiveId" clId="{02ED3039-957B-0040-8B3F-04D937C0749F}" dt="2024-03-05T12:29:12.805" v="2634" actId="700"/>
          <ac:spMkLst>
            <pc:docMk/>
            <pc:sldMk cId="3736146701" sldId="297"/>
            <ac:spMk id="3" creationId="{45146598-3632-6F12-7E66-C1BCE23FA868}"/>
          </ac:spMkLst>
        </pc:spChg>
        <pc:spChg chg="add mod ord">
          <ac:chgData name="Adi Wahyu Pribadi" userId="b51fe84f4e6d4b5a" providerId="LiveId" clId="{02ED3039-957B-0040-8B3F-04D937C0749F}" dt="2024-03-05T12:29:14.516" v="2637" actId="20577"/>
          <ac:spMkLst>
            <pc:docMk/>
            <pc:sldMk cId="3736146701" sldId="297"/>
            <ac:spMk id="4" creationId="{D2D4E1AD-5CBC-6567-8AEB-F1247753360A}"/>
          </ac:spMkLst>
        </pc:spChg>
        <pc:spChg chg="add mod ord">
          <ac:chgData name="Adi Wahyu Pribadi" userId="b51fe84f4e6d4b5a" providerId="LiveId" clId="{02ED3039-957B-0040-8B3F-04D937C0749F}" dt="2024-03-05T12:29:23.683" v="2659" actId="20577"/>
          <ac:spMkLst>
            <pc:docMk/>
            <pc:sldMk cId="3736146701" sldId="297"/>
            <ac:spMk id="5" creationId="{B60E975A-AF27-8261-322E-FBB51122E77F}"/>
          </ac:spMkLst>
        </pc:spChg>
      </pc:sldChg>
      <pc:sldChg chg="modSp new mod">
        <pc:chgData name="Adi Wahyu Pribadi" userId="b51fe84f4e6d4b5a" providerId="LiveId" clId="{02ED3039-957B-0040-8B3F-04D937C0749F}" dt="2024-03-05T12:30:46.163" v="2678" actId="113"/>
        <pc:sldMkLst>
          <pc:docMk/>
          <pc:sldMk cId="86927316" sldId="298"/>
        </pc:sldMkLst>
        <pc:spChg chg="mod">
          <ac:chgData name="Adi Wahyu Pribadi" userId="b51fe84f4e6d4b5a" providerId="LiveId" clId="{02ED3039-957B-0040-8B3F-04D937C0749F}" dt="2024-03-05T12:30:23.858" v="2670" actId="20577"/>
          <ac:spMkLst>
            <pc:docMk/>
            <pc:sldMk cId="86927316" sldId="298"/>
            <ac:spMk id="2" creationId="{CB25DDB8-09CB-D2BE-64FC-77ADA2D93BF2}"/>
          </ac:spMkLst>
        </pc:spChg>
        <pc:spChg chg="mod">
          <ac:chgData name="Adi Wahyu Pribadi" userId="b51fe84f4e6d4b5a" providerId="LiveId" clId="{02ED3039-957B-0040-8B3F-04D937C0749F}" dt="2024-03-05T12:30:46.163" v="2678" actId="113"/>
          <ac:spMkLst>
            <pc:docMk/>
            <pc:sldMk cId="86927316" sldId="298"/>
            <ac:spMk id="3" creationId="{BD0380D9-C66B-5086-AC14-6F26E84EA29D}"/>
          </ac:spMkLst>
        </pc:spChg>
      </pc:sldChg>
      <pc:sldChg chg="modSp new mod">
        <pc:chgData name="Adi Wahyu Pribadi" userId="b51fe84f4e6d4b5a" providerId="LiveId" clId="{02ED3039-957B-0040-8B3F-04D937C0749F}" dt="2024-03-05T12:31:48.842" v="2703" actId="113"/>
        <pc:sldMkLst>
          <pc:docMk/>
          <pc:sldMk cId="4000332624" sldId="299"/>
        </pc:sldMkLst>
        <pc:spChg chg="mod">
          <ac:chgData name="Adi Wahyu Pribadi" userId="b51fe84f4e6d4b5a" providerId="LiveId" clId="{02ED3039-957B-0040-8B3F-04D937C0749F}" dt="2024-03-05T12:31:21.677" v="2693" actId="20577"/>
          <ac:spMkLst>
            <pc:docMk/>
            <pc:sldMk cId="4000332624" sldId="299"/>
            <ac:spMk id="2" creationId="{BEAABEDD-41BB-A806-AC8E-3394BC696384}"/>
          </ac:spMkLst>
        </pc:spChg>
        <pc:spChg chg="mod">
          <ac:chgData name="Adi Wahyu Pribadi" userId="b51fe84f4e6d4b5a" providerId="LiveId" clId="{02ED3039-957B-0040-8B3F-04D937C0749F}" dt="2024-03-05T12:31:48.842" v="2703" actId="113"/>
          <ac:spMkLst>
            <pc:docMk/>
            <pc:sldMk cId="4000332624" sldId="299"/>
            <ac:spMk id="3" creationId="{EF3AE1E5-DCC9-A1D4-6D0E-E2F67994EA14}"/>
          </ac:spMkLst>
        </pc:spChg>
      </pc:sldChg>
      <pc:sldChg chg="modSp new mod">
        <pc:chgData name="Adi Wahyu Pribadi" userId="b51fe84f4e6d4b5a" providerId="LiveId" clId="{02ED3039-957B-0040-8B3F-04D937C0749F}" dt="2024-03-05T12:33:03.665" v="2729" actId="113"/>
        <pc:sldMkLst>
          <pc:docMk/>
          <pc:sldMk cId="1493843506" sldId="300"/>
        </pc:sldMkLst>
        <pc:spChg chg="mod">
          <ac:chgData name="Adi Wahyu Pribadi" userId="b51fe84f4e6d4b5a" providerId="LiveId" clId="{02ED3039-957B-0040-8B3F-04D937C0749F}" dt="2024-03-05T12:32:38.376" v="2720" actId="20577"/>
          <ac:spMkLst>
            <pc:docMk/>
            <pc:sldMk cId="1493843506" sldId="300"/>
            <ac:spMk id="2" creationId="{664B50FF-A092-6B1F-3811-B36C2A42C5D3}"/>
          </ac:spMkLst>
        </pc:spChg>
        <pc:spChg chg="mod">
          <ac:chgData name="Adi Wahyu Pribadi" userId="b51fe84f4e6d4b5a" providerId="LiveId" clId="{02ED3039-957B-0040-8B3F-04D937C0749F}" dt="2024-03-05T12:33:03.665" v="2729" actId="113"/>
          <ac:spMkLst>
            <pc:docMk/>
            <pc:sldMk cId="1493843506" sldId="300"/>
            <ac:spMk id="3" creationId="{AABE0C01-74E9-EA70-DD3D-DB0710D1BE89}"/>
          </ac:spMkLst>
        </pc:spChg>
      </pc:sldChg>
      <pc:sldChg chg="addSp delSp modSp new mod modClrScheme chgLayout">
        <pc:chgData name="Adi Wahyu Pribadi" userId="b51fe84f4e6d4b5a" providerId="LiveId" clId="{02ED3039-957B-0040-8B3F-04D937C0749F}" dt="2024-03-05T12:33:30.282" v="2746" actId="20577"/>
        <pc:sldMkLst>
          <pc:docMk/>
          <pc:sldMk cId="2297148568" sldId="301"/>
        </pc:sldMkLst>
        <pc:spChg chg="del mod ord">
          <ac:chgData name="Adi Wahyu Pribadi" userId="b51fe84f4e6d4b5a" providerId="LiveId" clId="{02ED3039-957B-0040-8B3F-04D937C0749F}" dt="2024-03-05T12:33:25.756" v="2731" actId="700"/>
          <ac:spMkLst>
            <pc:docMk/>
            <pc:sldMk cId="2297148568" sldId="301"/>
            <ac:spMk id="2" creationId="{3E688032-1EF8-C15D-6013-D3B00BFCF6F9}"/>
          </ac:spMkLst>
        </pc:spChg>
        <pc:spChg chg="del mod ord">
          <ac:chgData name="Adi Wahyu Pribadi" userId="b51fe84f4e6d4b5a" providerId="LiveId" clId="{02ED3039-957B-0040-8B3F-04D937C0749F}" dt="2024-03-05T12:33:25.756" v="2731" actId="700"/>
          <ac:spMkLst>
            <pc:docMk/>
            <pc:sldMk cId="2297148568" sldId="301"/>
            <ac:spMk id="3" creationId="{D05BB13D-DE24-CE4B-8210-B66D34227FB2}"/>
          </ac:spMkLst>
        </pc:spChg>
        <pc:spChg chg="add mod ord">
          <ac:chgData name="Adi Wahyu Pribadi" userId="b51fe84f4e6d4b5a" providerId="LiveId" clId="{02ED3039-957B-0040-8B3F-04D937C0749F}" dt="2024-03-05T12:33:30.282" v="2746" actId="20577"/>
          <ac:spMkLst>
            <pc:docMk/>
            <pc:sldMk cId="2297148568" sldId="301"/>
            <ac:spMk id="4" creationId="{9EC474B3-8B61-8AAF-8BC9-86F71C14D3DC}"/>
          </ac:spMkLst>
        </pc:spChg>
        <pc:spChg chg="add mod ord">
          <ac:chgData name="Adi Wahyu Pribadi" userId="b51fe84f4e6d4b5a" providerId="LiveId" clId="{02ED3039-957B-0040-8B3F-04D937C0749F}" dt="2024-03-05T12:33:25.756" v="2731" actId="700"/>
          <ac:spMkLst>
            <pc:docMk/>
            <pc:sldMk cId="2297148568" sldId="301"/>
            <ac:spMk id="5" creationId="{25E72D88-8510-6D78-935E-31E9AB325EE9}"/>
          </ac:spMkLst>
        </pc:spChg>
      </pc:sldChg>
      <pc:sldChg chg="addSp delSp modSp new mod modClrScheme chgLayout">
        <pc:chgData name="Adi Wahyu Pribadi" userId="b51fe84f4e6d4b5a" providerId="LiveId" clId="{02ED3039-957B-0040-8B3F-04D937C0749F}" dt="2024-03-05T12:37:33.054" v="2764" actId="113"/>
        <pc:sldMkLst>
          <pc:docMk/>
          <pc:sldMk cId="3693702379" sldId="302"/>
        </pc:sldMkLst>
        <pc:spChg chg="del mod ord">
          <ac:chgData name="Adi Wahyu Pribadi" userId="b51fe84f4e6d4b5a" providerId="LiveId" clId="{02ED3039-957B-0040-8B3F-04D937C0749F}" dt="2024-03-05T12:33:36.093" v="2748" actId="700"/>
          <ac:spMkLst>
            <pc:docMk/>
            <pc:sldMk cId="3693702379" sldId="302"/>
            <ac:spMk id="2" creationId="{EC6762DE-DB79-38CC-4E6D-15478805EB75}"/>
          </ac:spMkLst>
        </pc:spChg>
        <pc:spChg chg="del mod ord">
          <ac:chgData name="Adi Wahyu Pribadi" userId="b51fe84f4e6d4b5a" providerId="LiveId" clId="{02ED3039-957B-0040-8B3F-04D937C0749F}" dt="2024-03-05T12:33:36.093" v="2748" actId="700"/>
          <ac:spMkLst>
            <pc:docMk/>
            <pc:sldMk cId="3693702379" sldId="302"/>
            <ac:spMk id="3" creationId="{B1D6E8ED-C0AE-60EF-98F6-C2E47CA326A2}"/>
          </ac:spMkLst>
        </pc:spChg>
        <pc:spChg chg="add mod ord">
          <ac:chgData name="Adi Wahyu Pribadi" userId="b51fe84f4e6d4b5a" providerId="LiveId" clId="{02ED3039-957B-0040-8B3F-04D937C0749F}" dt="2024-03-05T12:37:05.415" v="2761" actId="20577"/>
          <ac:spMkLst>
            <pc:docMk/>
            <pc:sldMk cId="3693702379" sldId="302"/>
            <ac:spMk id="4" creationId="{F1519AC0-2BD5-FEB3-D7DA-34760E17581E}"/>
          </ac:spMkLst>
        </pc:spChg>
        <pc:spChg chg="add mod ord">
          <ac:chgData name="Adi Wahyu Pribadi" userId="b51fe84f4e6d4b5a" providerId="LiveId" clId="{02ED3039-957B-0040-8B3F-04D937C0749F}" dt="2024-03-05T12:37:33.054" v="2764" actId="113"/>
          <ac:spMkLst>
            <pc:docMk/>
            <pc:sldMk cId="3693702379" sldId="302"/>
            <ac:spMk id="5" creationId="{FCD4DA84-02A5-DF9B-DD80-9AD31D696692}"/>
          </ac:spMkLst>
        </pc:spChg>
      </pc:sldChg>
      <pc:sldChg chg="modSp new mod">
        <pc:chgData name="Adi Wahyu Pribadi" userId="b51fe84f4e6d4b5a" providerId="LiveId" clId="{02ED3039-957B-0040-8B3F-04D937C0749F}" dt="2024-03-05T12:38:40.793" v="2797" actId="113"/>
        <pc:sldMkLst>
          <pc:docMk/>
          <pc:sldMk cId="740347554" sldId="303"/>
        </pc:sldMkLst>
        <pc:spChg chg="mod">
          <ac:chgData name="Adi Wahyu Pribadi" userId="b51fe84f4e6d4b5a" providerId="LiveId" clId="{02ED3039-957B-0040-8B3F-04D937C0749F}" dt="2024-03-05T12:38:07.317" v="2789" actId="20577"/>
          <ac:spMkLst>
            <pc:docMk/>
            <pc:sldMk cId="740347554" sldId="303"/>
            <ac:spMk id="2" creationId="{1F0C26FB-A26B-64FD-ECA3-D04EA17B0918}"/>
          </ac:spMkLst>
        </pc:spChg>
        <pc:spChg chg="mod">
          <ac:chgData name="Adi Wahyu Pribadi" userId="b51fe84f4e6d4b5a" providerId="LiveId" clId="{02ED3039-957B-0040-8B3F-04D937C0749F}" dt="2024-03-05T12:38:40.793" v="2797" actId="113"/>
          <ac:spMkLst>
            <pc:docMk/>
            <pc:sldMk cId="740347554" sldId="303"/>
            <ac:spMk id="3" creationId="{97FED893-74CB-FD78-05A1-2B6432F0EB9D}"/>
          </ac:spMkLst>
        </pc:spChg>
      </pc:sldChg>
      <pc:sldChg chg="modSp new mod">
        <pc:chgData name="Adi Wahyu Pribadi" userId="b51fe84f4e6d4b5a" providerId="LiveId" clId="{02ED3039-957B-0040-8B3F-04D937C0749F}" dt="2024-03-05T12:40:41.884" v="2849" actId="20577"/>
        <pc:sldMkLst>
          <pc:docMk/>
          <pc:sldMk cId="2148763835" sldId="304"/>
        </pc:sldMkLst>
        <pc:spChg chg="mod">
          <ac:chgData name="Adi Wahyu Pribadi" userId="b51fe84f4e6d4b5a" providerId="LiveId" clId="{02ED3039-957B-0040-8B3F-04D937C0749F}" dt="2024-03-05T12:40:41.884" v="2849" actId="20577"/>
          <ac:spMkLst>
            <pc:docMk/>
            <pc:sldMk cId="2148763835" sldId="304"/>
            <ac:spMk id="2" creationId="{9EF8DFAD-8B33-4B9F-91B2-3BA656A0EE19}"/>
          </ac:spMkLst>
        </pc:spChg>
        <pc:spChg chg="mod">
          <ac:chgData name="Adi Wahyu Pribadi" userId="b51fe84f4e6d4b5a" providerId="LiveId" clId="{02ED3039-957B-0040-8B3F-04D937C0749F}" dt="2024-03-05T12:40:33.917" v="2845" actId="27636"/>
          <ac:spMkLst>
            <pc:docMk/>
            <pc:sldMk cId="2148763835" sldId="304"/>
            <ac:spMk id="3" creationId="{A2A78BA6-A5B6-5665-C531-CFAFE3A917F2}"/>
          </ac:spMkLst>
        </pc:spChg>
      </pc:sldChg>
      <pc:sldChg chg="modSp new mod">
        <pc:chgData name="Adi Wahyu Pribadi" userId="b51fe84f4e6d4b5a" providerId="LiveId" clId="{02ED3039-957B-0040-8B3F-04D937C0749F}" dt="2024-03-05T12:41:23.717" v="2881" actId="113"/>
        <pc:sldMkLst>
          <pc:docMk/>
          <pc:sldMk cId="2060634262" sldId="305"/>
        </pc:sldMkLst>
        <pc:spChg chg="mod">
          <ac:chgData name="Adi Wahyu Pribadi" userId="b51fe84f4e6d4b5a" providerId="LiveId" clId="{02ED3039-957B-0040-8B3F-04D937C0749F}" dt="2024-03-05T12:40:58.220" v="2874" actId="20577"/>
          <ac:spMkLst>
            <pc:docMk/>
            <pc:sldMk cId="2060634262" sldId="305"/>
            <ac:spMk id="2" creationId="{3E6DA54D-1A3D-D13C-4D23-3CE46C447CED}"/>
          </ac:spMkLst>
        </pc:spChg>
        <pc:spChg chg="mod">
          <ac:chgData name="Adi Wahyu Pribadi" userId="b51fe84f4e6d4b5a" providerId="LiveId" clId="{02ED3039-957B-0040-8B3F-04D937C0749F}" dt="2024-03-05T12:41:23.717" v="2881" actId="113"/>
          <ac:spMkLst>
            <pc:docMk/>
            <pc:sldMk cId="2060634262" sldId="305"/>
            <ac:spMk id="3" creationId="{D10444AB-9CBA-3BBD-1420-3039B9921E52}"/>
          </ac:spMkLst>
        </pc:spChg>
      </pc:sldChg>
      <pc:sldChg chg="modSp new mod">
        <pc:chgData name="Adi Wahyu Pribadi" userId="b51fe84f4e6d4b5a" providerId="LiveId" clId="{02ED3039-957B-0040-8B3F-04D937C0749F}" dt="2024-03-05T12:42:17.860" v="2922" actId="113"/>
        <pc:sldMkLst>
          <pc:docMk/>
          <pc:sldMk cId="1592191405" sldId="306"/>
        </pc:sldMkLst>
        <pc:spChg chg="mod">
          <ac:chgData name="Adi Wahyu Pribadi" userId="b51fe84f4e6d4b5a" providerId="LiveId" clId="{02ED3039-957B-0040-8B3F-04D937C0749F}" dt="2024-03-05T12:41:41.581" v="2912" actId="20577"/>
          <ac:spMkLst>
            <pc:docMk/>
            <pc:sldMk cId="1592191405" sldId="306"/>
            <ac:spMk id="2" creationId="{ACB2F98E-E0DE-4C1C-176A-9387419E0E87}"/>
          </ac:spMkLst>
        </pc:spChg>
        <pc:spChg chg="mod">
          <ac:chgData name="Adi Wahyu Pribadi" userId="b51fe84f4e6d4b5a" providerId="LiveId" clId="{02ED3039-957B-0040-8B3F-04D937C0749F}" dt="2024-03-05T12:42:17.860" v="2922" actId="113"/>
          <ac:spMkLst>
            <pc:docMk/>
            <pc:sldMk cId="1592191405" sldId="306"/>
            <ac:spMk id="3" creationId="{A49623A0-4117-CA8E-15D6-5FF2B9279AFF}"/>
          </ac:spMkLst>
        </pc:spChg>
      </pc:sldChg>
      <pc:sldChg chg="modSp new mod">
        <pc:chgData name="Adi Wahyu Pribadi" userId="b51fe84f4e6d4b5a" providerId="LiveId" clId="{02ED3039-957B-0040-8B3F-04D937C0749F}" dt="2024-03-05T12:45:19.916" v="3004" actId="20577"/>
        <pc:sldMkLst>
          <pc:docMk/>
          <pc:sldMk cId="2737855991" sldId="307"/>
        </pc:sldMkLst>
        <pc:spChg chg="mod">
          <ac:chgData name="Adi Wahyu Pribadi" userId="b51fe84f4e6d4b5a" providerId="LiveId" clId="{02ED3039-957B-0040-8B3F-04D937C0749F}" dt="2024-03-05T12:43:32.269" v="2965" actId="20577"/>
          <ac:spMkLst>
            <pc:docMk/>
            <pc:sldMk cId="2737855991" sldId="307"/>
            <ac:spMk id="2" creationId="{ADA8AE5C-03B5-9627-C066-B4678F52B169}"/>
          </ac:spMkLst>
        </pc:spChg>
        <pc:spChg chg="mod">
          <ac:chgData name="Adi Wahyu Pribadi" userId="b51fe84f4e6d4b5a" providerId="LiveId" clId="{02ED3039-957B-0040-8B3F-04D937C0749F}" dt="2024-03-05T12:45:19.916" v="3004" actId="20577"/>
          <ac:spMkLst>
            <pc:docMk/>
            <pc:sldMk cId="2737855991" sldId="307"/>
            <ac:spMk id="3" creationId="{ECC09FE1-FFBF-9B8A-C7E7-3B0A09123792}"/>
          </ac:spMkLst>
        </pc:spChg>
      </pc:sldChg>
      <pc:sldChg chg="modSp add mod">
        <pc:chgData name="Adi Wahyu Pribadi" userId="b51fe84f4e6d4b5a" providerId="LiveId" clId="{02ED3039-957B-0040-8B3F-04D937C0749F}" dt="2024-03-05T12:46:26.344" v="3033" actId="20577"/>
        <pc:sldMkLst>
          <pc:docMk/>
          <pc:sldMk cId="840323465" sldId="308"/>
        </pc:sldMkLst>
        <pc:spChg chg="mod">
          <ac:chgData name="Adi Wahyu Pribadi" userId="b51fe84f4e6d4b5a" providerId="LiveId" clId="{02ED3039-957B-0040-8B3F-04D937C0749F}" dt="2024-03-05T12:46:26.344" v="3033" actId="20577"/>
          <ac:spMkLst>
            <pc:docMk/>
            <pc:sldMk cId="840323465" sldId="308"/>
            <ac:spMk id="3" creationId="{ECC09FE1-FFBF-9B8A-C7E7-3B0A09123792}"/>
          </ac:spMkLst>
        </pc:spChg>
      </pc:sldChg>
      <pc:sldChg chg="modSp add mod">
        <pc:chgData name="Adi Wahyu Pribadi" userId="b51fe84f4e6d4b5a" providerId="LiveId" clId="{02ED3039-957B-0040-8B3F-04D937C0749F}" dt="2024-03-05T12:48:00.069" v="3257" actId="20577"/>
        <pc:sldMkLst>
          <pc:docMk/>
          <pc:sldMk cId="3749276064" sldId="309"/>
        </pc:sldMkLst>
        <pc:spChg chg="mod">
          <ac:chgData name="Adi Wahyu Pribadi" userId="b51fe84f4e6d4b5a" providerId="LiveId" clId="{02ED3039-957B-0040-8B3F-04D937C0749F}" dt="2024-03-05T12:48:00.069" v="3257" actId="20577"/>
          <ac:spMkLst>
            <pc:docMk/>
            <pc:sldMk cId="3749276064" sldId="309"/>
            <ac:spMk id="3" creationId="{ECC09FE1-FFBF-9B8A-C7E7-3B0A09123792}"/>
          </ac:spMkLst>
        </pc:spChg>
      </pc:sldChg>
    </pc:docChg>
  </pc:docChgLst>
  <pc:docChgLst>
    <pc:chgData name="Adi Wahyu Pribadi" userId="b51fe84f4e6d4b5a" providerId="LiveId" clId="{5D5421A9-BA44-45F0-BDB8-06E9BECB7843}"/>
    <pc:docChg chg="custSel addSld delSld modSld">
      <pc:chgData name="Adi Wahyu Pribadi" userId="b51fe84f4e6d4b5a" providerId="LiveId" clId="{5D5421A9-BA44-45F0-BDB8-06E9BECB7843}" dt="2024-03-05T08:36:11.862" v="4361" actId="20577"/>
      <pc:docMkLst>
        <pc:docMk/>
      </pc:docMkLst>
      <pc:sldChg chg="modSp del mod">
        <pc:chgData name="Adi Wahyu Pribadi" userId="b51fe84f4e6d4b5a" providerId="LiveId" clId="{5D5421A9-BA44-45F0-BDB8-06E9BECB7843}" dt="2024-03-05T08:29:24.314" v="2850" actId="47"/>
        <pc:sldMkLst>
          <pc:docMk/>
          <pc:sldMk cId="3980722708" sldId="259"/>
        </pc:sldMkLst>
        <pc:spChg chg="mod">
          <ac:chgData name="Adi Wahyu Pribadi" userId="b51fe84f4e6d4b5a" providerId="LiveId" clId="{5D5421A9-BA44-45F0-BDB8-06E9BECB7843}" dt="2024-03-05T07:42:37.135" v="0" actId="20577"/>
          <ac:spMkLst>
            <pc:docMk/>
            <pc:sldMk cId="3980722708" sldId="259"/>
            <ac:spMk id="2" creationId="{B6493D1B-C062-3215-71E4-56C9BC75EB0A}"/>
          </ac:spMkLst>
        </pc:spChg>
        <pc:spChg chg="mod">
          <ac:chgData name="Adi Wahyu Pribadi" userId="b51fe84f4e6d4b5a" providerId="LiveId" clId="{5D5421A9-BA44-45F0-BDB8-06E9BECB7843}" dt="2024-03-05T08:07:24.936" v="2799" actId="20577"/>
          <ac:spMkLst>
            <pc:docMk/>
            <pc:sldMk cId="3980722708" sldId="259"/>
            <ac:spMk id="3" creationId="{6C9378F3-33AA-CA4D-CDAC-47DC7D93D2F7}"/>
          </ac:spMkLst>
        </pc:spChg>
      </pc:sldChg>
      <pc:sldChg chg="modSp new mod">
        <pc:chgData name="Adi Wahyu Pribadi" userId="b51fe84f4e6d4b5a" providerId="LiveId" clId="{5D5421A9-BA44-45F0-BDB8-06E9BECB7843}" dt="2024-03-05T07:50:03.550" v="338" actId="20577"/>
        <pc:sldMkLst>
          <pc:docMk/>
          <pc:sldMk cId="3319502193" sldId="272"/>
        </pc:sldMkLst>
        <pc:spChg chg="mod">
          <ac:chgData name="Adi Wahyu Pribadi" userId="b51fe84f4e6d4b5a" providerId="LiveId" clId="{5D5421A9-BA44-45F0-BDB8-06E9BECB7843}" dt="2024-03-05T07:49:27.669" v="181" actId="20577"/>
          <ac:spMkLst>
            <pc:docMk/>
            <pc:sldMk cId="3319502193" sldId="272"/>
            <ac:spMk id="2" creationId="{2794ECC0-FD96-FAED-79C9-3982FEB331B5}"/>
          </ac:spMkLst>
        </pc:spChg>
        <pc:spChg chg="mod">
          <ac:chgData name="Adi Wahyu Pribadi" userId="b51fe84f4e6d4b5a" providerId="LiveId" clId="{5D5421A9-BA44-45F0-BDB8-06E9BECB7843}" dt="2024-03-05T07:50:03.550" v="338" actId="20577"/>
          <ac:spMkLst>
            <pc:docMk/>
            <pc:sldMk cId="3319502193" sldId="272"/>
            <ac:spMk id="3" creationId="{8E1C3455-56C4-4BD2-F222-2CA0092668F4}"/>
          </ac:spMkLst>
        </pc:spChg>
      </pc:sldChg>
      <pc:sldChg chg="modSp new mod">
        <pc:chgData name="Adi Wahyu Pribadi" userId="b51fe84f4e6d4b5a" providerId="LiveId" clId="{5D5421A9-BA44-45F0-BDB8-06E9BECB7843}" dt="2024-03-05T07:51:39.496" v="648" actId="20577"/>
        <pc:sldMkLst>
          <pc:docMk/>
          <pc:sldMk cId="4247909776" sldId="273"/>
        </pc:sldMkLst>
        <pc:spChg chg="mod">
          <ac:chgData name="Adi Wahyu Pribadi" userId="b51fe84f4e6d4b5a" providerId="LiveId" clId="{5D5421A9-BA44-45F0-BDB8-06E9BECB7843}" dt="2024-03-05T07:50:15.471" v="355" actId="20577"/>
          <ac:spMkLst>
            <pc:docMk/>
            <pc:sldMk cId="4247909776" sldId="273"/>
            <ac:spMk id="2" creationId="{5D6CADC1-6E57-F5AA-4FE0-E5337732506F}"/>
          </ac:spMkLst>
        </pc:spChg>
        <pc:spChg chg="mod">
          <ac:chgData name="Adi Wahyu Pribadi" userId="b51fe84f4e6d4b5a" providerId="LiveId" clId="{5D5421A9-BA44-45F0-BDB8-06E9BECB7843}" dt="2024-03-05T07:51:39.496" v="648" actId="20577"/>
          <ac:spMkLst>
            <pc:docMk/>
            <pc:sldMk cId="4247909776" sldId="273"/>
            <ac:spMk id="3" creationId="{EA17587B-D7E3-7C63-DB9C-94C9069E4370}"/>
          </ac:spMkLst>
        </pc:spChg>
      </pc:sldChg>
      <pc:sldChg chg="modSp new mod">
        <pc:chgData name="Adi Wahyu Pribadi" userId="b51fe84f4e6d4b5a" providerId="LiveId" clId="{5D5421A9-BA44-45F0-BDB8-06E9BECB7843}" dt="2024-03-05T07:52:58.383" v="965" actId="20577"/>
        <pc:sldMkLst>
          <pc:docMk/>
          <pc:sldMk cId="2801933745" sldId="274"/>
        </pc:sldMkLst>
        <pc:spChg chg="mod">
          <ac:chgData name="Adi Wahyu Pribadi" userId="b51fe84f4e6d4b5a" providerId="LiveId" clId="{5D5421A9-BA44-45F0-BDB8-06E9BECB7843}" dt="2024-03-05T07:51:58.075" v="656" actId="20577"/>
          <ac:spMkLst>
            <pc:docMk/>
            <pc:sldMk cId="2801933745" sldId="274"/>
            <ac:spMk id="2" creationId="{37716C39-D2BF-B7CF-3CD8-8A4ECA26F04E}"/>
          </ac:spMkLst>
        </pc:spChg>
        <pc:spChg chg="mod">
          <ac:chgData name="Adi Wahyu Pribadi" userId="b51fe84f4e6d4b5a" providerId="LiveId" clId="{5D5421A9-BA44-45F0-BDB8-06E9BECB7843}" dt="2024-03-05T07:52:58.383" v="965" actId="20577"/>
          <ac:spMkLst>
            <pc:docMk/>
            <pc:sldMk cId="2801933745" sldId="274"/>
            <ac:spMk id="3" creationId="{3E23B036-DCD4-21A8-24EF-E09C805E4A49}"/>
          </ac:spMkLst>
        </pc:spChg>
      </pc:sldChg>
      <pc:sldChg chg="modSp new mod">
        <pc:chgData name="Adi Wahyu Pribadi" userId="b51fe84f4e6d4b5a" providerId="LiveId" clId="{5D5421A9-BA44-45F0-BDB8-06E9BECB7843}" dt="2024-03-05T07:54:41.121" v="1219" actId="20577"/>
        <pc:sldMkLst>
          <pc:docMk/>
          <pc:sldMk cId="886600178" sldId="275"/>
        </pc:sldMkLst>
        <pc:spChg chg="mod">
          <ac:chgData name="Adi Wahyu Pribadi" userId="b51fe84f4e6d4b5a" providerId="LiveId" clId="{5D5421A9-BA44-45F0-BDB8-06E9BECB7843}" dt="2024-03-05T07:53:15.312" v="984" actId="20577"/>
          <ac:spMkLst>
            <pc:docMk/>
            <pc:sldMk cId="886600178" sldId="275"/>
            <ac:spMk id="2" creationId="{4C639C4A-5D84-8BEB-2366-72FD3FE8EA8D}"/>
          </ac:spMkLst>
        </pc:spChg>
        <pc:spChg chg="mod">
          <ac:chgData name="Adi Wahyu Pribadi" userId="b51fe84f4e6d4b5a" providerId="LiveId" clId="{5D5421A9-BA44-45F0-BDB8-06E9BECB7843}" dt="2024-03-05T07:54:41.121" v="1219" actId="20577"/>
          <ac:spMkLst>
            <pc:docMk/>
            <pc:sldMk cId="886600178" sldId="275"/>
            <ac:spMk id="3" creationId="{B88BD53B-9F9D-976A-5CF4-705B894DDBF4}"/>
          </ac:spMkLst>
        </pc:spChg>
      </pc:sldChg>
      <pc:sldChg chg="modSp new mod">
        <pc:chgData name="Adi Wahyu Pribadi" userId="b51fe84f4e6d4b5a" providerId="LiveId" clId="{5D5421A9-BA44-45F0-BDB8-06E9BECB7843}" dt="2024-03-05T07:55:52.336" v="1530" actId="20577"/>
        <pc:sldMkLst>
          <pc:docMk/>
          <pc:sldMk cId="3752638406" sldId="276"/>
        </pc:sldMkLst>
        <pc:spChg chg="mod">
          <ac:chgData name="Adi Wahyu Pribadi" userId="b51fe84f4e6d4b5a" providerId="LiveId" clId="{5D5421A9-BA44-45F0-BDB8-06E9BECB7843}" dt="2024-03-05T07:54:55.420" v="1251" actId="20577"/>
          <ac:spMkLst>
            <pc:docMk/>
            <pc:sldMk cId="3752638406" sldId="276"/>
            <ac:spMk id="2" creationId="{316DC7A7-B9F2-E5EA-0310-D41765F4F19A}"/>
          </ac:spMkLst>
        </pc:spChg>
        <pc:spChg chg="mod">
          <ac:chgData name="Adi Wahyu Pribadi" userId="b51fe84f4e6d4b5a" providerId="LiveId" clId="{5D5421A9-BA44-45F0-BDB8-06E9BECB7843}" dt="2024-03-05T07:55:52.336" v="1530" actId="20577"/>
          <ac:spMkLst>
            <pc:docMk/>
            <pc:sldMk cId="3752638406" sldId="276"/>
            <ac:spMk id="3" creationId="{12079A80-E5E5-2C3F-6C6C-A8F4E34B1AB3}"/>
          </ac:spMkLst>
        </pc:spChg>
      </pc:sldChg>
      <pc:sldChg chg="modSp new mod">
        <pc:chgData name="Adi Wahyu Pribadi" userId="b51fe84f4e6d4b5a" providerId="LiveId" clId="{5D5421A9-BA44-45F0-BDB8-06E9BECB7843}" dt="2024-03-05T07:58:25.772" v="1856" actId="20577"/>
        <pc:sldMkLst>
          <pc:docMk/>
          <pc:sldMk cId="261184961" sldId="277"/>
        </pc:sldMkLst>
        <pc:spChg chg="mod">
          <ac:chgData name="Adi Wahyu Pribadi" userId="b51fe84f4e6d4b5a" providerId="LiveId" clId="{5D5421A9-BA44-45F0-BDB8-06E9BECB7843}" dt="2024-03-05T07:57:01.474" v="1549" actId="20577"/>
          <ac:spMkLst>
            <pc:docMk/>
            <pc:sldMk cId="261184961" sldId="277"/>
            <ac:spMk id="2" creationId="{5B56D23C-32D6-3043-C4E4-A152BFB638D4}"/>
          </ac:spMkLst>
        </pc:spChg>
        <pc:spChg chg="mod">
          <ac:chgData name="Adi Wahyu Pribadi" userId="b51fe84f4e6d4b5a" providerId="LiveId" clId="{5D5421A9-BA44-45F0-BDB8-06E9BECB7843}" dt="2024-03-05T07:58:25.772" v="1856" actId="20577"/>
          <ac:spMkLst>
            <pc:docMk/>
            <pc:sldMk cId="261184961" sldId="277"/>
            <ac:spMk id="3" creationId="{F32655A7-1CF2-9C90-8AD3-7956ECBF9DA5}"/>
          </ac:spMkLst>
        </pc:spChg>
      </pc:sldChg>
      <pc:sldChg chg="modSp new mod">
        <pc:chgData name="Adi Wahyu Pribadi" userId="b51fe84f4e6d4b5a" providerId="LiveId" clId="{5D5421A9-BA44-45F0-BDB8-06E9BECB7843}" dt="2024-03-05T08:00:50.643" v="2226" actId="20577"/>
        <pc:sldMkLst>
          <pc:docMk/>
          <pc:sldMk cId="2903525683" sldId="278"/>
        </pc:sldMkLst>
        <pc:spChg chg="mod">
          <ac:chgData name="Adi Wahyu Pribadi" userId="b51fe84f4e6d4b5a" providerId="LiveId" clId="{5D5421A9-BA44-45F0-BDB8-06E9BECB7843}" dt="2024-03-05T07:59:45.159" v="1890" actId="20577"/>
          <ac:spMkLst>
            <pc:docMk/>
            <pc:sldMk cId="2903525683" sldId="278"/>
            <ac:spMk id="2" creationId="{1411B2B0-3D33-B384-F33F-F5781FC5AED0}"/>
          </ac:spMkLst>
        </pc:spChg>
        <pc:spChg chg="mod">
          <ac:chgData name="Adi Wahyu Pribadi" userId="b51fe84f4e6d4b5a" providerId="LiveId" clId="{5D5421A9-BA44-45F0-BDB8-06E9BECB7843}" dt="2024-03-05T08:00:50.643" v="2226" actId="20577"/>
          <ac:spMkLst>
            <pc:docMk/>
            <pc:sldMk cId="2903525683" sldId="278"/>
            <ac:spMk id="3" creationId="{DEBDBF0A-F058-5737-F761-8FB7F7FB77D5}"/>
          </ac:spMkLst>
        </pc:spChg>
      </pc:sldChg>
      <pc:sldChg chg="modSp new mod">
        <pc:chgData name="Adi Wahyu Pribadi" userId="b51fe84f4e6d4b5a" providerId="LiveId" clId="{5D5421A9-BA44-45F0-BDB8-06E9BECB7843}" dt="2024-03-05T08:07:04.323" v="2794" actId="20577"/>
        <pc:sldMkLst>
          <pc:docMk/>
          <pc:sldMk cId="1017417148" sldId="279"/>
        </pc:sldMkLst>
        <pc:spChg chg="mod">
          <ac:chgData name="Adi Wahyu Pribadi" userId="b51fe84f4e6d4b5a" providerId="LiveId" clId="{5D5421A9-BA44-45F0-BDB8-06E9BECB7843}" dt="2024-03-05T08:04:56.100" v="2266" actId="20577"/>
          <ac:spMkLst>
            <pc:docMk/>
            <pc:sldMk cId="1017417148" sldId="279"/>
            <ac:spMk id="2" creationId="{EC434885-1FD0-B929-DFF8-163446951DB6}"/>
          </ac:spMkLst>
        </pc:spChg>
        <pc:spChg chg="mod">
          <ac:chgData name="Adi Wahyu Pribadi" userId="b51fe84f4e6d4b5a" providerId="LiveId" clId="{5D5421A9-BA44-45F0-BDB8-06E9BECB7843}" dt="2024-03-05T08:07:04.323" v="2794" actId="20577"/>
          <ac:spMkLst>
            <pc:docMk/>
            <pc:sldMk cId="1017417148" sldId="279"/>
            <ac:spMk id="3" creationId="{873954D0-7CF3-A105-1DDD-8E80DA9BFEBB}"/>
          </ac:spMkLst>
        </pc:spChg>
      </pc:sldChg>
      <pc:sldChg chg="modSp new mod">
        <pc:chgData name="Adi Wahyu Pribadi" userId="b51fe84f4e6d4b5a" providerId="LiveId" clId="{5D5421A9-BA44-45F0-BDB8-06E9BECB7843}" dt="2024-03-05T08:07:50.063" v="2827"/>
        <pc:sldMkLst>
          <pc:docMk/>
          <pc:sldMk cId="4226224532" sldId="280"/>
        </pc:sldMkLst>
        <pc:spChg chg="mod">
          <ac:chgData name="Adi Wahyu Pribadi" userId="b51fe84f4e6d4b5a" providerId="LiveId" clId="{5D5421A9-BA44-45F0-BDB8-06E9BECB7843}" dt="2024-03-05T08:07:43.360" v="2826" actId="20577"/>
          <ac:spMkLst>
            <pc:docMk/>
            <pc:sldMk cId="4226224532" sldId="280"/>
            <ac:spMk id="2" creationId="{01633042-C783-0EDD-7ED9-B9F8D79027E6}"/>
          </ac:spMkLst>
        </pc:spChg>
        <pc:spChg chg="mod">
          <ac:chgData name="Adi Wahyu Pribadi" userId="b51fe84f4e6d4b5a" providerId="LiveId" clId="{5D5421A9-BA44-45F0-BDB8-06E9BECB7843}" dt="2024-03-05T08:07:50.063" v="2827"/>
          <ac:spMkLst>
            <pc:docMk/>
            <pc:sldMk cId="4226224532" sldId="280"/>
            <ac:spMk id="3" creationId="{CA8FE765-9472-DB7F-DFA8-21DA8C801224}"/>
          </ac:spMkLst>
        </pc:spChg>
      </pc:sldChg>
      <pc:sldChg chg="addSp delSp modSp new mod">
        <pc:chgData name="Adi Wahyu Pribadi" userId="b51fe84f4e6d4b5a" providerId="LiveId" clId="{5D5421A9-BA44-45F0-BDB8-06E9BECB7843}" dt="2024-03-05T08:10:17.663" v="2849" actId="1076"/>
        <pc:sldMkLst>
          <pc:docMk/>
          <pc:sldMk cId="642551409" sldId="281"/>
        </pc:sldMkLst>
        <pc:spChg chg="mod">
          <ac:chgData name="Adi Wahyu Pribadi" userId="b51fe84f4e6d4b5a" providerId="LiveId" clId="{5D5421A9-BA44-45F0-BDB8-06E9BECB7843}" dt="2024-03-05T08:08:23.942" v="2842" actId="20577"/>
          <ac:spMkLst>
            <pc:docMk/>
            <pc:sldMk cId="642551409" sldId="281"/>
            <ac:spMk id="2" creationId="{1D7DB187-03B5-B472-38DE-6AB95B57068B}"/>
          </ac:spMkLst>
        </pc:spChg>
        <pc:spChg chg="mod">
          <ac:chgData name="Adi Wahyu Pribadi" userId="b51fe84f4e6d4b5a" providerId="LiveId" clId="{5D5421A9-BA44-45F0-BDB8-06E9BECB7843}" dt="2024-03-05T08:08:25.950" v="2843"/>
          <ac:spMkLst>
            <pc:docMk/>
            <pc:sldMk cId="642551409" sldId="281"/>
            <ac:spMk id="3" creationId="{E298C4A4-5366-F895-F2B5-81C269B2C221}"/>
          </ac:spMkLst>
        </pc:spChg>
        <pc:picChg chg="add del">
          <ac:chgData name="Adi Wahyu Pribadi" userId="b51fe84f4e6d4b5a" providerId="LiveId" clId="{5D5421A9-BA44-45F0-BDB8-06E9BECB7843}" dt="2024-03-05T08:09:44.637" v="2845" actId="478"/>
          <ac:picMkLst>
            <pc:docMk/>
            <pc:sldMk cId="642551409" sldId="281"/>
            <ac:picMk id="5" creationId="{30DBA5BE-454C-7FF8-2DB7-643644E6BD7B}"/>
          </ac:picMkLst>
        </pc:picChg>
        <pc:picChg chg="add mod">
          <ac:chgData name="Adi Wahyu Pribadi" userId="b51fe84f4e6d4b5a" providerId="LiveId" clId="{5D5421A9-BA44-45F0-BDB8-06E9BECB7843}" dt="2024-03-05T08:10:17.663" v="2849" actId="1076"/>
          <ac:picMkLst>
            <pc:docMk/>
            <pc:sldMk cId="642551409" sldId="281"/>
            <ac:picMk id="7" creationId="{190467FF-AE21-5453-3374-3B267C6E6632}"/>
          </ac:picMkLst>
        </pc:picChg>
      </pc:sldChg>
      <pc:sldChg chg="modSp new mod">
        <pc:chgData name="Adi Wahyu Pribadi" userId="b51fe84f4e6d4b5a" providerId="LiveId" clId="{5D5421A9-BA44-45F0-BDB8-06E9BECB7843}" dt="2024-03-05T08:30:43.783" v="3122" actId="20577"/>
        <pc:sldMkLst>
          <pc:docMk/>
          <pc:sldMk cId="177490572" sldId="282"/>
        </pc:sldMkLst>
        <pc:spChg chg="mod">
          <ac:chgData name="Adi Wahyu Pribadi" userId="b51fe84f4e6d4b5a" providerId="LiveId" clId="{5D5421A9-BA44-45F0-BDB8-06E9BECB7843}" dt="2024-03-05T08:29:41.897" v="2864" actId="20577"/>
          <ac:spMkLst>
            <pc:docMk/>
            <pc:sldMk cId="177490572" sldId="282"/>
            <ac:spMk id="2" creationId="{D71EEFB5-AC8A-0EAA-B86C-279D7D1D1553}"/>
          </ac:spMkLst>
        </pc:spChg>
        <pc:spChg chg="mod">
          <ac:chgData name="Adi Wahyu Pribadi" userId="b51fe84f4e6d4b5a" providerId="LiveId" clId="{5D5421A9-BA44-45F0-BDB8-06E9BECB7843}" dt="2024-03-05T08:30:43.783" v="3122" actId="20577"/>
          <ac:spMkLst>
            <pc:docMk/>
            <pc:sldMk cId="177490572" sldId="282"/>
            <ac:spMk id="3" creationId="{ACD02D43-142E-4752-B680-FE2F9EF606A3}"/>
          </ac:spMkLst>
        </pc:spChg>
      </pc:sldChg>
      <pc:sldChg chg="modSp new mod">
        <pc:chgData name="Adi Wahyu Pribadi" userId="b51fe84f4e6d4b5a" providerId="LiveId" clId="{5D5421A9-BA44-45F0-BDB8-06E9BECB7843}" dt="2024-03-05T08:32:45.694" v="3499" actId="20577"/>
        <pc:sldMkLst>
          <pc:docMk/>
          <pc:sldMk cId="3033502430" sldId="283"/>
        </pc:sldMkLst>
        <pc:spChg chg="mod">
          <ac:chgData name="Adi Wahyu Pribadi" userId="b51fe84f4e6d4b5a" providerId="LiveId" clId="{5D5421A9-BA44-45F0-BDB8-06E9BECB7843}" dt="2024-03-05T08:30:54.019" v="3148" actId="20577"/>
          <ac:spMkLst>
            <pc:docMk/>
            <pc:sldMk cId="3033502430" sldId="283"/>
            <ac:spMk id="2" creationId="{B96F21E8-091B-7561-B4DC-98A6055A2E66}"/>
          </ac:spMkLst>
        </pc:spChg>
        <pc:spChg chg="mod">
          <ac:chgData name="Adi Wahyu Pribadi" userId="b51fe84f4e6d4b5a" providerId="LiveId" clId="{5D5421A9-BA44-45F0-BDB8-06E9BECB7843}" dt="2024-03-05T08:32:45.694" v="3499" actId="20577"/>
          <ac:spMkLst>
            <pc:docMk/>
            <pc:sldMk cId="3033502430" sldId="283"/>
            <ac:spMk id="3" creationId="{F47F6AEB-C9A1-F022-F59F-06EC5D7E4706}"/>
          </ac:spMkLst>
        </pc:spChg>
      </pc:sldChg>
      <pc:sldChg chg="modSp new mod">
        <pc:chgData name="Adi Wahyu Pribadi" userId="b51fe84f4e6d4b5a" providerId="LiveId" clId="{5D5421A9-BA44-45F0-BDB8-06E9BECB7843}" dt="2024-03-05T08:34:15.099" v="3909" actId="20577"/>
        <pc:sldMkLst>
          <pc:docMk/>
          <pc:sldMk cId="3130739855" sldId="284"/>
        </pc:sldMkLst>
        <pc:spChg chg="mod">
          <ac:chgData name="Adi Wahyu Pribadi" userId="b51fe84f4e6d4b5a" providerId="LiveId" clId="{5D5421A9-BA44-45F0-BDB8-06E9BECB7843}" dt="2024-03-05T08:32:55.919" v="3520" actId="20577"/>
          <ac:spMkLst>
            <pc:docMk/>
            <pc:sldMk cId="3130739855" sldId="284"/>
            <ac:spMk id="2" creationId="{C972C7B3-688E-2C40-C50E-36C9E470B373}"/>
          </ac:spMkLst>
        </pc:spChg>
        <pc:spChg chg="mod">
          <ac:chgData name="Adi Wahyu Pribadi" userId="b51fe84f4e6d4b5a" providerId="LiveId" clId="{5D5421A9-BA44-45F0-BDB8-06E9BECB7843}" dt="2024-03-05T08:34:15.099" v="3909" actId="20577"/>
          <ac:spMkLst>
            <pc:docMk/>
            <pc:sldMk cId="3130739855" sldId="284"/>
            <ac:spMk id="3" creationId="{50A499FF-2974-AF97-4F98-1614B48619CC}"/>
          </ac:spMkLst>
        </pc:spChg>
      </pc:sldChg>
      <pc:sldChg chg="modSp new mod">
        <pc:chgData name="Adi Wahyu Pribadi" userId="b51fe84f4e6d4b5a" providerId="LiveId" clId="{5D5421A9-BA44-45F0-BDB8-06E9BECB7843}" dt="2024-03-05T08:36:11.862" v="4361" actId="20577"/>
        <pc:sldMkLst>
          <pc:docMk/>
          <pc:sldMk cId="3630498394" sldId="285"/>
        </pc:sldMkLst>
        <pc:spChg chg="mod">
          <ac:chgData name="Adi Wahyu Pribadi" userId="b51fe84f4e6d4b5a" providerId="LiveId" clId="{5D5421A9-BA44-45F0-BDB8-06E9BECB7843}" dt="2024-03-05T08:34:25.389" v="3934" actId="20577"/>
          <ac:spMkLst>
            <pc:docMk/>
            <pc:sldMk cId="3630498394" sldId="285"/>
            <ac:spMk id="2" creationId="{696EFA50-BD85-AB25-DA6C-9145DB52053B}"/>
          </ac:spMkLst>
        </pc:spChg>
        <pc:spChg chg="mod">
          <ac:chgData name="Adi Wahyu Pribadi" userId="b51fe84f4e6d4b5a" providerId="LiveId" clId="{5D5421A9-BA44-45F0-BDB8-06E9BECB7843}" dt="2024-03-05T08:36:11.862" v="4361" actId="20577"/>
          <ac:spMkLst>
            <pc:docMk/>
            <pc:sldMk cId="3630498394" sldId="285"/>
            <ac:spMk id="3" creationId="{4DD4B111-EA22-3524-1F3F-784E239DBB6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E05F-14C6-0E89-A911-348735E48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36787859-3974-0797-3992-54F4434CA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3A615E37-23A5-1813-1A65-0C061003D2C7}"/>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5" name="Footer Placeholder 4">
            <a:extLst>
              <a:ext uri="{FF2B5EF4-FFF2-40B4-BE49-F238E27FC236}">
                <a16:creationId xmlns:a16="http://schemas.microsoft.com/office/drawing/2014/main" id="{5DA7E222-2B46-48CA-D2A2-D4E5CCEEF29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3C19ED4-C2C4-07D2-CAE5-CA745FF8DBC0}"/>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64346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7213-70BA-FDFB-9D7C-3AEA62DFB84A}"/>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B826ED08-AFBC-CC54-004E-CF1354CE9A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0C57E933-B454-89D8-80BD-30B2F7666BB3}"/>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5" name="Footer Placeholder 4">
            <a:extLst>
              <a:ext uri="{FF2B5EF4-FFF2-40B4-BE49-F238E27FC236}">
                <a16:creationId xmlns:a16="http://schemas.microsoft.com/office/drawing/2014/main" id="{97480289-BEE7-5751-CCB5-A723C343196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9680711-5B27-6A83-A316-FD2AAF4F79A5}"/>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376081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78762-8D5D-8E6E-C5E4-01B24F575B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30AEB40E-9AD0-D827-8522-4DEB696B70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BC28379-F310-A5FD-BC73-DDC720D4C6DA}"/>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5" name="Footer Placeholder 4">
            <a:extLst>
              <a:ext uri="{FF2B5EF4-FFF2-40B4-BE49-F238E27FC236}">
                <a16:creationId xmlns:a16="http://schemas.microsoft.com/office/drawing/2014/main" id="{E8E9273C-CFBB-4662-62A8-129FE78D1A9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9CA2521-3F91-5530-AB77-E3782A6E87F2}"/>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11668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AB83-1374-E1B1-934C-B4FA0CC5B01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1BA78ED3-F4FD-CB54-7E70-208D2C081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303008C-83A3-81A3-6C6E-2B7B67FC70D1}"/>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5" name="Footer Placeholder 4">
            <a:extLst>
              <a:ext uri="{FF2B5EF4-FFF2-40B4-BE49-F238E27FC236}">
                <a16:creationId xmlns:a16="http://schemas.microsoft.com/office/drawing/2014/main" id="{C2A596A6-6044-FB10-C879-33E5EDD4249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D995B9B-FDD0-B58E-8D18-2F8BEDA73E63}"/>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394591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B845-A523-EC79-8F54-92793B2E5B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71C64984-469E-3C41-FFDD-91D78EB00A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8DFA83-6D8A-108D-4C2E-3F266D98516A}"/>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5" name="Footer Placeholder 4">
            <a:extLst>
              <a:ext uri="{FF2B5EF4-FFF2-40B4-BE49-F238E27FC236}">
                <a16:creationId xmlns:a16="http://schemas.microsoft.com/office/drawing/2014/main" id="{06E497F9-443D-3BC5-F295-3CE63D248C2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026E097-41D5-DD41-79BE-542EDB054B02}"/>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187531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1C84-631E-ED85-A03F-A0BBC2FC1882}"/>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D0D9D6BB-3DBC-F3D2-B488-744474231B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67F4A78D-C2C3-7E59-DB52-5900BF978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F1D6576D-9437-7EA4-C47C-053D79070EE6}"/>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6" name="Footer Placeholder 5">
            <a:extLst>
              <a:ext uri="{FF2B5EF4-FFF2-40B4-BE49-F238E27FC236}">
                <a16:creationId xmlns:a16="http://schemas.microsoft.com/office/drawing/2014/main" id="{1EDC8E25-3F71-1162-4A3D-8C7242211B5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F2313DE-6E8D-22EB-0D7C-B8F7CAC6C1B2}"/>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20211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3508-D480-01CB-4D6E-FDBD5F0FDAFC}"/>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5981D741-25BE-E2A2-BD8A-27CBF9847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2D3B97-859F-CD55-FB62-87ED0C2D67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3C7B1B9A-C983-04EB-1B75-6B856F9AA4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0A1EB-A80A-93CC-E205-E6D254915C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467F4C6B-09A7-3CEB-4B0E-B9BB80AC31D8}"/>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8" name="Footer Placeholder 7">
            <a:extLst>
              <a:ext uri="{FF2B5EF4-FFF2-40B4-BE49-F238E27FC236}">
                <a16:creationId xmlns:a16="http://schemas.microsoft.com/office/drawing/2014/main" id="{D928F712-ACBE-D78A-061F-7A6BF1A8FD9B}"/>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ECA7B73-B536-8CA9-FEBC-FFE473242238}"/>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67858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7848-2EEE-BEEF-36A7-0FD1DE815184}"/>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BFFF63BA-9020-F7B4-1A03-967E4F41AF4A}"/>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4" name="Footer Placeholder 3">
            <a:extLst>
              <a:ext uri="{FF2B5EF4-FFF2-40B4-BE49-F238E27FC236}">
                <a16:creationId xmlns:a16="http://schemas.microsoft.com/office/drawing/2014/main" id="{C8BB248B-FF5C-5A22-64BB-DCBA59022C7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7DD166F3-26A6-A99E-0EA1-8A493B94A323}"/>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343742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A6B5E-2765-573B-0E10-D2ABCBC0A770}"/>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3" name="Footer Placeholder 2">
            <a:extLst>
              <a:ext uri="{FF2B5EF4-FFF2-40B4-BE49-F238E27FC236}">
                <a16:creationId xmlns:a16="http://schemas.microsoft.com/office/drawing/2014/main" id="{0EF7A38B-03F8-7FFE-7DEF-FE752E903EB5}"/>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C401FBF-6D5C-6F5D-681A-A90A14DB9E50}"/>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37301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E771-A356-E8C4-D8E2-3813EB4AC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95344808-1327-144F-D49F-439B1AE46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70C330B5-0352-6367-9111-783B0360C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9F59B-FB06-00E3-6ACC-46F320876A60}"/>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6" name="Footer Placeholder 5">
            <a:extLst>
              <a:ext uri="{FF2B5EF4-FFF2-40B4-BE49-F238E27FC236}">
                <a16:creationId xmlns:a16="http://schemas.microsoft.com/office/drawing/2014/main" id="{DEDD7761-E174-33A8-500E-A29B5B13FF1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455092F-BE3E-68EC-33E5-9E772777EA63}"/>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181032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14A8-1D03-4B01-36FC-6DDEE3B4D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5E141B9F-2FC8-7D1D-C4AA-27D411FB1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2424F50E-86F9-6DAA-5E73-D23978463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F31A3-19BD-CA14-7784-917478703255}"/>
              </a:ext>
            </a:extLst>
          </p:cNvPr>
          <p:cNvSpPr>
            <a:spLocks noGrp="1"/>
          </p:cNvSpPr>
          <p:nvPr>
            <p:ph type="dt" sz="half" idx="10"/>
          </p:nvPr>
        </p:nvSpPr>
        <p:spPr/>
        <p:txBody>
          <a:bodyPr/>
          <a:lstStyle/>
          <a:p>
            <a:fld id="{EBADAFC3-18F5-F749-9235-1B07FC0A0505}" type="datetimeFigureOut">
              <a:rPr lang="en-ID"/>
              <a:t>05/03/24</a:t>
            </a:fld>
            <a:endParaRPr lang="en-ID"/>
          </a:p>
        </p:txBody>
      </p:sp>
      <p:sp>
        <p:nvSpPr>
          <p:cNvPr id="6" name="Footer Placeholder 5">
            <a:extLst>
              <a:ext uri="{FF2B5EF4-FFF2-40B4-BE49-F238E27FC236}">
                <a16:creationId xmlns:a16="http://schemas.microsoft.com/office/drawing/2014/main" id="{44583837-DAAE-65B1-9F4F-251CD45C0B9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D68DA97-5245-3B35-FCAB-D43F2298649B}"/>
              </a:ext>
            </a:extLst>
          </p:cNvPr>
          <p:cNvSpPr>
            <a:spLocks noGrp="1"/>
          </p:cNvSpPr>
          <p:nvPr>
            <p:ph type="sldNum" sz="quarter" idx="12"/>
          </p:nvPr>
        </p:nvSpPr>
        <p:spPr/>
        <p:txBody>
          <a:bodyPr/>
          <a:lstStyle/>
          <a:p>
            <a:fld id="{CB569EE7-07C7-5B4A-95D4-B44D5247B312}" type="slidenum">
              <a:rPr lang="en-ID"/>
              <a:t>‹#›</a:t>
            </a:fld>
            <a:endParaRPr lang="en-ID"/>
          </a:p>
        </p:txBody>
      </p:sp>
    </p:spTree>
    <p:extLst>
      <p:ext uri="{BB962C8B-B14F-4D97-AF65-F5344CB8AC3E}">
        <p14:creationId xmlns:p14="http://schemas.microsoft.com/office/powerpoint/2010/main" val="167838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A51C1-5B5A-5FC8-6C20-AFF8F39C4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E6A4E83E-3E60-6324-2360-BBAC6DEC4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D40FF871-BC47-5E53-C38D-392816722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DAFC3-18F5-F749-9235-1B07FC0A0505}" type="datetimeFigureOut">
              <a:t>3/5/24</a:t>
            </a:fld>
            <a:endParaRPr/>
          </a:p>
        </p:txBody>
      </p:sp>
      <p:sp>
        <p:nvSpPr>
          <p:cNvPr id="5" name="Footer Placeholder 4">
            <a:extLst>
              <a:ext uri="{FF2B5EF4-FFF2-40B4-BE49-F238E27FC236}">
                <a16:creationId xmlns:a16="http://schemas.microsoft.com/office/drawing/2014/main" id="{502B72C6-51B1-4DDA-5EDB-5989BDF57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385834EC-40A4-5F3C-EC0A-F44EA00405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69EE7-07C7-5B4A-95D4-B44D5247B312}" type="slidenum">
              <a:rPr lang="en-ID"/>
              <a:t>‹#›</a:t>
            </a:fld>
            <a:endParaRPr/>
          </a:p>
        </p:txBody>
      </p:sp>
    </p:spTree>
    <p:extLst>
      <p:ext uri="{BB962C8B-B14F-4D97-AF65-F5344CB8AC3E}">
        <p14:creationId xmlns:p14="http://schemas.microsoft.com/office/powerpoint/2010/main" val="65027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E847-9958-EC55-3885-A802D8595714}"/>
              </a:ext>
            </a:extLst>
          </p:cNvPr>
          <p:cNvSpPr>
            <a:spLocks noGrp="1"/>
          </p:cNvSpPr>
          <p:nvPr>
            <p:ph type="ctrTitle"/>
          </p:nvPr>
        </p:nvSpPr>
        <p:spPr/>
        <p:txBody>
          <a:bodyPr/>
          <a:lstStyle/>
          <a:p>
            <a:r>
              <a:rPr lang="en-US"/>
              <a:t>Ancaman dan Serangan Siber</a:t>
            </a:r>
            <a:endParaRPr/>
          </a:p>
        </p:txBody>
      </p:sp>
      <p:sp>
        <p:nvSpPr>
          <p:cNvPr id="3" name="Subtitle 2">
            <a:extLst>
              <a:ext uri="{FF2B5EF4-FFF2-40B4-BE49-F238E27FC236}">
                <a16:creationId xmlns:a16="http://schemas.microsoft.com/office/drawing/2014/main" id="{107AC170-CF3B-9692-483E-63823D141BDA}"/>
              </a:ext>
            </a:extLst>
          </p:cNvPr>
          <p:cNvSpPr>
            <a:spLocks noGrp="1"/>
          </p:cNvSpPr>
          <p:nvPr>
            <p:ph type="subTitle" idx="1"/>
          </p:nvPr>
        </p:nvSpPr>
        <p:spPr/>
        <p:txBody>
          <a:bodyPr/>
          <a:lstStyle/>
          <a:p>
            <a:r>
              <a:rPr lang="en-US"/>
              <a:t>Keamanan Teknologi Informasi</a:t>
            </a:r>
          </a:p>
          <a:p>
            <a:r>
              <a:rPr lang="en-US"/>
              <a:t>Kuliah Teknik Informatika Universitas Pancasila</a:t>
            </a:r>
          </a:p>
          <a:p>
            <a:r>
              <a:rPr lang="en-US"/>
              <a:t>Adi Wahyu Pribadi</a:t>
            </a:r>
            <a:endParaRPr/>
          </a:p>
        </p:txBody>
      </p:sp>
    </p:spTree>
    <p:extLst>
      <p:ext uri="{BB962C8B-B14F-4D97-AF65-F5344CB8AC3E}">
        <p14:creationId xmlns:p14="http://schemas.microsoft.com/office/powerpoint/2010/main" val="281291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E2A1-CB59-2FD6-E300-D5501006C19B}"/>
              </a:ext>
            </a:extLst>
          </p:cNvPr>
          <p:cNvSpPr>
            <a:spLocks noGrp="1"/>
          </p:cNvSpPr>
          <p:nvPr>
            <p:ph type="title"/>
          </p:nvPr>
        </p:nvSpPr>
        <p:spPr/>
        <p:txBody>
          <a:bodyPr/>
          <a:lstStyle/>
          <a:p>
            <a:r>
              <a:rPr lang="id-ID" dirty="0"/>
              <a:t>Pencegahan Malware</a:t>
            </a:r>
            <a:endParaRPr lang="en-US" dirty="0"/>
          </a:p>
        </p:txBody>
      </p:sp>
      <p:sp>
        <p:nvSpPr>
          <p:cNvPr id="3" name="Content Placeholder 2">
            <a:extLst>
              <a:ext uri="{FF2B5EF4-FFF2-40B4-BE49-F238E27FC236}">
                <a16:creationId xmlns:a16="http://schemas.microsoft.com/office/drawing/2014/main" id="{F6B8D23F-9B5E-5C29-60B2-031FB0CE735E}"/>
              </a:ext>
            </a:extLst>
          </p:cNvPr>
          <p:cNvSpPr>
            <a:spLocks noGrp="1"/>
          </p:cNvSpPr>
          <p:nvPr>
            <p:ph idx="1"/>
          </p:nvPr>
        </p:nvSpPr>
        <p:spPr/>
        <p:txBody>
          <a:bodyPr>
            <a:normAutofit fontScale="92500" lnSpcReduction="20000"/>
          </a:bodyPr>
          <a:lstStyle/>
          <a:p>
            <a:r>
              <a:rPr lang="en-ID" b="1" i="0" u="none" strike="noStrike" dirty="0">
                <a:solidFill>
                  <a:srgbClr val="1F1F1F"/>
                </a:solidFill>
                <a:effectLst/>
              </a:rPr>
              <a:t>Pembaruan Software:</a:t>
            </a:r>
            <a:r>
              <a:rPr lang="en-ID" b="0" i="0" u="none" strike="noStrike" dirty="0">
                <a:solidFill>
                  <a:srgbClr val="1F1F1F"/>
                </a:solidFill>
                <a:effectLst/>
              </a:rPr>
              <a:t> Pastikan sistem operasi dan software Anda selalu up-to-date. Pembaruan software sering kali menyertakan patch keamanan yang dapat membantu melindungi dari malware.</a:t>
            </a:r>
          </a:p>
          <a:p>
            <a:r>
              <a:rPr lang="en-ID" b="1" i="0" u="none" strike="noStrike" dirty="0">
                <a:solidFill>
                  <a:srgbClr val="1F1F1F"/>
                </a:solidFill>
                <a:effectLst/>
              </a:rPr>
              <a:t>Firewall:</a:t>
            </a:r>
            <a:r>
              <a:rPr lang="en-ID" b="0" i="0" u="none" strike="noStrike" dirty="0">
                <a:solidFill>
                  <a:srgbClr val="1F1F1F"/>
                </a:solidFill>
                <a:effectLst/>
              </a:rPr>
              <a:t> Firewall dapat membantu memblokir akses yang tidak sah ke perangkat Anda.</a:t>
            </a:r>
          </a:p>
          <a:p>
            <a:r>
              <a:rPr lang="en-ID" b="1" i="0" u="none" strike="noStrike" dirty="0">
                <a:solidFill>
                  <a:srgbClr val="1F1F1F"/>
                </a:solidFill>
                <a:effectLst/>
              </a:rPr>
              <a:t>Perangkat Lunak Keamanan Internet:</a:t>
            </a:r>
            <a:r>
              <a:rPr lang="en-ID" b="0" i="0" u="none" strike="noStrike" dirty="0">
                <a:solidFill>
                  <a:srgbClr val="1F1F1F"/>
                </a:solidFill>
                <a:effectLst/>
              </a:rPr>
              <a:t> Perangkat lunak keamanan internet dapat membantu melindungi Anda dari malware, phishing, dan ancaman online lainnya.</a:t>
            </a:r>
          </a:p>
          <a:p>
            <a:r>
              <a:rPr lang="en-ID" b="1" i="0" u="none" strike="noStrike" dirty="0">
                <a:solidFill>
                  <a:srgbClr val="1F1F1F"/>
                </a:solidFill>
                <a:effectLst/>
              </a:rPr>
              <a:t>Kebiasaan Berinternet yang Aman:</a:t>
            </a:r>
            <a:r>
              <a:rPr lang="en-ID" b="0" i="0" u="none" strike="noStrike" dirty="0">
                <a:solidFill>
                  <a:srgbClr val="1F1F1F"/>
                </a:solidFill>
                <a:effectLst/>
              </a:rPr>
              <a:t> Hindari mengunduh file dari sumber yang tidak dikenal, mengklik tautan yang mencurigakan, dan membuka lampiran email dari orang yang tidak dikenal.</a:t>
            </a:r>
          </a:p>
          <a:p>
            <a:r>
              <a:rPr lang="en-ID" b="1" i="0" u="none" strike="noStrike" dirty="0">
                <a:solidFill>
                  <a:srgbClr val="1F1F1F"/>
                </a:solidFill>
                <a:effectLst/>
              </a:rPr>
              <a:t>Cadangan Data:</a:t>
            </a:r>
            <a:r>
              <a:rPr lang="en-ID" b="0" i="0" u="none" strike="noStrike" dirty="0">
                <a:solidFill>
                  <a:srgbClr val="1F1F1F"/>
                </a:solidFill>
                <a:effectLst/>
              </a:rPr>
              <a:t> Lakukan backup data secara teratur sehingga Anda dapat memulihkan data jika perangkat Anda terinfeksi malware</a:t>
            </a:r>
            <a:r>
              <a:rPr lang="id-ID" b="0" i="0" u="none" strike="noStrike" dirty="0">
                <a:solidFill>
                  <a:srgbClr val="1F1F1F"/>
                </a:solidFill>
                <a:effectLst/>
              </a:rPr>
              <a:t>.</a:t>
            </a:r>
            <a:endParaRPr lang="en-ID" b="0" i="0" u="none" strike="noStrike" dirty="0">
              <a:solidFill>
                <a:srgbClr val="1F1F1F"/>
              </a:solidFill>
              <a:effectLst/>
            </a:endParaRPr>
          </a:p>
        </p:txBody>
      </p:sp>
    </p:spTree>
    <p:extLst>
      <p:ext uri="{BB962C8B-B14F-4D97-AF65-F5344CB8AC3E}">
        <p14:creationId xmlns:p14="http://schemas.microsoft.com/office/powerpoint/2010/main" val="116315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32E58-FE68-8D58-0B77-699E42FFC066}"/>
              </a:ext>
            </a:extLst>
          </p:cNvPr>
          <p:cNvSpPr>
            <a:spLocks noGrp="1"/>
          </p:cNvSpPr>
          <p:nvPr>
            <p:ph type="title"/>
          </p:nvPr>
        </p:nvSpPr>
        <p:spPr/>
        <p:txBody>
          <a:bodyPr/>
          <a:lstStyle/>
          <a:p>
            <a:r>
              <a:rPr lang="en-US"/>
              <a:t>Phishing</a:t>
            </a:r>
            <a:endParaRPr/>
          </a:p>
        </p:txBody>
      </p:sp>
      <p:sp>
        <p:nvSpPr>
          <p:cNvPr id="5" name="Text Placeholder 4">
            <a:extLst>
              <a:ext uri="{FF2B5EF4-FFF2-40B4-BE49-F238E27FC236}">
                <a16:creationId xmlns:a16="http://schemas.microsoft.com/office/drawing/2014/main" id="{FA8B9E6A-6512-D1C0-71A4-F667B8C038D1}"/>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208690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ECC0-FD96-FAED-79C9-3982FEB331B5}"/>
              </a:ext>
            </a:extLst>
          </p:cNvPr>
          <p:cNvSpPr>
            <a:spLocks noGrp="1"/>
          </p:cNvSpPr>
          <p:nvPr>
            <p:ph type="title"/>
          </p:nvPr>
        </p:nvSpPr>
        <p:spPr/>
        <p:txBody>
          <a:bodyPr/>
          <a:lstStyle/>
          <a:p>
            <a:r>
              <a:rPr lang="en-US" dirty="0"/>
              <a:t>Phishing</a:t>
            </a:r>
          </a:p>
        </p:txBody>
      </p:sp>
      <p:sp>
        <p:nvSpPr>
          <p:cNvPr id="3" name="Content Placeholder 2">
            <a:extLst>
              <a:ext uri="{FF2B5EF4-FFF2-40B4-BE49-F238E27FC236}">
                <a16:creationId xmlns:a16="http://schemas.microsoft.com/office/drawing/2014/main" id="{8E1C3455-56C4-4BD2-F222-2CA0092668F4}"/>
              </a:ext>
            </a:extLst>
          </p:cNvPr>
          <p:cNvSpPr>
            <a:spLocks noGrp="1"/>
          </p:cNvSpPr>
          <p:nvPr>
            <p:ph idx="1"/>
          </p:nvPr>
        </p:nvSpPr>
        <p:spPr/>
        <p:txBody>
          <a:bodyPr/>
          <a:lstStyle/>
          <a:p>
            <a:r>
              <a:rPr lang="en-US" dirty="0" err="1"/>
              <a:t>Phising</a:t>
            </a:r>
            <a:r>
              <a:rPr lang="en-US" dirty="0"/>
              <a:t> </a:t>
            </a:r>
            <a:r>
              <a:rPr lang="en-US" dirty="0" err="1"/>
              <a:t>adalah</a:t>
            </a:r>
            <a:r>
              <a:rPr lang="en-US" dirty="0"/>
              <a:t> Upaya </a:t>
            </a:r>
            <a:r>
              <a:rPr lang="en-US" dirty="0" err="1"/>
              <a:t>penipuan</a:t>
            </a:r>
            <a:r>
              <a:rPr lang="en-US" dirty="0"/>
              <a:t> yang </a:t>
            </a:r>
            <a:r>
              <a:rPr lang="en-US" dirty="0" err="1"/>
              <a:t>dilakukan</a:t>
            </a:r>
            <a:r>
              <a:rPr lang="en-US" dirty="0"/>
              <a:t> </a:t>
            </a:r>
            <a:r>
              <a:rPr lang="en-US" dirty="0" err="1"/>
              <a:t>melalui</a:t>
            </a:r>
            <a:r>
              <a:rPr lang="en-US" dirty="0"/>
              <a:t> email, </a:t>
            </a:r>
            <a:r>
              <a:rPr lang="en-US" dirty="0" err="1"/>
              <a:t>pesan</a:t>
            </a:r>
            <a:r>
              <a:rPr lang="en-US" dirty="0"/>
              <a:t> </a:t>
            </a:r>
            <a:r>
              <a:rPr lang="en-US" dirty="0" err="1"/>
              <a:t>teks</a:t>
            </a:r>
            <a:r>
              <a:rPr lang="en-US" dirty="0"/>
              <a:t>, </a:t>
            </a:r>
            <a:r>
              <a:rPr lang="en-US" dirty="0" err="1"/>
              <a:t>atau</a:t>
            </a:r>
            <a:r>
              <a:rPr lang="en-US" dirty="0"/>
              <a:t> media social </a:t>
            </a:r>
            <a:r>
              <a:rPr lang="en-US" dirty="0" err="1"/>
              <a:t>untuk</a:t>
            </a:r>
            <a:r>
              <a:rPr lang="en-US" dirty="0"/>
              <a:t> </a:t>
            </a:r>
            <a:r>
              <a:rPr lang="en-US" dirty="0" err="1"/>
              <a:t>mencuri</a:t>
            </a:r>
            <a:r>
              <a:rPr lang="en-US" dirty="0"/>
              <a:t> </a:t>
            </a:r>
            <a:r>
              <a:rPr lang="en-US" dirty="0" err="1"/>
              <a:t>informasi</a:t>
            </a:r>
            <a:r>
              <a:rPr lang="en-US" dirty="0"/>
              <a:t> Pribadi </a:t>
            </a:r>
            <a:r>
              <a:rPr lang="en-US" dirty="0" err="1"/>
              <a:t>atau</a:t>
            </a:r>
            <a:r>
              <a:rPr lang="en-US" dirty="0"/>
              <a:t> </a:t>
            </a:r>
            <a:r>
              <a:rPr lang="en-US" dirty="0" err="1"/>
              <a:t>keuangan</a:t>
            </a:r>
            <a:r>
              <a:rPr lang="en-US" dirty="0"/>
              <a:t> korban. </a:t>
            </a:r>
            <a:r>
              <a:rPr lang="en-US" dirty="0" err="1"/>
              <a:t>Pelaku</a:t>
            </a:r>
            <a:r>
              <a:rPr lang="en-US" dirty="0"/>
              <a:t> phishing (phisher) </a:t>
            </a:r>
            <a:r>
              <a:rPr lang="en-US" dirty="0" err="1"/>
              <a:t>menyamar</a:t>
            </a:r>
            <a:r>
              <a:rPr lang="en-US" dirty="0"/>
              <a:t> </a:t>
            </a:r>
            <a:r>
              <a:rPr lang="en-US" dirty="0" err="1"/>
              <a:t>sebagai</a:t>
            </a:r>
            <a:r>
              <a:rPr lang="en-US" dirty="0"/>
              <a:t> </a:t>
            </a:r>
            <a:r>
              <a:rPr lang="en-US" dirty="0" err="1"/>
              <a:t>pihak</a:t>
            </a:r>
            <a:r>
              <a:rPr lang="en-US" dirty="0"/>
              <a:t> </a:t>
            </a:r>
            <a:r>
              <a:rPr lang="en-US" dirty="0" err="1"/>
              <a:t>terpercaya</a:t>
            </a:r>
            <a:r>
              <a:rPr lang="en-US" dirty="0"/>
              <a:t> </a:t>
            </a:r>
            <a:r>
              <a:rPr lang="en-US" dirty="0" err="1"/>
              <a:t>untuk</a:t>
            </a:r>
            <a:r>
              <a:rPr lang="en-US" dirty="0"/>
              <a:t> </a:t>
            </a:r>
            <a:r>
              <a:rPr lang="en-US" dirty="0" err="1"/>
              <a:t>mengelabui</a:t>
            </a:r>
            <a:r>
              <a:rPr lang="en-US" dirty="0"/>
              <a:t> korban agar </a:t>
            </a:r>
            <a:r>
              <a:rPr lang="en-US" dirty="0" err="1"/>
              <a:t>memberikan</a:t>
            </a:r>
            <a:r>
              <a:rPr lang="en-US" dirty="0"/>
              <a:t> </a:t>
            </a:r>
            <a:r>
              <a:rPr lang="en-US" dirty="0" err="1"/>
              <a:t>informasi</a:t>
            </a:r>
            <a:r>
              <a:rPr lang="en-US" dirty="0"/>
              <a:t> sensitive </a:t>
            </a:r>
            <a:r>
              <a:rPr lang="en-US" dirty="0" err="1"/>
              <a:t>seperti</a:t>
            </a:r>
            <a:r>
              <a:rPr lang="en-US" dirty="0"/>
              <a:t> password, </a:t>
            </a:r>
            <a:r>
              <a:rPr lang="en-US" dirty="0" err="1"/>
              <a:t>nomor</a:t>
            </a:r>
            <a:r>
              <a:rPr lang="en-US" dirty="0"/>
              <a:t> </a:t>
            </a:r>
            <a:r>
              <a:rPr lang="en-US" dirty="0" err="1"/>
              <a:t>kartu</a:t>
            </a:r>
            <a:r>
              <a:rPr lang="en-US" dirty="0"/>
              <a:t> </a:t>
            </a:r>
            <a:r>
              <a:rPr lang="en-US" dirty="0" err="1"/>
              <a:t>kredit</a:t>
            </a:r>
            <a:r>
              <a:rPr lang="en-US" dirty="0"/>
              <a:t>, </a:t>
            </a:r>
            <a:r>
              <a:rPr lang="en-US" dirty="0" err="1"/>
              <a:t>atau</a:t>
            </a:r>
            <a:r>
              <a:rPr lang="en-US" dirty="0"/>
              <a:t> PIN ATM</a:t>
            </a:r>
          </a:p>
        </p:txBody>
      </p:sp>
    </p:spTree>
    <p:extLst>
      <p:ext uri="{BB962C8B-B14F-4D97-AF65-F5344CB8AC3E}">
        <p14:creationId xmlns:p14="http://schemas.microsoft.com/office/powerpoint/2010/main" val="331950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ADC1-6E57-F5AA-4FE0-E5337732506F}"/>
              </a:ext>
            </a:extLst>
          </p:cNvPr>
          <p:cNvSpPr>
            <a:spLocks noGrp="1"/>
          </p:cNvSpPr>
          <p:nvPr>
            <p:ph type="title"/>
          </p:nvPr>
        </p:nvSpPr>
        <p:spPr/>
        <p:txBody>
          <a:bodyPr/>
          <a:lstStyle/>
          <a:p>
            <a:r>
              <a:rPr lang="en-US" dirty="0"/>
              <a:t>Spear Phishing</a:t>
            </a:r>
          </a:p>
        </p:txBody>
      </p:sp>
      <p:sp>
        <p:nvSpPr>
          <p:cNvPr id="3" name="Content Placeholder 2">
            <a:extLst>
              <a:ext uri="{FF2B5EF4-FFF2-40B4-BE49-F238E27FC236}">
                <a16:creationId xmlns:a16="http://schemas.microsoft.com/office/drawing/2014/main" id="{EA17587B-D7E3-7C63-DB9C-94C9069E4370}"/>
              </a:ext>
            </a:extLst>
          </p:cNvPr>
          <p:cNvSpPr>
            <a:spLocks noGrp="1"/>
          </p:cNvSpPr>
          <p:nvPr>
            <p:ph idx="1"/>
          </p:nvPr>
        </p:nvSpPr>
        <p:spPr/>
        <p:txBody>
          <a:bodyPr/>
          <a:lstStyle/>
          <a:p>
            <a:r>
              <a:rPr lang="en-US" dirty="0" err="1"/>
              <a:t>Merupakan</a:t>
            </a:r>
            <a:r>
              <a:rPr lang="en-US" dirty="0"/>
              <a:t> </a:t>
            </a:r>
            <a:r>
              <a:rPr lang="en-US" dirty="0" err="1"/>
              <a:t>jenis</a:t>
            </a:r>
            <a:r>
              <a:rPr lang="en-US" dirty="0"/>
              <a:t> phishing yang </a:t>
            </a:r>
            <a:r>
              <a:rPr lang="en-US" dirty="0" err="1"/>
              <a:t>lebih</a:t>
            </a:r>
            <a:r>
              <a:rPr lang="en-US" dirty="0"/>
              <a:t> </a:t>
            </a:r>
            <a:r>
              <a:rPr lang="en-US" dirty="0" err="1"/>
              <a:t>memilih</a:t>
            </a:r>
            <a:r>
              <a:rPr lang="en-US" dirty="0"/>
              <a:t> target </a:t>
            </a:r>
            <a:r>
              <a:rPr lang="en-US" dirty="0" err="1"/>
              <a:t>daripada</a:t>
            </a:r>
            <a:r>
              <a:rPr lang="en-US" dirty="0"/>
              <a:t> </a:t>
            </a:r>
            <a:r>
              <a:rPr lang="en-US" dirty="0" err="1"/>
              <a:t>phising</a:t>
            </a:r>
            <a:r>
              <a:rPr lang="en-US" dirty="0"/>
              <a:t> </a:t>
            </a:r>
            <a:r>
              <a:rPr lang="en-US" dirty="0" err="1"/>
              <a:t>biasa</a:t>
            </a:r>
            <a:endParaRPr lang="en-US" dirty="0"/>
          </a:p>
          <a:p>
            <a:r>
              <a:rPr lang="en-US" dirty="0"/>
              <a:t>Phisher </a:t>
            </a:r>
            <a:r>
              <a:rPr lang="en-US" dirty="0" err="1"/>
              <a:t>meneliti</a:t>
            </a:r>
            <a:r>
              <a:rPr lang="en-US" dirty="0"/>
              <a:t> </a:t>
            </a:r>
            <a:r>
              <a:rPr lang="en-US" dirty="0" err="1"/>
              <a:t>targetnya</a:t>
            </a:r>
            <a:r>
              <a:rPr lang="en-US" dirty="0"/>
              <a:t> </a:t>
            </a:r>
            <a:r>
              <a:rPr lang="en-US" dirty="0" err="1"/>
              <a:t>terlebih</a:t>
            </a:r>
            <a:r>
              <a:rPr lang="en-US" dirty="0"/>
              <a:t> </a:t>
            </a:r>
            <a:r>
              <a:rPr lang="en-US" dirty="0" err="1"/>
              <a:t>dahulu</a:t>
            </a:r>
            <a:r>
              <a:rPr lang="en-US" dirty="0"/>
              <a:t> </a:t>
            </a:r>
            <a:r>
              <a:rPr lang="en-US" dirty="0" err="1"/>
              <a:t>untuk</a:t>
            </a:r>
            <a:r>
              <a:rPr lang="en-US" dirty="0"/>
              <a:t> </a:t>
            </a:r>
            <a:r>
              <a:rPr lang="en-US" dirty="0" err="1"/>
              <a:t>mendapatkan</a:t>
            </a:r>
            <a:r>
              <a:rPr lang="en-US" dirty="0"/>
              <a:t> </a:t>
            </a:r>
            <a:r>
              <a:rPr lang="en-US" dirty="0" err="1"/>
              <a:t>informasi</a:t>
            </a:r>
            <a:r>
              <a:rPr lang="en-US" dirty="0"/>
              <a:t> personal dan </a:t>
            </a:r>
            <a:r>
              <a:rPr lang="en-US" dirty="0" err="1"/>
              <a:t>membuat</a:t>
            </a:r>
            <a:r>
              <a:rPr lang="en-US" dirty="0"/>
              <a:t> email yang </a:t>
            </a:r>
            <a:r>
              <a:rPr lang="en-US" dirty="0" err="1"/>
              <a:t>terlihat</a:t>
            </a:r>
            <a:r>
              <a:rPr lang="en-US" dirty="0"/>
              <a:t> </a:t>
            </a:r>
            <a:r>
              <a:rPr lang="en-US" dirty="0" err="1"/>
              <a:t>lebih</a:t>
            </a:r>
            <a:r>
              <a:rPr lang="en-US" dirty="0"/>
              <a:t> personal dan </a:t>
            </a:r>
            <a:r>
              <a:rPr lang="en-US" dirty="0" err="1"/>
              <a:t>meyakinkan</a:t>
            </a:r>
            <a:r>
              <a:rPr lang="en-US" dirty="0"/>
              <a:t>.</a:t>
            </a:r>
          </a:p>
          <a:p>
            <a:r>
              <a:rPr lang="en-US" dirty="0" err="1"/>
              <a:t>Seringkali</a:t>
            </a:r>
            <a:r>
              <a:rPr lang="en-US" dirty="0"/>
              <a:t> </a:t>
            </a:r>
            <a:r>
              <a:rPr lang="en-US" dirty="0" err="1"/>
              <a:t>ditujukan</a:t>
            </a:r>
            <a:r>
              <a:rPr lang="en-US" dirty="0"/>
              <a:t> </a:t>
            </a:r>
            <a:r>
              <a:rPr lang="en-US" dirty="0" err="1"/>
              <a:t>kepada</a:t>
            </a:r>
            <a:r>
              <a:rPr lang="en-US" dirty="0"/>
              <a:t> </a:t>
            </a:r>
            <a:r>
              <a:rPr lang="en-US" dirty="0" err="1"/>
              <a:t>petinggi</a:t>
            </a:r>
            <a:r>
              <a:rPr lang="en-US" dirty="0"/>
              <a:t> Perusahaan </a:t>
            </a:r>
            <a:r>
              <a:rPr lang="en-US" dirty="0" err="1"/>
              <a:t>atau</a:t>
            </a:r>
            <a:r>
              <a:rPr lang="en-US" dirty="0"/>
              <a:t> </a:t>
            </a:r>
            <a:r>
              <a:rPr lang="en-US" dirty="0" err="1"/>
              <a:t>organisasi</a:t>
            </a:r>
            <a:endParaRPr lang="en-US" dirty="0"/>
          </a:p>
        </p:txBody>
      </p:sp>
    </p:spTree>
    <p:extLst>
      <p:ext uri="{BB962C8B-B14F-4D97-AF65-F5344CB8AC3E}">
        <p14:creationId xmlns:p14="http://schemas.microsoft.com/office/powerpoint/2010/main" val="424790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6C39-D2BF-B7CF-3CD8-8A4ECA26F04E}"/>
              </a:ext>
            </a:extLst>
          </p:cNvPr>
          <p:cNvSpPr>
            <a:spLocks noGrp="1"/>
          </p:cNvSpPr>
          <p:nvPr>
            <p:ph type="title"/>
          </p:nvPr>
        </p:nvSpPr>
        <p:spPr/>
        <p:txBody>
          <a:bodyPr/>
          <a:lstStyle/>
          <a:p>
            <a:r>
              <a:rPr lang="en-US" dirty="0"/>
              <a:t>Whaling</a:t>
            </a:r>
          </a:p>
        </p:txBody>
      </p:sp>
      <p:sp>
        <p:nvSpPr>
          <p:cNvPr id="3" name="Content Placeholder 2">
            <a:extLst>
              <a:ext uri="{FF2B5EF4-FFF2-40B4-BE49-F238E27FC236}">
                <a16:creationId xmlns:a16="http://schemas.microsoft.com/office/drawing/2014/main" id="{3E23B036-DCD4-21A8-24EF-E09C805E4A49}"/>
              </a:ext>
            </a:extLst>
          </p:cNvPr>
          <p:cNvSpPr>
            <a:spLocks noGrp="1"/>
          </p:cNvSpPr>
          <p:nvPr>
            <p:ph idx="1"/>
          </p:nvPr>
        </p:nvSpPr>
        <p:spPr/>
        <p:txBody>
          <a:bodyPr/>
          <a:lstStyle/>
          <a:p>
            <a:r>
              <a:rPr lang="en-US" dirty="0" err="1"/>
              <a:t>Merupakan</a:t>
            </a:r>
            <a:r>
              <a:rPr lang="en-US" dirty="0"/>
              <a:t> </a:t>
            </a:r>
            <a:r>
              <a:rPr lang="en-US" dirty="0" err="1"/>
              <a:t>jenis</a:t>
            </a:r>
            <a:r>
              <a:rPr lang="en-US" dirty="0"/>
              <a:t> spear phishing yang </a:t>
            </a:r>
            <a:r>
              <a:rPr lang="en-US" dirty="0" err="1"/>
              <a:t>menargetkan</a:t>
            </a:r>
            <a:r>
              <a:rPr lang="en-US" dirty="0"/>
              <a:t> </a:t>
            </a:r>
            <a:r>
              <a:rPr lang="en-US" dirty="0" err="1"/>
              <a:t>eksekutif</a:t>
            </a:r>
            <a:r>
              <a:rPr lang="en-US" dirty="0"/>
              <a:t> senior </a:t>
            </a:r>
            <a:r>
              <a:rPr lang="en-US" dirty="0" err="1"/>
              <a:t>atau</a:t>
            </a:r>
            <a:r>
              <a:rPr lang="en-US" dirty="0"/>
              <a:t> </a:t>
            </a:r>
            <a:r>
              <a:rPr lang="en-US" dirty="0" err="1"/>
              <a:t>petinggi</a:t>
            </a:r>
            <a:r>
              <a:rPr lang="en-US" dirty="0"/>
              <a:t> Perusahaan</a:t>
            </a:r>
          </a:p>
          <a:p>
            <a:r>
              <a:rPr lang="en-US" dirty="0"/>
              <a:t>Phisher </a:t>
            </a:r>
            <a:r>
              <a:rPr lang="en-US" dirty="0" err="1"/>
              <a:t>berusaha</a:t>
            </a:r>
            <a:r>
              <a:rPr lang="en-US" dirty="0"/>
              <a:t> </a:t>
            </a:r>
            <a:r>
              <a:rPr lang="en-US" dirty="0" err="1"/>
              <a:t>mendapatkan</a:t>
            </a:r>
            <a:r>
              <a:rPr lang="en-US" dirty="0"/>
              <a:t> </a:t>
            </a:r>
            <a:r>
              <a:rPr lang="en-US" dirty="0" err="1"/>
              <a:t>informasi</a:t>
            </a:r>
            <a:r>
              <a:rPr lang="en-US" dirty="0"/>
              <a:t> sensitive </a:t>
            </a:r>
            <a:r>
              <a:rPr lang="en-US" dirty="0" err="1"/>
              <a:t>seperti</a:t>
            </a:r>
            <a:r>
              <a:rPr lang="en-US" dirty="0"/>
              <a:t> data </a:t>
            </a:r>
            <a:r>
              <a:rPr lang="en-US" dirty="0" err="1"/>
              <a:t>keuangan</a:t>
            </a:r>
            <a:r>
              <a:rPr lang="en-US" dirty="0"/>
              <a:t> Perusahaan </a:t>
            </a:r>
            <a:r>
              <a:rPr lang="en-US" dirty="0" err="1"/>
              <a:t>atau</a:t>
            </a:r>
            <a:r>
              <a:rPr lang="en-US" dirty="0"/>
              <a:t> </a:t>
            </a:r>
            <a:r>
              <a:rPr lang="en-US" dirty="0" err="1"/>
              <a:t>informasi</a:t>
            </a:r>
            <a:r>
              <a:rPr lang="en-US" dirty="0"/>
              <a:t> </a:t>
            </a:r>
            <a:r>
              <a:rPr lang="en-US" dirty="0" err="1"/>
              <a:t>rahasia</a:t>
            </a:r>
            <a:r>
              <a:rPr lang="en-US" dirty="0"/>
              <a:t> </a:t>
            </a:r>
            <a:r>
              <a:rPr lang="en-US" dirty="0" err="1"/>
              <a:t>lainnya</a:t>
            </a:r>
            <a:r>
              <a:rPr lang="en-US" dirty="0"/>
              <a:t>.</a:t>
            </a:r>
          </a:p>
          <a:p>
            <a:r>
              <a:rPr lang="en-US" dirty="0" err="1"/>
              <a:t>Seringkali</a:t>
            </a:r>
            <a:r>
              <a:rPr lang="en-US" dirty="0"/>
              <a:t> </a:t>
            </a:r>
            <a:r>
              <a:rPr lang="en-US" dirty="0" err="1"/>
              <a:t>menggunakan</a:t>
            </a:r>
            <a:r>
              <a:rPr lang="en-US" dirty="0"/>
              <a:t> email yang </a:t>
            </a:r>
            <a:r>
              <a:rPr lang="en-US" dirty="0" err="1"/>
              <a:t>dibuat</a:t>
            </a:r>
            <a:r>
              <a:rPr lang="en-US" dirty="0"/>
              <a:t> </a:t>
            </a:r>
            <a:r>
              <a:rPr lang="en-US" dirty="0" err="1"/>
              <a:t>seolah-olah</a:t>
            </a:r>
            <a:r>
              <a:rPr lang="en-US" dirty="0"/>
              <a:t> </a:t>
            </a:r>
            <a:r>
              <a:rPr lang="en-US" dirty="0" err="1"/>
              <a:t>berasal</a:t>
            </a:r>
            <a:r>
              <a:rPr lang="en-US" dirty="0"/>
              <a:t> </a:t>
            </a:r>
            <a:r>
              <a:rPr lang="en-US" dirty="0" err="1"/>
              <a:t>dari</a:t>
            </a:r>
            <a:r>
              <a:rPr lang="en-US" dirty="0"/>
              <a:t> </a:t>
            </a:r>
            <a:r>
              <a:rPr lang="en-US" dirty="0" err="1"/>
              <a:t>kolega</a:t>
            </a:r>
            <a:r>
              <a:rPr lang="en-US" dirty="0"/>
              <a:t> </a:t>
            </a:r>
            <a:r>
              <a:rPr lang="en-US" dirty="0" err="1"/>
              <a:t>atau</a:t>
            </a:r>
            <a:r>
              <a:rPr lang="en-US" dirty="0"/>
              <a:t> </a:t>
            </a:r>
            <a:r>
              <a:rPr lang="en-US" dirty="0" err="1"/>
              <a:t>mitra</a:t>
            </a:r>
            <a:r>
              <a:rPr lang="en-US" dirty="0"/>
              <a:t> </a:t>
            </a:r>
            <a:r>
              <a:rPr lang="en-US" dirty="0" err="1"/>
              <a:t>terpercaya</a:t>
            </a:r>
            <a:r>
              <a:rPr lang="en-US" dirty="0"/>
              <a:t>.</a:t>
            </a:r>
          </a:p>
        </p:txBody>
      </p:sp>
    </p:spTree>
    <p:extLst>
      <p:ext uri="{BB962C8B-B14F-4D97-AF65-F5344CB8AC3E}">
        <p14:creationId xmlns:p14="http://schemas.microsoft.com/office/powerpoint/2010/main" val="280193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9C4A-5D84-8BEB-2366-72FD3FE8EA8D}"/>
              </a:ext>
            </a:extLst>
          </p:cNvPr>
          <p:cNvSpPr>
            <a:spLocks noGrp="1"/>
          </p:cNvSpPr>
          <p:nvPr>
            <p:ph type="title"/>
          </p:nvPr>
        </p:nvSpPr>
        <p:spPr/>
        <p:txBody>
          <a:bodyPr/>
          <a:lstStyle/>
          <a:p>
            <a:r>
              <a:rPr lang="en-US" dirty="0"/>
              <a:t>Ciri-</a:t>
            </a:r>
            <a:r>
              <a:rPr lang="en-US" dirty="0" err="1"/>
              <a:t>ciri</a:t>
            </a:r>
            <a:r>
              <a:rPr lang="en-US" dirty="0"/>
              <a:t> Phishing</a:t>
            </a:r>
          </a:p>
        </p:txBody>
      </p:sp>
      <p:sp>
        <p:nvSpPr>
          <p:cNvPr id="3" name="Content Placeholder 2">
            <a:extLst>
              <a:ext uri="{FF2B5EF4-FFF2-40B4-BE49-F238E27FC236}">
                <a16:creationId xmlns:a16="http://schemas.microsoft.com/office/drawing/2014/main" id="{B88BD53B-9F9D-976A-5CF4-705B894DDBF4}"/>
              </a:ext>
            </a:extLst>
          </p:cNvPr>
          <p:cNvSpPr>
            <a:spLocks noGrp="1"/>
          </p:cNvSpPr>
          <p:nvPr>
            <p:ph idx="1"/>
          </p:nvPr>
        </p:nvSpPr>
        <p:spPr/>
        <p:txBody>
          <a:bodyPr/>
          <a:lstStyle/>
          <a:p>
            <a:r>
              <a:rPr lang="en-US" dirty="0"/>
              <a:t>Email </a:t>
            </a:r>
            <a:r>
              <a:rPr lang="en-US" dirty="0" err="1"/>
              <a:t>atau</a:t>
            </a:r>
            <a:r>
              <a:rPr lang="en-US" dirty="0"/>
              <a:t> </a:t>
            </a:r>
            <a:r>
              <a:rPr lang="en-US" dirty="0" err="1"/>
              <a:t>pesan</a:t>
            </a:r>
            <a:r>
              <a:rPr lang="en-US" dirty="0"/>
              <a:t> </a:t>
            </a:r>
            <a:r>
              <a:rPr lang="en-US" dirty="0" err="1"/>
              <a:t>teks</a:t>
            </a:r>
            <a:r>
              <a:rPr lang="en-US" dirty="0"/>
              <a:t> yang </a:t>
            </a:r>
            <a:r>
              <a:rPr lang="en-US" dirty="0" err="1"/>
              <a:t>tidak</a:t>
            </a:r>
            <a:r>
              <a:rPr lang="en-US" dirty="0"/>
              <a:t> </a:t>
            </a:r>
            <a:r>
              <a:rPr lang="en-US" dirty="0" err="1"/>
              <a:t>terduga</a:t>
            </a:r>
            <a:r>
              <a:rPr lang="en-US" dirty="0"/>
              <a:t> </a:t>
            </a:r>
            <a:r>
              <a:rPr lang="en-US" dirty="0" err="1"/>
              <a:t>dari</a:t>
            </a:r>
            <a:r>
              <a:rPr lang="en-US" dirty="0"/>
              <a:t> Alamat email yang </a:t>
            </a:r>
            <a:r>
              <a:rPr lang="en-US" dirty="0" err="1"/>
              <a:t>tidak</a:t>
            </a:r>
            <a:r>
              <a:rPr lang="en-US" dirty="0"/>
              <a:t> </a:t>
            </a:r>
            <a:r>
              <a:rPr lang="en-US" dirty="0" err="1"/>
              <a:t>dikenal</a:t>
            </a:r>
            <a:endParaRPr lang="en-US" dirty="0"/>
          </a:p>
          <a:p>
            <a:r>
              <a:rPr lang="en-US" dirty="0" err="1"/>
              <a:t>Permintaan</a:t>
            </a:r>
            <a:r>
              <a:rPr lang="en-US" dirty="0"/>
              <a:t> </a:t>
            </a:r>
            <a:r>
              <a:rPr lang="en-US" dirty="0" err="1"/>
              <a:t>informasi</a:t>
            </a:r>
            <a:r>
              <a:rPr lang="en-US" dirty="0"/>
              <a:t> sensitive </a:t>
            </a:r>
            <a:r>
              <a:rPr lang="en-US" dirty="0" err="1"/>
              <a:t>seperti</a:t>
            </a:r>
            <a:r>
              <a:rPr lang="en-US" dirty="0"/>
              <a:t> password, </a:t>
            </a:r>
            <a:r>
              <a:rPr lang="en-US" dirty="0" err="1"/>
              <a:t>nomor</a:t>
            </a:r>
            <a:r>
              <a:rPr lang="en-US" dirty="0"/>
              <a:t> </a:t>
            </a:r>
            <a:r>
              <a:rPr lang="en-US" dirty="0" err="1"/>
              <a:t>kartu</a:t>
            </a:r>
            <a:r>
              <a:rPr lang="en-US" dirty="0"/>
              <a:t> </a:t>
            </a:r>
            <a:r>
              <a:rPr lang="en-US" dirty="0" err="1"/>
              <a:t>kredit</a:t>
            </a:r>
            <a:r>
              <a:rPr lang="en-US" dirty="0"/>
              <a:t>, </a:t>
            </a:r>
            <a:r>
              <a:rPr lang="en-US" dirty="0" err="1"/>
              <a:t>atau</a:t>
            </a:r>
            <a:r>
              <a:rPr lang="en-US" dirty="0"/>
              <a:t> PIN ATM</a:t>
            </a:r>
          </a:p>
          <a:p>
            <a:r>
              <a:rPr lang="en-US" dirty="0" err="1"/>
              <a:t>Tautan</a:t>
            </a:r>
            <a:r>
              <a:rPr lang="en-US" dirty="0"/>
              <a:t> </a:t>
            </a:r>
            <a:r>
              <a:rPr lang="en-US" dirty="0" err="1"/>
              <a:t>atau</a:t>
            </a:r>
            <a:r>
              <a:rPr lang="en-US" dirty="0"/>
              <a:t> </a:t>
            </a:r>
            <a:r>
              <a:rPr lang="en-US" dirty="0" err="1"/>
              <a:t>lampiran</a:t>
            </a:r>
            <a:r>
              <a:rPr lang="en-US" dirty="0"/>
              <a:t> yang </a:t>
            </a:r>
            <a:r>
              <a:rPr lang="en-US" dirty="0" err="1"/>
              <a:t>mencurigakan</a:t>
            </a:r>
            <a:endParaRPr lang="en-US" dirty="0"/>
          </a:p>
          <a:p>
            <a:r>
              <a:rPr lang="en-US" dirty="0" err="1"/>
              <a:t>Kesalahan</a:t>
            </a:r>
            <a:r>
              <a:rPr lang="en-US" dirty="0"/>
              <a:t> tata </a:t>
            </a:r>
            <a:r>
              <a:rPr lang="en-US" dirty="0" err="1"/>
              <a:t>bahasa</a:t>
            </a:r>
            <a:r>
              <a:rPr lang="en-US" dirty="0"/>
              <a:t> dan </a:t>
            </a:r>
            <a:r>
              <a:rPr lang="en-US" dirty="0" err="1"/>
              <a:t>ejaan</a:t>
            </a:r>
            <a:endParaRPr lang="en-US" dirty="0"/>
          </a:p>
        </p:txBody>
      </p:sp>
    </p:spTree>
    <p:extLst>
      <p:ext uri="{BB962C8B-B14F-4D97-AF65-F5344CB8AC3E}">
        <p14:creationId xmlns:p14="http://schemas.microsoft.com/office/powerpoint/2010/main" val="88660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DC7A7-B9F2-E5EA-0310-D41765F4F19A}"/>
              </a:ext>
            </a:extLst>
          </p:cNvPr>
          <p:cNvSpPr>
            <a:spLocks noGrp="1"/>
          </p:cNvSpPr>
          <p:nvPr>
            <p:ph type="title"/>
          </p:nvPr>
        </p:nvSpPr>
        <p:spPr/>
        <p:txBody>
          <a:bodyPr/>
          <a:lstStyle/>
          <a:p>
            <a:r>
              <a:rPr lang="en-US" dirty="0"/>
              <a:t>Tips </a:t>
            </a:r>
            <a:r>
              <a:rPr lang="en-US" dirty="0" err="1"/>
              <a:t>untuk</a:t>
            </a:r>
            <a:r>
              <a:rPr lang="en-US" dirty="0"/>
              <a:t> </a:t>
            </a:r>
            <a:r>
              <a:rPr lang="en-US" dirty="0" err="1"/>
              <a:t>menghindari</a:t>
            </a:r>
            <a:r>
              <a:rPr lang="en-US" dirty="0"/>
              <a:t> phishing</a:t>
            </a:r>
          </a:p>
        </p:txBody>
      </p:sp>
      <p:sp>
        <p:nvSpPr>
          <p:cNvPr id="3" name="Content Placeholder 2">
            <a:extLst>
              <a:ext uri="{FF2B5EF4-FFF2-40B4-BE49-F238E27FC236}">
                <a16:creationId xmlns:a16="http://schemas.microsoft.com/office/drawing/2014/main" id="{12079A80-E5E5-2C3F-6C6C-A8F4E34B1AB3}"/>
              </a:ext>
            </a:extLst>
          </p:cNvPr>
          <p:cNvSpPr>
            <a:spLocks noGrp="1"/>
          </p:cNvSpPr>
          <p:nvPr>
            <p:ph idx="1"/>
          </p:nvPr>
        </p:nvSpPr>
        <p:spPr/>
        <p:txBody>
          <a:bodyPr/>
          <a:lstStyle/>
          <a:p>
            <a:r>
              <a:rPr lang="en-US" dirty="0" err="1"/>
              <a:t>Jangan</a:t>
            </a:r>
            <a:r>
              <a:rPr lang="en-US" dirty="0"/>
              <a:t> </a:t>
            </a:r>
            <a:r>
              <a:rPr lang="en-US" dirty="0" err="1"/>
              <a:t>pernah</a:t>
            </a:r>
            <a:r>
              <a:rPr lang="en-US" dirty="0"/>
              <a:t> </a:t>
            </a:r>
            <a:r>
              <a:rPr lang="en-US" dirty="0" err="1"/>
              <a:t>memberikan</a:t>
            </a:r>
            <a:r>
              <a:rPr lang="en-US" dirty="0"/>
              <a:t> </a:t>
            </a:r>
            <a:r>
              <a:rPr lang="en-US" dirty="0" err="1"/>
              <a:t>informasi</a:t>
            </a:r>
            <a:r>
              <a:rPr lang="en-US" dirty="0"/>
              <a:t> sensitive </a:t>
            </a:r>
            <a:r>
              <a:rPr lang="en-US" dirty="0" err="1"/>
              <a:t>melalui</a:t>
            </a:r>
            <a:r>
              <a:rPr lang="en-US" dirty="0"/>
              <a:t> email </a:t>
            </a:r>
            <a:r>
              <a:rPr lang="en-US" dirty="0" err="1"/>
              <a:t>atau</a:t>
            </a:r>
            <a:r>
              <a:rPr lang="en-US" dirty="0"/>
              <a:t> </a:t>
            </a:r>
            <a:r>
              <a:rPr lang="en-US" dirty="0" err="1"/>
              <a:t>pesan</a:t>
            </a:r>
            <a:r>
              <a:rPr lang="en-US" dirty="0"/>
              <a:t> </a:t>
            </a:r>
            <a:r>
              <a:rPr lang="en-US" dirty="0" err="1"/>
              <a:t>teks</a:t>
            </a:r>
            <a:endParaRPr lang="en-US" dirty="0"/>
          </a:p>
          <a:p>
            <a:r>
              <a:rPr lang="en-US" dirty="0"/>
              <a:t>Hati-</a:t>
            </a:r>
            <a:r>
              <a:rPr lang="en-US" dirty="0" err="1"/>
              <a:t>hati</a:t>
            </a:r>
            <a:r>
              <a:rPr lang="en-US" dirty="0"/>
              <a:t> </a:t>
            </a:r>
            <a:r>
              <a:rPr lang="en-US" dirty="0" err="1"/>
              <a:t>dengan</a:t>
            </a:r>
            <a:r>
              <a:rPr lang="en-US" dirty="0"/>
              <a:t> </a:t>
            </a:r>
            <a:r>
              <a:rPr lang="en-US" dirty="0" err="1"/>
              <a:t>tautan</a:t>
            </a:r>
            <a:r>
              <a:rPr lang="en-US" dirty="0"/>
              <a:t> dan </a:t>
            </a:r>
            <a:r>
              <a:rPr lang="en-US" dirty="0" err="1"/>
              <a:t>lampiran</a:t>
            </a:r>
            <a:r>
              <a:rPr lang="en-US" dirty="0"/>
              <a:t> yang </a:t>
            </a:r>
            <a:r>
              <a:rPr lang="en-US" dirty="0" err="1"/>
              <a:t>mencurigakan</a:t>
            </a:r>
            <a:endParaRPr lang="en-US" dirty="0"/>
          </a:p>
          <a:p>
            <a:r>
              <a:rPr lang="en-US" dirty="0" err="1"/>
              <a:t>Pastikan</a:t>
            </a:r>
            <a:r>
              <a:rPr lang="en-US" dirty="0"/>
              <a:t> Alamat email </a:t>
            </a:r>
            <a:r>
              <a:rPr lang="en-US" dirty="0" err="1"/>
              <a:t>pengirim</a:t>
            </a:r>
            <a:r>
              <a:rPr lang="en-US" dirty="0"/>
              <a:t> </a:t>
            </a:r>
            <a:r>
              <a:rPr lang="en-US" dirty="0" err="1"/>
              <a:t>benar</a:t>
            </a:r>
            <a:endParaRPr lang="en-US" dirty="0"/>
          </a:p>
          <a:p>
            <a:r>
              <a:rPr lang="en-US" dirty="0" err="1"/>
              <a:t>Gunakan</a:t>
            </a:r>
            <a:r>
              <a:rPr lang="en-US" dirty="0"/>
              <a:t> antivirus dan firewall yang up-to-date</a:t>
            </a:r>
          </a:p>
          <a:p>
            <a:r>
              <a:rPr lang="en-US" dirty="0" err="1"/>
              <a:t>Laporkan</a:t>
            </a:r>
            <a:r>
              <a:rPr lang="en-US" dirty="0"/>
              <a:t> email phishing ke </a:t>
            </a:r>
            <a:r>
              <a:rPr lang="en-US" dirty="0" err="1"/>
              <a:t>pihak</a:t>
            </a:r>
            <a:r>
              <a:rPr lang="en-US" dirty="0"/>
              <a:t> </a:t>
            </a:r>
            <a:r>
              <a:rPr lang="en-US" dirty="0" err="1"/>
              <a:t>berwenang</a:t>
            </a:r>
            <a:endParaRPr lang="en-US" dirty="0"/>
          </a:p>
        </p:txBody>
      </p:sp>
    </p:spTree>
    <p:extLst>
      <p:ext uri="{BB962C8B-B14F-4D97-AF65-F5344CB8AC3E}">
        <p14:creationId xmlns:p14="http://schemas.microsoft.com/office/powerpoint/2010/main" val="375263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D23C-32D6-3043-C4E4-A152BFB638D4}"/>
              </a:ext>
            </a:extLst>
          </p:cNvPr>
          <p:cNvSpPr>
            <a:spLocks noGrp="1"/>
          </p:cNvSpPr>
          <p:nvPr>
            <p:ph type="title"/>
          </p:nvPr>
        </p:nvSpPr>
        <p:spPr/>
        <p:txBody>
          <a:bodyPr/>
          <a:lstStyle/>
          <a:p>
            <a:r>
              <a:rPr lang="en-US" dirty="0" err="1"/>
              <a:t>Kasus</a:t>
            </a:r>
            <a:r>
              <a:rPr lang="en-US" dirty="0"/>
              <a:t> Phishing BCA</a:t>
            </a:r>
          </a:p>
        </p:txBody>
      </p:sp>
      <p:sp>
        <p:nvSpPr>
          <p:cNvPr id="3" name="Content Placeholder 2">
            <a:extLst>
              <a:ext uri="{FF2B5EF4-FFF2-40B4-BE49-F238E27FC236}">
                <a16:creationId xmlns:a16="http://schemas.microsoft.com/office/drawing/2014/main" id="{F32655A7-1CF2-9C90-8AD3-7956ECBF9DA5}"/>
              </a:ext>
            </a:extLst>
          </p:cNvPr>
          <p:cNvSpPr>
            <a:spLocks noGrp="1"/>
          </p:cNvSpPr>
          <p:nvPr>
            <p:ph idx="1"/>
          </p:nvPr>
        </p:nvSpPr>
        <p:spPr/>
        <p:txBody>
          <a:bodyPr/>
          <a:lstStyle/>
          <a:p>
            <a:r>
              <a:rPr lang="en-US" dirty="0"/>
              <a:t>Banyak </a:t>
            </a:r>
            <a:r>
              <a:rPr lang="en-US" dirty="0" err="1"/>
              <a:t>nasabah</a:t>
            </a:r>
            <a:r>
              <a:rPr lang="en-US" dirty="0"/>
              <a:t> Bank Central Asia (BCA) </a:t>
            </a:r>
            <a:r>
              <a:rPr lang="en-US" dirty="0" err="1"/>
              <a:t>menjadi</a:t>
            </a:r>
            <a:r>
              <a:rPr lang="en-US" dirty="0"/>
              <a:t> korban </a:t>
            </a:r>
            <a:r>
              <a:rPr lang="en-US" dirty="0" err="1"/>
              <a:t>penipuan</a:t>
            </a:r>
            <a:r>
              <a:rPr lang="en-US" dirty="0"/>
              <a:t> </a:t>
            </a:r>
            <a:r>
              <a:rPr lang="en-US" dirty="0" err="1"/>
              <a:t>melalui</a:t>
            </a:r>
            <a:r>
              <a:rPr lang="en-US" dirty="0"/>
              <a:t> phishing. Phisher </a:t>
            </a:r>
            <a:r>
              <a:rPr lang="en-US" dirty="0" err="1"/>
              <a:t>menyamar</a:t>
            </a:r>
            <a:r>
              <a:rPr lang="en-US" dirty="0"/>
              <a:t> </a:t>
            </a:r>
            <a:r>
              <a:rPr lang="en-US" dirty="0" err="1"/>
              <a:t>sebagai</a:t>
            </a:r>
            <a:r>
              <a:rPr lang="en-US" dirty="0"/>
              <a:t> </a:t>
            </a:r>
            <a:r>
              <a:rPr lang="en-US" dirty="0" err="1"/>
              <a:t>pihak</a:t>
            </a:r>
            <a:r>
              <a:rPr lang="en-US" dirty="0"/>
              <a:t> </a:t>
            </a:r>
            <a:r>
              <a:rPr lang="en-US" dirty="0" err="1"/>
              <a:t>terpercaya</a:t>
            </a:r>
            <a:r>
              <a:rPr lang="en-US" dirty="0"/>
              <a:t> </a:t>
            </a:r>
            <a:r>
              <a:rPr lang="en-US" dirty="0" err="1"/>
              <a:t>untuk</a:t>
            </a:r>
            <a:r>
              <a:rPr lang="en-US" dirty="0"/>
              <a:t> </a:t>
            </a:r>
            <a:r>
              <a:rPr lang="en-US" dirty="0" err="1"/>
              <a:t>mengelabui</a:t>
            </a:r>
            <a:r>
              <a:rPr lang="en-US" dirty="0"/>
              <a:t> korban agar </a:t>
            </a:r>
            <a:r>
              <a:rPr lang="en-US" dirty="0" err="1"/>
              <a:t>memberikan</a:t>
            </a:r>
            <a:r>
              <a:rPr lang="en-US" dirty="0"/>
              <a:t> password, </a:t>
            </a:r>
            <a:r>
              <a:rPr lang="en-US" dirty="0" err="1"/>
              <a:t>nomor</a:t>
            </a:r>
            <a:r>
              <a:rPr lang="en-US" dirty="0"/>
              <a:t> </a:t>
            </a:r>
            <a:r>
              <a:rPr lang="en-US" dirty="0" err="1"/>
              <a:t>kartu</a:t>
            </a:r>
            <a:r>
              <a:rPr lang="en-US" dirty="0"/>
              <a:t> </a:t>
            </a:r>
            <a:r>
              <a:rPr lang="en-US" dirty="0" err="1"/>
              <a:t>kredit</a:t>
            </a:r>
            <a:r>
              <a:rPr lang="en-US" dirty="0"/>
              <a:t>, </a:t>
            </a:r>
            <a:r>
              <a:rPr lang="en-US" dirty="0" err="1"/>
              <a:t>atau</a:t>
            </a:r>
            <a:r>
              <a:rPr lang="en-US" dirty="0"/>
              <a:t> PIN ATM</a:t>
            </a:r>
          </a:p>
          <a:p>
            <a:r>
              <a:rPr lang="en-US" dirty="0"/>
              <a:t>Phishing </a:t>
            </a:r>
            <a:r>
              <a:rPr lang="en-US" dirty="0" err="1"/>
              <a:t>melalui</a:t>
            </a:r>
            <a:r>
              <a:rPr lang="en-US" dirty="0"/>
              <a:t> email</a:t>
            </a:r>
          </a:p>
          <a:p>
            <a:r>
              <a:rPr lang="en-US" dirty="0"/>
              <a:t>Phishing </a:t>
            </a:r>
            <a:r>
              <a:rPr lang="en-US" dirty="0" err="1"/>
              <a:t>melalui</a:t>
            </a:r>
            <a:r>
              <a:rPr lang="en-US" dirty="0"/>
              <a:t> SMS</a:t>
            </a:r>
          </a:p>
          <a:p>
            <a:r>
              <a:rPr lang="en-US" dirty="0"/>
              <a:t>Phishing </a:t>
            </a:r>
            <a:r>
              <a:rPr lang="en-US" dirty="0" err="1"/>
              <a:t>melalui</a:t>
            </a:r>
            <a:r>
              <a:rPr lang="en-US" dirty="0"/>
              <a:t> media </a:t>
            </a:r>
            <a:r>
              <a:rPr lang="en-US" dirty="0" err="1"/>
              <a:t>sosial</a:t>
            </a:r>
            <a:endParaRPr lang="en-US" dirty="0"/>
          </a:p>
        </p:txBody>
      </p:sp>
    </p:spTree>
    <p:extLst>
      <p:ext uri="{BB962C8B-B14F-4D97-AF65-F5344CB8AC3E}">
        <p14:creationId xmlns:p14="http://schemas.microsoft.com/office/powerpoint/2010/main" val="26118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B2B0-3D33-B384-F33F-F5781FC5AED0}"/>
              </a:ext>
            </a:extLst>
          </p:cNvPr>
          <p:cNvSpPr>
            <a:spLocks noGrp="1"/>
          </p:cNvSpPr>
          <p:nvPr>
            <p:ph type="title"/>
          </p:nvPr>
        </p:nvSpPr>
        <p:spPr/>
        <p:txBody>
          <a:bodyPr/>
          <a:lstStyle/>
          <a:p>
            <a:r>
              <a:rPr lang="en-US" dirty="0"/>
              <a:t>Social Engineering </a:t>
            </a:r>
            <a:r>
              <a:rPr lang="en-US" dirty="0" err="1"/>
              <a:t>dalam</a:t>
            </a:r>
            <a:r>
              <a:rPr lang="en-US" dirty="0"/>
              <a:t> Phishing</a:t>
            </a:r>
          </a:p>
        </p:txBody>
      </p:sp>
      <p:sp>
        <p:nvSpPr>
          <p:cNvPr id="3" name="Content Placeholder 2">
            <a:extLst>
              <a:ext uri="{FF2B5EF4-FFF2-40B4-BE49-F238E27FC236}">
                <a16:creationId xmlns:a16="http://schemas.microsoft.com/office/drawing/2014/main" id="{DEBDBF0A-F058-5737-F761-8FB7F7FB77D5}"/>
              </a:ext>
            </a:extLst>
          </p:cNvPr>
          <p:cNvSpPr>
            <a:spLocks noGrp="1"/>
          </p:cNvSpPr>
          <p:nvPr>
            <p:ph idx="1"/>
          </p:nvPr>
        </p:nvSpPr>
        <p:spPr/>
        <p:txBody>
          <a:bodyPr/>
          <a:lstStyle/>
          <a:p>
            <a:r>
              <a:rPr lang="en-US" dirty="0"/>
              <a:t>Social engineering </a:t>
            </a:r>
            <a:r>
              <a:rPr lang="en-US" dirty="0" err="1"/>
              <a:t>adalah</a:t>
            </a:r>
            <a:r>
              <a:rPr lang="en-US" dirty="0"/>
              <a:t> </a:t>
            </a:r>
            <a:r>
              <a:rPr lang="en-US" dirty="0" err="1"/>
              <a:t>manipulasi</a:t>
            </a:r>
            <a:r>
              <a:rPr lang="en-US" dirty="0"/>
              <a:t> </a:t>
            </a:r>
            <a:r>
              <a:rPr lang="en-US" dirty="0" err="1"/>
              <a:t>psikologis</a:t>
            </a:r>
            <a:r>
              <a:rPr lang="en-US" dirty="0"/>
              <a:t> yang </a:t>
            </a:r>
            <a:r>
              <a:rPr lang="en-US" dirty="0" err="1"/>
              <a:t>digunakan</a:t>
            </a:r>
            <a:r>
              <a:rPr lang="en-US" dirty="0"/>
              <a:t> </a:t>
            </a:r>
            <a:r>
              <a:rPr lang="en-US" dirty="0" err="1"/>
              <a:t>untuk</a:t>
            </a:r>
            <a:r>
              <a:rPr lang="en-US" dirty="0"/>
              <a:t> </a:t>
            </a:r>
            <a:r>
              <a:rPr lang="en-US" dirty="0" err="1"/>
              <a:t>menipu</a:t>
            </a:r>
            <a:r>
              <a:rPr lang="en-US" dirty="0"/>
              <a:t> korban agar </a:t>
            </a:r>
            <a:r>
              <a:rPr lang="en-US" dirty="0" err="1"/>
              <a:t>memberikan</a:t>
            </a:r>
            <a:r>
              <a:rPr lang="en-US" dirty="0"/>
              <a:t> </a:t>
            </a:r>
            <a:r>
              <a:rPr lang="en-US" dirty="0" err="1"/>
              <a:t>informasi</a:t>
            </a:r>
            <a:r>
              <a:rPr lang="en-US" dirty="0"/>
              <a:t> sensitive </a:t>
            </a:r>
            <a:r>
              <a:rPr lang="en-US" dirty="0" err="1"/>
              <a:t>atau</a:t>
            </a:r>
            <a:r>
              <a:rPr lang="en-US" dirty="0"/>
              <a:t> </a:t>
            </a:r>
            <a:r>
              <a:rPr lang="en-US" dirty="0" err="1"/>
              <a:t>melakukan</a:t>
            </a:r>
            <a:r>
              <a:rPr lang="en-US" dirty="0"/>
              <a:t> Tindakan yang </a:t>
            </a:r>
            <a:r>
              <a:rPr lang="en-US" dirty="0" err="1"/>
              <a:t>tidak</a:t>
            </a:r>
            <a:r>
              <a:rPr lang="en-US" dirty="0"/>
              <a:t> </a:t>
            </a:r>
            <a:r>
              <a:rPr lang="en-US" dirty="0" err="1"/>
              <a:t>diinginkan</a:t>
            </a:r>
            <a:r>
              <a:rPr lang="en-US" dirty="0"/>
              <a:t>.</a:t>
            </a:r>
          </a:p>
          <a:p>
            <a:r>
              <a:rPr lang="en-US" dirty="0"/>
              <a:t>Teknik yang </a:t>
            </a:r>
            <a:r>
              <a:rPr lang="en-US" dirty="0" err="1"/>
              <a:t>digunakan</a:t>
            </a:r>
            <a:r>
              <a:rPr lang="en-US" dirty="0"/>
              <a:t>:</a:t>
            </a:r>
          </a:p>
          <a:p>
            <a:pPr lvl="1"/>
            <a:r>
              <a:rPr lang="en-US" dirty="0" err="1"/>
              <a:t>Membangun</a:t>
            </a:r>
            <a:r>
              <a:rPr lang="en-US" dirty="0"/>
              <a:t> </a:t>
            </a:r>
            <a:r>
              <a:rPr lang="en-US" dirty="0" err="1"/>
              <a:t>kepercayaan</a:t>
            </a:r>
            <a:endParaRPr lang="en-US" dirty="0"/>
          </a:p>
          <a:p>
            <a:pPr lvl="1"/>
            <a:r>
              <a:rPr lang="en-US" dirty="0" err="1"/>
              <a:t>Menciptakan</a:t>
            </a:r>
            <a:r>
              <a:rPr lang="en-US" dirty="0"/>
              <a:t> rasa </a:t>
            </a:r>
            <a:r>
              <a:rPr lang="en-US" dirty="0" err="1"/>
              <a:t>urgensi</a:t>
            </a:r>
            <a:r>
              <a:rPr lang="en-US" dirty="0"/>
              <a:t> </a:t>
            </a:r>
            <a:r>
              <a:rPr lang="en-US" dirty="0" err="1"/>
              <a:t>atau</a:t>
            </a:r>
            <a:r>
              <a:rPr lang="en-US" dirty="0"/>
              <a:t> </a:t>
            </a:r>
            <a:r>
              <a:rPr lang="en-US" dirty="0" err="1"/>
              <a:t>diburu-buru</a:t>
            </a:r>
            <a:endParaRPr lang="en-US" dirty="0"/>
          </a:p>
          <a:p>
            <a:pPr lvl="1"/>
            <a:r>
              <a:rPr lang="en-US" dirty="0" err="1"/>
              <a:t>Memanfaatkan</a:t>
            </a:r>
            <a:r>
              <a:rPr lang="en-US" dirty="0"/>
              <a:t> rasa </a:t>
            </a:r>
            <a:r>
              <a:rPr lang="en-US" dirty="0" err="1"/>
              <a:t>takut</a:t>
            </a:r>
            <a:endParaRPr lang="en-US" dirty="0"/>
          </a:p>
          <a:p>
            <a:pPr lvl="1"/>
            <a:r>
              <a:rPr lang="en-US" dirty="0" err="1"/>
              <a:t>Menawarkan</a:t>
            </a:r>
            <a:r>
              <a:rPr lang="en-US" dirty="0"/>
              <a:t> </a:t>
            </a:r>
            <a:r>
              <a:rPr lang="en-US" dirty="0" err="1"/>
              <a:t>sesuatu</a:t>
            </a:r>
            <a:r>
              <a:rPr lang="en-US" dirty="0"/>
              <a:t> yang </a:t>
            </a:r>
            <a:r>
              <a:rPr lang="en-US" dirty="0" err="1"/>
              <a:t>menarik</a:t>
            </a:r>
            <a:endParaRPr lang="en-US" dirty="0"/>
          </a:p>
        </p:txBody>
      </p:sp>
    </p:spTree>
    <p:extLst>
      <p:ext uri="{BB962C8B-B14F-4D97-AF65-F5344CB8AC3E}">
        <p14:creationId xmlns:p14="http://schemas.microsoft.com/office/powerpoint/2010/main" val="290352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4885-1FD0-B929-DFF8-163446951DB6}"/>
              </a:ext>
            </a:extLst>
          </p:cNvPr>
          <p:cNvSpPr>
            <a:spLocks noGrp="1"/>
          </p:cNvSpPr>
          <p:nvPr>
            <p:ph type="title"/>
          </p:nvPr>
        </p:nvSpPr>
        <p:spPr/>
        <p:txBody>
          <a:bodyPr/>
          <a:lstStyle/>
          <a:p>
            <a:r>
              <a:rPr lang="en-US" dirty="0" err="1"/>
              <a:t>Kasus</a:t>
            </a:r>
            <a:r>
              <a:rPr lang="en-US" dirty="0"/>
              <a:t> </a:t>
            </a:r>
            <a:r>
              <a:rPr lang="en-US" dirty="0" err="1"/>
              <a:t>Penipuan</a:t>
            </a:r>
            <a:r>
              <a:rPr lang="en-US" dirty="0"/>
              <a:t> </a:t>
            </a:r>
            <a:r>
              <a:rPr lang="en-US" dirty="0" err="1"/>
              <a:t>Mengatasnamakan</a:t>
            </a:r>
            <a:r>
              <a:rPr lang="en-US" dirty="0"/>
              <a:t> Bank BCA</a:t>
            </a:r>
          </a:p>
        </p:txBody>
      </p:sp>
      <p:sp>
        <p:nvSpPr>
          <p:cNvPr id="3" name="Content Placeholder 2">
            <a:extLst>
              <a:ext uri="{FF2B5EF4-FFF2-40B4-BE49-F238E27FC236}">
                <a16:creationId xmlns:a16="http://schemas.microsoft.com/office/drawing/2014/main" id="{873954D0-7CF3-A105-1DDD-8E80DA9BFEBB}"/>
              </a:ext>
            </a:extLst>
          </p:cNvPr>
          <p:cNvSpPr>
            <a:spLocks noGrp="1"/>
          </p:cNvSpPr>
          <p:nvPr>
            <p:ph idx="1"/>
          </p:nvPr>
        </p:nvSpPr>
        <p:spPr/>
        <p:txBody>
          <a:bodyPr/>
          <a:lstStyle/>
          <a:p>
            <a:r>
              <a:rPr lang="en-US" dirty="0" err="1"/>
              <a:t>Membangun</a:t>
            </a:r>
            <a:r>
              <a:rPr lang="en-US" dirty="0"/>
              <a:t> </a:t>
            </a:r>
            <a:r>
              <a:rPr lang="en-US" dirty="0" err="1"/>
              <a:t>kepercayaan</a:t>
            </a:r>
            <a:r>
              <a:rPr lang="en-US" dirty="0"/>
              <a:t>: Phisher </a:t>
            </a:r>
            <a:r>
              <a:rPr lang="en-US" dirty="0" err="1"/>
              <a:t>menyamar</a:t>
            </a:r>
            <a:r>
              <a:rPr lang="en-US" dirty="0"/>
              <a:t> </a:t>
            </a:r>
            <a:r>
              <a:rPr lang="en-US" dirty="0" err="1"/>
              <a:t>sebagai</a:t>
            </a:r>
            <a:r>
              <a:rPr lang="en-US" dirty="0"/>
              <a:t> BCA, bank </a:t>
            </a:r>
            <a:r>
              <a:rPr lang="en-US" dirty="0" err="1"/>
              <a:t>terpercaya</a:t>
            </a:r>
            <a:r>
              <a:rPr lang="en-US" dirty="0"/>
              <a:t> di Indonesia</a:t>
            </a:r>
          </a:p>
          <a:p>
            <a:r>
              <a:rPr lang="en-US" dirty="0" err="1"/>
              <a:t>Menciptakan</a:t>
            </a:r>
            <a:r>
              <a:rPr lang="en-US" dirty="0"/>
              <a:t> rasa </a:t>
            </a:r>
            <a:r>
              <a:rPr lang="en-US" dirty="0" err="1"/>
              <a:t>urgensi</a:t>
            </a:r>
            <a:r>
              <a:rPr lang="en-US" dirty="0"/>
              <a:t>: Phisher </a:t>
            </a:r>
            <a:r>
              <a:rPr lang="en-US" dirty="0" err="1"/>
              <a:t>menginformasikan</a:t>
            </a:r>
            <a:r>
              <a:rPr lang="en-US" dirty="0"/>
              <a:t> </a:t>
            </a:r>
            <a:r>
              <a:rPr lang="en-US" dirty="0" err="1"/>
              <a:t>bahwa</a:t>
            </a:r>
            <a:r>
              <a:rPr lang="en-US" dirty="0"/>
              <a:t> </a:t>
            </a:r>
            <a:r>
              <a:rPr lang="en-US" dirty="0" err="1"/>
              <a:t>akun</a:t>
            </a:r>
            <a:r>
              <a:rPr lang="en-US" dirty="0"/>
              <a:t> korban </a:t>
            </a:r>
            <a:r>
              <a:rPr lang="en-US" dirty="0" err="1"/>
              <a:t>diblokir</a:t>
            </a:r>
            <a:r>
              <a:rPr lang="en-US" dirty="0"/>
              <a:t> </a:t>
            </a:r>
            <a:r>
              <a:rPr lang="en-US" dirty="0" err="1"/>
              <a:t>atau</a:t>
            </a:r>
            <a:r>
              <a:rPr lang="en-US" dirty="0"/>
              <a:t> </a:t>
            </a:r>
            <a:r>
              <a:rPr lang="en-US" dirty="0" err="1"/>
              <a:t>terdapat</a:t>
            </a:r>
            <a:r>
              <a:rPr lang="en-US" dirty="0"/>
              <a:t> </a:t>
            </a:r>
            <a:r>
              <a:rPr lang="en-US" dirty="0" err="1"/>
              <a:t>transaksi</a:t>
            </a:r>
            <a:r>
              <a:rPr lang="en-US" dirty="0"/>
              <a:t> </a:t>
            </a:r>
            <a:r>
              <a:rPr lang="en-US" dirty="0" err="1"/>
              <a:t>mencurigakan</a:t>
            </a:r>
            <a:r>
              <a:rPr lang="en-US" dirty="0"/>
              <a:t>, yang </a:t>
            </a:r>
            <a:r>
              <a:rPr lang="en-US" dirty="0" err="1"/>
              <a:t>memicu</a:t>
            </a:r>
            <a:r>
              <a:rPr lang="en-US" dirty="0"/>
              <a:t> rasa </a:t>
            </a:r>
            <a:r>
              <a:rPr lang="en-US" dirty="0" err="1"/>
              <a:t>panik</a:t>
            </a:r>
            <a:r>
              <a:rPr lang="en-US" dirty="0"/>
              <a:t> dan </a:t>
            </a:r>
            <a:r>
              <a:rPr lang="en-US" dirty="0" err="1"/>
              <a:t>ingin</a:t>
            </a:r>
            <a:r>
              <a:rPr lang="en-US" dirty="0"/>
              <a:t> </a:t>
            </a:r>
            <a:r>
              <a:rPr lang="en-US" dirty="0" err="1"/>
              <a:t>segera</a:t>
            </a:r>
            <a:r>
              <a:rPr lang="en-US" dirty="0"/>
              <a:t> </a:t>
            </a:r>
            <a:r>
              <a:rPr lang="en-US" dirty="0" err="1"/>
              <a:t>menyelesaikan</a:t>
            </a:r>
            <a:r>
              <a:rPr lang="en-US" dirty="0"/>
              <a:t> </a:t>
            </a:r>
            <a:r>
              <a:rPr lang="en-US" dirty="0" err="1"/>
              <a:t>masalah</a:t>
            </a:r>
            <a:endParaRPr lang="en-US" dirty="0"/>
          </a:p>
          <a:p>
            <a:r>
              <a:rPr lang="en-US" dirty="0" err="1"/>
              <a:t>Memanfaatkan</a:t>
            </a:r>
            <a:r>
              <a:rPr lang="en-US" dirty="0"/>
              <a:t> rasa </a:t>
            </a:r>
            <a:r>
              <a:rPr lang="en-US" dirty="0" err="1"/>
              <a:t>takut</a:t>
            </a:r>
            <a:r>
              <a:rPr lang="en-US" dirty="0"/>
              <a:t>: Phisher </a:t>
            </a:r>
            <a:r>
              <a:rPr lang="en-US" dirty="0" err="1"/>
              <a:t>memanfaatkan</a:t>
            </a:r>
            <a:r>
              <a:rPr lang="en-US" dirty="0"/>
              <a:t> rasa </a:t>
            </a:r>
            <a:r>
              <a:rPr lang="en-US" dirty="0" err="1"/>
              <a:t>takut</a:t>
            </a:r>
            <a:r>
              <a:rPr lang="en-US" dirty="0"/>
              <a:t> korban </a:t>
            </a:r>
            <a:r>
              <a:rPr lang="en-US" dirty="0" err="1"/>
              <a:t>kehilangan</a:t>
            </a:r>
            <a:r>
              <a:rPr lang="en-US" dirty="0"/>
              <a:t> </a:t>
            </a:r>
            <a:r>
              <a:rPr lang="en-US" dirty="0" err="1"/>
              <a:t>akses</a:t>
            </a:r>
            <a:r>
              <a:rPr lang="en-US" dirty="0"/>
              <a:t> ke </a:t>
            </a:r>
            <a:r>
              <a:rPr lang="en-US" dirty="0" err="1"/>
              <a:t>akun</a:t>
            </a:r>
            <a:r>
              <a:rPr lang="en-US" dirty="0"/>
              <a:t> </a:t>
            </a:r>
            <a:r>
              <a:rPr lang="en-US" dirty="0" err="1"/>
              <a:t>atau</a:t>
            </a:r>
            <a:r>
              <a:rPr lang="en-US" dirty="0"/>
              <a:t> uang </a:t>
            </a:r>
            <a:r>
              <a:rPr lang="en-US" dirty="0" err="1"/>
              <a:t>mereka</a:t>
            </a:r>
            <a:r>
              <a:rPr lang="en-US" dirty="0"/>
              <a:t> </a:t>
            </a:r>
            <a:r>
              <a:rPr lang="en-US" dirty="0" err="1"/>
              <a:t>hingga</a:t>
            </a:r>
            <a:r>
              <a:rPr lang="en-US" dirty="0"/>
              <a:t> </a:t>
            </a:r>
            <a:r>
              <a:rPr lang="en-US" dirty="0" err="1"/>
              <a:t>akhirnya</a:t>
            </a:r>
            <a:r>
              <a:rPr lang="en-US" dirty="0"/>
              <a:t> </a:t>
            </a:r>
            <a:r>
              <a:rPr lang="en-US" dirty="0" err="1"/>
              <a:t>memberikan</a:t>
            </a:r>
            <a:r>
              <a:rPr lang="en-US" dirty="0"/>
              <a:t> </a:t>
            </a:r>
            <a:r>
              <a:rPr lang="en-US" dirty="0" err="1"/>
              <a:t>informasi</a:t>
            </a:r>
            <a:r>
              <a:rPr lang="en-US" dirty="0"/>
              <a:t> </a:t>
            </a:r>
            <a:r>
              <a:rPr lang="en-US" dirty="0" err="1"/>
              <a:t>rahasia</a:t>
            </a:r>
            <a:r>
              <a:rPr lang="en-US" dirty="0"/>
              <a:t> korban ke phisher.</a:t>
            </a:r>
          </a:p>
        </p:txBody>
      </p:sp>
    </p:spTree>
    <p:extLst>
      <p:ext uri="{BB962C8B-B14F-4D97-AF65-F5344CB8AC3E}">
        <p14:creationId xmlns:p14="http://schemas.microsoft.com/office/powerpoint/2010/main" val="101741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6893-A5BF-7EC6-287F-00CDDFCE8240}"/>
              </a:ext>
            </a:extLst>
          </p:cNvPr>
          <p:cNvSpPr>
            <a:spLocks noGrp="1"/>
          </p:cNvSpPr>
          <p:nvPr>
            <p:ph type="title"/>
          </p:nvPr>
        </p:nvSpPr>
        <p:spPr/>
        <p:txBody>
          <a:bodyPr/>
          <a:lstStyle/>
          <a:p>
            <a:r>
              <a:rPr lang="en-US"/>
              <a:t>Tujuan</a:t>
            </a:r>
            <a:endParaRPr/>
          </a:p>
        </p:txBody>
      </p:sp>
      <p:sp>
        <p:nvSpPr>
          <p:cNvPr id="3" name="Content Placeholder 2">
            <a:extLst>
              <a:ext uri="{FF2B5EF4-FFF2-40B4-BE49-F238E27FC236}">
                <a16:creationId xmlns:a16="http://schemas.microsoft.com/office/drawing/2014/main" id="{5E90783F-E2EE-D1C6-2E1C-767EA19B5322}"/>
              </a:ext>
            </a:extLst>
          </p:cNvPr>
          <p:cNvSpPr>
            <a:spLocks noGrp="1"/>
          </p:cNvSpPr>
          <p:nvPr>
            <p:ph idx="1"/>
          </p:nvPr>
        </p:nvSpPr>
        <p:spPr/>
        <p:txBody>
          <a:bodyPr/>
          <a:lstStyle/>
          <a:p>
            <a:r>
              <a:rPr lang="en-US"/>
              <a:t>Memahami berbagai jenis ancaman dan serangan siber</a:t>
            </a:r>
          </a:p>
          <a:p>
            <a:r>
              <a:rPr lang="en-US"/>
              <a:t>Mempelajari cara kerja dan dampak dari masing-masing jenis serangan</a:t>
            </a:r>
          </a:p>
          <a:p>
            <a:r>
              <a:rPr lang="en-US"/>
              <a:t>Mengetahui teknik-teknik untuk mendeteksi dan mencegah serangan siber</a:t>
            </a:r>
          </a:p>
          <a:p>
            <a:r>
              <a:rPr lang="en-US"/>
              <a:t>Meningkatkan kesadaran dan kewaspadaan terhadap ancaman siber</a:t>
            </a:r>
            <a:endParaRPr/>
          </a:p>
        </p:txBody>
      </p:sp>
    </p:spTree>
    <p:extLst>
      <p:ext uri="{BB962C8B-B14F-4D97-AF65-F5344CB8AC3E}">
        <p14:creationId xmlns:p14="http://schemas.microsoft.com/office/powerpoint/2010/main" val="213747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3042-C783-0EDD-7ED9-B9F8D79027E6}"/>
              </a:ext>
            </a:extLst>
          </p:cNvPr>
          <p:cNvSpPr>
            <a:spLocks noGrp="1"/>
          </p:cNvSpPr>
          <p:nvPr>
            <p:ph type="title"/>
          </p:nvPr>
        </p:nvSpPr>
        <p:spPr/>
        <p:txBody>
          <a:bodyPr/>
          <a:lstStyle/>
          <a:p>
            <a:r>
              <a:rPr lang="en-US" dirty="0"/>
              <a:t>Tips </a:t>
            </a:r>
            <a:r>
              <a:rPr lang="en-US" dirty="0" err="1"/>
              <a:t>menghindari</a:t>
            </a:r>
            <a:r>
              <a:rPr lang="en-US" dirty="0"/>
              <a:t> Phishing</a:t>
            </a:r>
          </a:p>
        </p:txBody>
      </p:sp>
      <p:sp>
        <p:nvSpPr>
          <p:cNvPr id="3" name="Content Placeholder 2">
            <a:extLst>
              <a:ext uri="{FF2B5EF4-FFF2-40B4-BE49-F238E27FC236}">
                <a16:creationId xmlns:a16="http://schemas.microsoft.com/office/drawing/2014/main" id="{CA8FE765-9472-DB7F-DFA8-21DA8C801224}"/>
              </a:ext>
            </a:extLst>
          </p:cNvPr>
          <p:cNvSpPr>
            <a:spLocks noGrp="1"/>
          </p:cNvSpPr>
          <p:nvPr>
            <p:ph idx="1"/>
          </p:nvPr>
        </p:nvSpPr>
        <p:spPr/>
        <p:txBody>
          <a:bodyPr/>
          <a:lstStyle/>
          <a:p>
            <a:r>
              <a:rPr lang="en-US" dirty="0" err="1"/>
              <a:t>Selalu</a:t>
            </a:r>
            <a:r>
              <a:rPr lang="en-US" dirty="0"/>
              <a:t> </a:t>
            </a:r>
            <a:r>
              <a:rPr lang="en-US" dirty="0" err="1"/>
              <a:t>waspada</a:t>
            </a:r>
            <a:r>
              <a:rPr lang="en-US" dirty="0"/>
              <a:t> dan </a:t>
            </a:r>
            <a:r>
              <a:rPr lang="en-US" dirty="0" err="1"/>
              <a:t>jangan</a:t>
            </a:r>
            <a:r>
              <a:rPr lang="en-US" dirty="0"/>
              <a:t> </a:t>
            </a:r>
            <a:r>
              <a:rPr lang="en-US" dirty="0" err="1"/>
              <a:t>mudah</a:t>
            </a:r>
            <a:r>
              <a:rPr lang="en-US" dirty="0"/>
              <a:t> </a:t>
            </a:r>
            <a:r>
              <a:rPr lang="en-US" dirty="0" err="1"/>
              <a:t>percaya</a:t>
            </a:r>
            <a:r>
              <a:rPr lang="en-US" dirty="0"/>
              <a:t> </a:t>
            </a:r>
            <a:r>
              <a:rPr lang="en-US" dirty="0" err="1"/>
              <a:t>dengan</a:t>
            </a:r>
            <a:r>
              <a:rPr lang="en-US" dirty="0"/>
              <a:t> email, </a:t>
            </a:r>
            <a:r>
              <a:rPr lang="en-US" dirty="0" err="1"/>
              <a:t>pesan</a:t>
            </a:r>
            <a:r>
              <a:rPr lang="en-US" dirty="0"/>
              <a:t> </a:t>
            </a:r>
            <a:r>
              <a:rPr lang="en-US" dirty="0" err="1"/>
              <a:t>teks</a:t>
            </a:r>
            <a:r>
              <a:rPr lang="en-US" dirty="0"/>
              <a:t>, </a:t>
            </a:r>
            <a:r>
              <a:rPr lang="en-US" dirty="0" err="1"/>
              <a:t>atau</a:t>
            </a:r>
            <a:r>
              <a:rPr lang="en-US" dirty="0"/>
              <a:t> media </a:t>
            </a:r>
            <a:r>
              <a:rPr lang="en-US" dirty="0" err="1"/>
              <a:t>sosial</a:t>
            </a:r>
            <a:r>
              <a:rPr lang="en-US" dirty="0"/>
              <a:t> yang Anda </a:t>
            </a:r>
            <a:r>
              <a:rPr lang="en-US" dirty="0" err="1"/>
              <a:t>terima</a:t>
            </a:r>
            <a:r>
              <a:rPr lang="en-US" dirty="0"/>
              <a:t>.</a:t>
            </a:r>
          </a:p>
          <a:p>
            <a:r>
              <a:rPr lang="en-US" dirty="0" err="1"/>
              <a:t>Pastikan</a:t>
            </a:r>
            <a:r>
              <a:rPr lang="en-US" dirty="0"/>
              <a:t> </a:t>
            </a:r>
            <a:r>
              <a:rPr lang="en-US" dirty="0" err="1"/>
              <a:t>alamat</a:t>
            </a:r>
            <a:r>
              <a:rPr lang="en-US" dirty="0"/>
              <a:t> email </a:t>
            </a:r>
            <a:r>
              <a:rPr lang="en-US" dirty="0" err="1"/>
              <a:t>pengirim</a:t>
            </a:r>
            <a:r>
              <a:rPr lang="en-US" dirty="0"/>
              <a:t> </a:t>
            </a:r>
            <a:r>
              <a:rPr lang="en-US" dirty="0" err="1"/>
              <a:t>benar</a:t>
            </a:r>
            <a:r>
              <a:rPr lang="en-US" dirty="0"/>
              <a:t>.</a:t>
            </a:r>
          </a:p>
          <a:p>
            <a:r>
              <a:rPr lang="en-US" dirty="0"/>
              <a:t>Hati-</a:t>
            </a:r>
            <a:r>
              <a:rPr lang="en-US" dirty="0" err="1"/>
              <a:t>hati</a:t>
            </a:r>
            <a:r>
              <a:rPr lang="en-US" dirty="0"/>
              <a:t> </a:t>
            </a:r>
            <a:r>
              <a:rPr lang="en-US" dirty="0" err="1"/>
              <a:t>dengan</a:t>
            </a:r>
            <a:r>
              <a:rPr lang="en-US" dirty="0"/>
              <a:t> </a:t>
            </a:r>
            <a:r>
              <a:rPr lang="en-US" dirty="0" err="1"/>
              <a:t>tautan</a:t>
            </a:r>
            <a:r>
              <a:rPr lang="en-US" dirty="0"/>
              <a:t> yang </a:t>
            </a:r>
            <a:r>
              <a:rPr lang="en-US" dirty="0" err="1"/>
              <a:t>mencurigakan</a:t>
            </a:r>
            <a:r>
              <a:rPr lang="en-US" dirty="0"/>
              <a:t>.</a:t>
            </a:r>
          </a:p>
          <a:p>
            <a:r>
              <a:rPr lang="en-US" dirty="0" err="1"/>
              <a:t>Selalu</a:t>
            </a:r>
            <a:r>
              <a:rPr lang="en-US" dirty="0"/>
              <a:t> </a:t>
            </a:r>
            <a:r>
              <a:rPr lang="en-US" dirty="0" err="1"/>
              <a:t>periksa</a:t>
            </a:r>
            <a:r>
              <a:rPr lang="en-US" dirty="0"/>
              <a:t> situs web </a:t>
            </a:r>
            <a:r>
              <a:rPr lang="en-US" dirty="0" err="1"/>
              <a:t>resmi</a:t>
            </a:r>
            <a:r>
              <a:rPr lang="en-US" dirty="0"/>
              <a:t> bank </a:t>
            </a:r>
            <a:r>
              <a:rPr lang="en-US" dirty="0" err="1"/>
              <a:t>atau</a:t>
            </a:r>
            <a:r>
              <a:rPr lang="en-US" dirty="0"/>
              <a:t> </a:t>
            </a:r>
            <a:r>
              <a:rPr lang="en-US" dirty="0" err="1"/>
              <a:t>perusahaan</a:t>
            </a:r>
            <a:r>
              <a:rPr lang="en-US" dirty="0"/>
              <a:t> yang Anda </a:t>
            </a:r>
            <a:r>
              <a:rPr lang="en-US" dirty="0" err="1"/>
              <a:t>gunakan</a:t>
            </a:r>
            <a:r>
              <a:rPr lang="en-US" dirty="0"/>
              <a:t>.</a:t>
            </a:r>
          </a:p>
          <a:p>
            <a:r>
              <a:rPr lang="en-US" dirty="0" err="1"/>
              <a:t>Hubungi</a:t>
            </a:r>
            <a:r>
              <a:rPr lang="en-US" dirty="0"/>
              <a:t> customer service bank </a:t>
            </a:r>
            <a:r>
              <a:rPr lang="en-US" dirty="0" err="1"/>
              <a:t>atau</a:t>
            </a:r>
            <a:r>
              <a:rPr lang="en-US" dirty="0"/>
              <a:t> </a:t>
            </a:r>
            <a:r>
              <a:rPr lang="en-US" dirty="0" err="1"/>
              <a:t>perusahaan</a:t>
            </a:r>
            <a:r>
              <a:rPr lang="en-US" dirty="0"/>
              <a:t> yang Anda </a:t>
            </a:r>
            <a:r>
              <a:rPr lang="en-US" dirty="0" err="1"/>
              <a:t>gunakan</a:t>
            </a:r>
            <a:r>
              <a:rPr lang="en-US" dirty="0"/>
              <a:t> </a:t>
            </a:r>
            <a:r>
              <a:rPr lang="en-US" dirty="0" err="1"/>
              <a:t>jika</a:t>
            </a:r>
            <a:r>
              <a:rPr lang="en-US" dirty="0"/>
              <a:t> Anda ragu.</a:t>
            </a:r>
          </a:p>
        </p:txBody>
      </p:sp>
    </p:spTree>
    <p:extLst>
      <p:ext uri="{BB962C8B-B14F-4D97-AF65-F5344CB8AC3E}">
        <p14:creationId xmlns:p14="http://schemas.microsoft.com/office/powerpoint/2010/main" val="422622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B187-03B5-B472-38DE-6AB95B57068B}"/>
              </a:ext>
            </a:extLst>
          </p:cNvPr>
          <p:cNvSpPr>
            <a:spLocks noGrp="1"/>
          </p:cNvSpPr>
          <p:nvPr>
            <p:ph type="title"/>
          </p:nvPr>
        </p:nvSpPr>
        <p:spPr/>
        <p:txBody>
          <a:bodyPr/>
          <a:lstStyle/>
          <a:p>
            <a:r>
              <a:rPr lang="en-US" dirty="0" err="1"/>
              <a:t>Pesan</a:t>
            </a:r>
            <a:r>
              <a:rPr lang="en-US" dirty="0"/>
              <a:t> </a:t>
            </a:r>
            <a:r>
              <a:rPr lang="en-US" dirty="0" err="1"/>
              <a:t>dari</a:t>
            </a:r>
            <a:r>
              <a:rPr lang="en-US" dirty="0"/>
              <a:t> BCA</a:t>
            </a:r>
          </a:p>
        </p:txBody>
      </p:sp>
      <p:sp>
        <p:nvSpPr>
          <p:cNvPr id="3" name="Content Placeholder 2">
            <a:extLst>
              <a:ext uri="{FF2B5EF4-FFF2-40B4-BE49-F238E27FC236}">
                <a16:creationId xmlns:a16="http://schemas.microsoft.com/office/drawing/2014/main" id="{E298C4A4-5366-F895-F2B5-81C269B2C221}"/>
              </a:ext>
            </a:extLst>
          </p:cNvPr>
          <p:cNvSpPr>
            <a:spLocks noGrp="1"/>
          </p:cNvSpPr>
          <p:nvPr>
            <p:ph idx="1"/>
          </p:nvPr>
        </p:nvSpPr>
        <p:spPr/>
        <p:txBody>
          <a:bodyPr/>
          <a:lstStyle/>
          <a:p>
            <a:r>
              <a:rPr lang="en-US" dirty="0"/>
              <a:t>https://www.bca.co.id/id/informasi/awas-modus/2022/07/22/08/18/hati-hati-pembajakan-akun-bank-melalui-phishing</a:t>
            </a:r>
          </a:p>
        </p:txBody>
      </p:sp>
      <p:pic>
        <p:nvPicPr>
          <p:cNvPr id="7" name="Picture 6">
            <a:extLst>
              <a:ext uri="{FF2B5EF4-FFF2-40B4-BE49-F238E27FC236}">
                <a16:creationId xmlns:a16="http://schemas.microsoft.com/office/drawing/2014/main" id="{190467FF-AE21-5453-3374-3B267C6E6632}"/>
              </a:ext>
            </a:extLst>
          </p:cNvPr>
          <p:cNvPicPr>
            <a:picLocks noChangeAspect="1"/>
          </p:cNvPicPr>
          <p:nvPr/>
        </p:nvPicPr>
        <p:blipFill>
          <a:blip r:embed="rId2"/>
          <a:stretch>
            <a:fillRect/>
          </a:stretch>
        </p:blipFill>
        <p:spPr>
          <a:xfrm>
            <a:off x="2826912" y="2991923"/>
            <a:ext cx="6873025" cy="3866077"/>
          </a:xfrm>
          <a:prstGeom prst="rect">
            <a:avLst/>
          </a:prstGeom>
        </p:spPr>
      </p:pic>
    </p:spTree>
    <p:extLst>
      <p:ext uri="{BB962C8B-B14F-4D97-AF65-F5344CB8AC3E}">
        <p14:creationId xmlns:p14="http://schemas.microsoft.com/office/powerpoint/2010/main" val="64255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22557-FEC0-6709-6E0D-BA169516BFE6}"/>
              </a:ext>
            </a:extLst>
          </p:cNvPr>
          <p:cNvSpPr>
            <a:spLocks noGrp="1"/>
          </p:cNvSpPr>
          <p:nvPr>
            <p:ph type="title"/>
          </p:nvPr>
        </p:nvSpPr>
        <p:spPr/>
        <p:txBody>
          <a:bodyPr/>
          <a:lstStyle/>
          <a:p>
            <a:r>
              <a:rPr lang="en-US"/>
              <a:t>DDoS</a:t>
            </a:r>
            <a:endParaRPr/>
          </a:p>
        </p:txBody>
      </p:sp>
      <p:sp>
        <p:nvSpPr>
          <p:cNvPr id="5" name="Text Placeholder 4">
            <a:extLst>
              <a:ext uri="{FF2B5EF4-FFF2-40B4-BE49-F238E27FC236}">
                <a16:creationId xmlns:a16="http://schemas.microsoft.com/office/drawing/2014/main" id="{B8F2909E-66AA-062C-B454-A7455218FF3B}"/>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64402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38DE-9AE8-4FEC-A4F0-BB54A5E6199E}"/>
              </a:ext>
            </a:extLst>
          </p:cNvPr>
          <p:cNvSpPr>
            <a:spLocks noGrp="1"/>
          </p:cNvSpPr>
          <p:nvPr>
            <p:ph type="title"/>
          </p:nvPr>
        </p:nvSpPr>
        <p:spPr/>
        <p:txBody>
          <a:bodyPr/>
          <a:lstStyle/>
          <a:p>
            <a:r>
              <a:rPr lang="en-US"/>
              <a:t>Serangan DDoS</a:t>
            </a:r>
            <a:endParaRPr/>
          </a:p>
        </p:txBody>
      </p:sp>
      <p:sp>
        <p:nvSpPr>
          <p:cNvPr id="3" name="Content Placeholder 2">
            <a:extLst>
              <a:ext uri="{FF2B5EF4-FFF2-40B4-BE49-F238E27FC236}">
                <a16:creationId xmlns:a16="http://schemas.microsoft.com/office/drawing/2014/main" id="{66E9E92D-C0D0-F62B-9AB2-75FD44E0963B}"/>
              </a:ext>
            </a:extLst>
          </p:cNvPr>
          <p:cNvSpPr>
            <a:spLocks noGrp="1"/>
          </p:cNvSpPr>
          <p:nvPr>
            <p:ph idx="1"/>
          </p:nvPr>
        </p:nvSpPr>
        <p:spPr/>
        <p:txBody>
          <a:bodyPr/>
          <a:lstStyle/>
          <a:p>
            <a:r>
              <a:rPr lang="en-US"/>
              <a:t>Definisi dan jenis-jenis serangan DDoS (volumetric, protocol, application)</a:t>
            </a:r>
          </a:p>
          <a:p>
            <a:r>
              <a:rPr lang="en-US"/>
              <a:t>Cara kerja dan dampak serangan DDoS</a:t>
            </a:r>
          </a:p>
          <a:p>
            <a:r>
              <a:rPr lang="en-US"/>
              <a:t>Teknik mitigasi dan pencegahan serangan DDoS</a:t>
            </a:r>
            <a:endParaRPr/>
          </a:p>
        </p:txBody>
      </p:sp>
    </p:spTree>
    <p:extLst>
      <p:ext uri="{BB962C8B-B14F-4D97-AF65-F5344CB8AC3E}">
        <p14:creationId xmlns:p14="http://schemas.microsoft.com/office/powerpoint/2010/main" val="324027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EFB5-AC8A-0EAA-B86C-279D7D1D1553}"/>
              </a:ext>
            </a:extLst>
          </p:cNvPr>
          <p:cNvSpPr>
            <a:spLocks noGrp="1"/>
          </p:cNvSpPr>
          <p:nvPr>
            <p:ph type="title"/>
          </p:nvPr>
        </p:nvSpPr>
        <p:spPr/>
        <p:txBody>
          <a:bodyPr/>
          <a:lstStyle/>
          <a:p>
            <a:r>
              <a:rPr lang="en-US" dirty="0" err="1"/>
              <a:t>Serangan</a:t>
            </a:r>
            <a:r>
              <a:rPr lang="en-US" dirty="0"/>
              <a:t> DDoS</a:t>
            </a:r>
          </a:p>
        </p:txBody>
      </p:sp>
      <p:sp>
        <p:nvSpPr>
          <p:cNvPr id="3" name="Content Placeholder 2">
            <a:extLst>
              <a:ext uri="{FF2B5EF4-FFF2-40B4-BE49-F238E27FC236}">
                <a16:creationId xmlns:a16="http://schemas.microsoft.com/office/drawing/2014/main" id="{ACD02D43-142E-4752-B680-FE2F9EF606A3}"/>
              </a:ext>
            </a:extLst>
          </p:cNvPr>
          <p:cNvSpPr>
            <a:spLocks noGrp="1"/>
          </p:cNvSpPr>
          <p:nvPr>
            <p:ph idx="1"/>
          </p:nvPr>
        </p:nvSpPr>
        <p:spPr/>
        <p:txBody>
          <a:bodyPr/>
          <a:lstStyle/>
          <a:p>
            <a:r>
              <a:rPr lang="en-US" dirty="0" err="1"/>
              <a:t>Serangan</a:t>
            </a:r>
            <a:r>
              <a:rPr lang="en-US" dirty="0"/>
              <a:t> Distributed Denial-of-Service </a:t>
            </a:r>
            <a:r>
              <a:rPr lang="en-US" dirty="0" err="1"/>
              <a:t>adalah</a:t>
            </a:r>
            <a:r>
              <a:rPr lang="en-US" dirty="0"/>
              <a:t> </a:t>
            </a:r>
            <a:r>
              <a:rPr lang="en-US" dirty="0" err="1"/>
              <a:t>serangan</a:t>
            </a:r>
            <a:r>
              <a:rPr lang="en-US" dirty="0"/>
              <a:t> yang </a:t>
            </a:r>
            <a:r>
              <a:rPr lang="en-US" dirty="0" err="1"/>
              <a:t>bertujuan</a:t>
            </a:r>
            <a:r>
              <a:rPr lang="en-US" dirty="0"/>
              <a:t> </a:t>
            </a:r>
            <a:r>
              <a:rPr lang="en-US" dirty="0" err="1"/>
              <a:t>untuk</a:t>
            </a:r>
            <a:r>
              <a:rPr lang="en-US" dirty="0"/>
              <a:t> </a:t>
            </a:r>
            <a:r>
              <a:rPr lang="en-US" dirty="0" err="1"/>
              <a:t>mengganggu</a:t>
            </a:r>
            <a:r>
              <a:rPr lang="en-US" dirty="0"/>
              <a:t> </a:t>
            </a:r>
            <a:r>
              <a:rPr lang="en-US" dirty="0" err="1"/>
              <a:t>atau</a:t>
            </a:r>
            <a:r>
              <a:rPr lang="en-US" dirty="0"/>
              <a:t> </a:t>
            </a:r>
            <a:r>
              <a:rPr lang="en-US" dirty="0" err="1"/>
              <a:t>melumpuhkan</a:t>
            </a:r>
            <a:r>
              <a:rPr lang="en-US" dirty="0"/>
              <a:t> </a:t>
            </a:r>
            <a:r>
              <a:rPr lang="en-US" dirty="0" err="1"/>
              <a:t>layanan</a:t>
            </a:r>
            <a:r>
              <a:rPr lang="en-US" dirty="0"/>
              <a:t> online </a:t>
            </a:r>
            <a:r>
              <a:rPr lang="en-US" dirty="0" err="1"/>
              <a:t>dengan</a:t>
            </a:r>
            <a:r>
              <a:rPr lang="en-US" dirty="0"/>
              <a:t> </a:t>
            </a:r>
            <a:r>
              <a:rPr lang="en-US" dirty="0" err="1"/>
              <a:t>membanjiri</a:t>
            </a:r>
            <a:r>
              <a:rPr lang="en-US" dirty="0"/>
              <a:t> server </a:t>
            </a:r>
            <a:r>
              <a:rPr lang="en-US" dirty="0" err="1"/>
              <a:t>dengan</a:t>
            </a:r>
            <a:r>
              <a:rPr lang="en-US" dirty="0"/>
              <a:t> traffic yang </a:t>
            </a:r>
            <a:r>
              <a:rPr lang="en-US" dirty="0" err="1"/>
              <a:t>berlebihan</a:t>
            </a:r>
            <a:r>
              <a:rPr lang="en-US" dirty="0"/>
              <a:t>. DDoS </a:t>
            </a:r>
            <a:r>
              <a:rPr lang="en-US" dirty="0" err="1"/>
              <a:t>dapat</a:t>
            </a:r>
            <a:r>
              <a:rPr lang="en-US" dirty="0"/>
              <a:t> </a:t>
            </a:r>
            <a:r>
              <a:rPr lang="en-US" dirty="0" err="1"/>
              <a:t>menyebabkan</a:t>
            </a:r>
            <a:r>
              <a:rPr lang="en-US" dirty="0"/>
              <a:t> website </a:t>
            </a:r>
            <a:r>
              <a:rPr lang="en-US" dirty="0" err="1"/>
              <a:t>atau</a:t>
            </a:r>
            <a:r>
              <a:rPr lang="en-US" dirty="0"/>
              <a:t> </a:t>
            </a:r>
            <a:r>
              <a:rPr lang="en-US" dirty="0" err="1"/>
              <a:t>aplikasi</a:t>
            </a:r>
            <a:r>
              <a:rPr lang="en-US" dirty="0"/>
              <a:t> </a:t>
            </a:r>
            <a:r>
              <a:rPr lang="en-US" dirty="0" err="1"/>
              <a:t>menjadi</a:t>
            </a:r>
            <a:r>
              <a:rPr lang="en-US" dirty="0"/>
              <a:t> </a:t>
            </a:r>
            <a:r>
              <a:rPr lang="en-US" dirty="0" err="1"/>
              <a:t>tidak</a:t>
            </a:r>
            <a:r>
              <a:rPr lang="en-US" dirty="0"/>
              <a:t> </a:t>
            </a:r>
            <a:r>
              <a:rPr lang="en-US" dirty="0" err="1"/>
              <a:t>dapat</a:t>
            </a:r>
            <a:r>
              <a:rPr lang="en-US" dirty="0"/>
              <a:t> </a:t>
            </a:r>
            <a:r>
              <a:rPr lang="en-US" dirty="0" err="1"/>
              <a:t>diakses</a:t>
            </a:r>
            <a:endParaRPr lang="en-US" dirty="0"/>
          </a:p>
        </p:txBody>
      </p:sp>
    </p:spTree>
    <p:extLst>
      <p:ext uri="{BB962C8B-B14F-4D97-AF65-F5344CB8AC3E}">
        <p14:creationId xmlns:p14="http://schemas.microsoft.com/office/powerpoint/2010/main" val="17749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21E8-091B-7561-B4DC-98A6055A2E66}"/>
              </a:ext>
            </a:extLst>
          </p:cNvPr>
          <p:cNvSpPr>
            <a:spLocks noGrp="1"/>
          </p:cNvSpPr>
          <p:nvPr>
            <p:ph type="title"/>
          </p:nvPr>
        </p:nvSpPr>
        <p:spPr/>
        <p:txBody>
          <a:bodyPr/>
          <a:lstStyle/>
          <a:p>
            <a:r>
              <a:rPr lang="en-US" dirty="0" err="1"/>
              <a:t>Macam-macam</a:t>
            </a:r>
            <a:r>
              <a:rPr lang="en-US" dirty="0"/>
              <a:t> </a:t>
            </a:r>
            <a:r>
              <a:rPr lang="en-US" dirty="0" err="1"/>
              <a:t>Serangan</a:t>
            </a:r>
            <a:r>
              <a:rPr lang="en-US" dirty="0"/>
              <a:t> DDoS</a:t>
            </a:r>
          </a:p>
        </p:txBody>
      </p:sp>
      <p:sp>
        <p:nvSpPr>
          <p:cNvPr id="3" name="Content Placeholder 2">
            <a:extLst>
              <a:ext uri="{FF2B5EF4-FFF2-40B4-BE49-F238E27FC236}">
                <a16:creationId xmlns:a16="http://schemas.microsoft.com/office/drawing/2014/main" id="{F47F6AEB-C9A1-F022-F59F-06EC5D7E4706}"/>
              </a:ext>
            </a:extLst>
          </p:cNvPr>
          <p:cNvSpPr>
            <a:spLocks noGrp="1"/>
          </p:cNvSpPr>
          <p:nvPr>
            <p:ph idx="1"/>
          </p:nvPr>
        </p:nvSpPr>
        <p:spPr/>
        <p:txBody>
          <a:bodyPr/>
          <a:lstStyle/>
          <a:p>
            <a:r>
              <a:rPr lang="en-US" dirty="0" err="1"/>
              <a:t>Serangan</a:t>
            </a:r>
            <a:r>
              <a:rPr lang="en-US" dirty="0"/>
              <a:t> volumetric: </a:t>
            </a:r>
            <a:r>
              <a:rPr lang="en-US" dirty="0" err="1"/>
              <a:t>serangan</a:t>
            </a:r>
            <a:r>
              <a:rPr lang="en-US" dirty="0"/>
              <a:t> yang </a:t>
            </a:r>
            <a:r>
              <a:rPr lang="en-US" dirty="0" err="1"/>
              <a:t>bertujuan</a:t>
            </a:r>
            <a:r>
              <a:rPr lang="en-US" dirty="0"/>
              <a:t> </a:t>
            </a:r>
            <a:r>
              <a:rPr lang="en-US" dirty="0" err="1"/>
              <a:t>untuk</a:t>
            </a:r>
            <a:r>
              <a:rPr lang="en-US" dirty="0"/>
              <a:t> </a:t>
            </a:r>
            <a:r>
              <a:rPr lang="en-US" dirty="0" err="1"/>
              <a:t>membanjiri</a:t>
            </a:r>
            <a:r>
              <a:rPr lang="en-US" dirty="0"/>
              <a:t> server </a:t>
            </a:r>
            <a:r>
              <a:rPr lang="en-US" dirty="0" err="1"/>
              <a:t>dengan</a:t>
            </a:r>
            <a:r>
              <a:rPr lang="en-US" dirty="0"/>
              <a:t> traffic yang </a:t>
            </a:r>
            <a:r>
              <a:rPr lang="en-US" dirty="0" err="1"/>
              <a:t>besar</a:t>
            </a:r>
            <a:r>
              <a:rPr lang="en-US" dirty="0"/>
              <a:t> </a:t>
            </a:r>
            <a:r>
              <a:rPr lang="en-US" dirty="0" err="1"/>
              <a:t>sehingga</a:t>
            </a:r>
            <a:r>
              <a:rPr lang="en-US" dirty="0"/>
              <a:t> server </a:t>
            </a:r>
            <a:r>
              <a:rPr lang="en-US" dirty="0" err="1"/>
              <a:t>tidak</a:t>
            </a:r>
            <a:r>
              <a:rPr lang="en-US" dirty="0"/>
              <a:t> </a:t>
            </a:r>
            <a:r>
              <a:rPr lang="en-US" dirty="0" err="1"/>
              <a:t>dapat</a:t>
            </a:r>
            <a:r>
              <a:rPr lang="en-US" dirty="0"/>
              <a:t> </a:t>
            </a:r>
            <a:r>
              <a:rPr lang="en-US" dirty="0" err="1"/>
              <a:t>menangani</a:t>
            </a:r>
            <a:r>
              <a:rPr lang="en-US" dirty="0"/>
              <a:t> </a:t>
            </a:r>
            <a:r>
              <a:rPr lang="en-US" dirty="0" err="1"/>
              <a:t>permintaan</a:t>
            </a:r>
            <a:r>
              <a:rPr lang="en-US" dirty="0"/>
              <a:t> yang </a:t>
            </a:r>
            <a:r>
              <a:rPr lang="en-US" dirty="0" err="1"/>
              <a:t>sah</a:t>
            </a:r>
            <a:endParaRPr lang="en-US" dirty="0"/>
          </a:p>
          <a:p>
            <a:r>
              <a:rPr lang="en-US" dirty="0" err="1"/>
              <a:t>Serangan</a:t>
            </a:r>
            <a:r>
              <a:rPr lang="en-US" dirty="0"/>
              <a:t> Protocol: </a:t>
            </a:r>
            <a:r>
              <a:rPr lang="en-US" dirty="0" err="1"/>
              <a:t>serangan</a:t>
            </a:r>
            <a:r>
              <a:rPr lang="en-US" dirty="0"/>
              <a:t> ini </a:t>
            </a:r>
            <a:r>
              <a:rPr lang="en-US" dirty="0" err="1"/>
              <a:t>memanfaatkan</a:t>
            </a:r>
            <a:r>
              <a:rPr lang="en-US" dirty="0"/>
              <a:t> </a:t>
            </a:r>
            <a:r>
              <a:rPr lang="en-US" dirty="0" err="1"/>
              <a:t>kelemahan</a:t>
            </a:r>
            <a:r>
              <a:rPr lang="en-US" dirty="0"/>
              <a:t> protocol </a:t>
            </a:r>
            <a:r>
              <a:rPr lang="en-US" dirty="0" err="1"/>
              <a:t>jaringan</a:t>
            </a:r>
            <a:r>
              <a:rPr lang="en-US" dirty="0"/>
              <a:t> </a:t>
            </a:r>
            <a:r>
              <a:rPr lang="en-US" dirty="0" err="1"/>
              <a:t>untuk</a:t>
            </a:r>
            <a:r>
              <a:rPr lang="en-US" dirty="0"/>
              <a:t> </a:t>
            </a:r>
            <a:r>
              <a:rPr lang="en-US" dirty="0" err="1"/>
              <a:t>melumpuhkan</a:t>
            </a:r>
            <a:r>
              <a:rPr lang="en-US" dirty="0"/>
              <a:t> server</a:t>
            </a:r>
          </a:p>
          <a:p>
            <a:r>
              <a:rPr lang="en-US" dirty="0" err="1"/>
              <a:t>Serangan</a:t>
            </a:r>
            <a:r>
              <a:rPr lang="en-US" dirty="0"/>
              <a:t> Application Layer: </a:t>
            </a:r>
            <a:r>
              <a:rPr lang="en-US" dirty="0" err="1"/>
              <a:t>Serangan</a:t>
            </a:r>
            <a:r>
              <a:rPr lang="en-US" dirty="0"/>
              <a:t> yang </a:t>
            </a:r>
            <a:r>
              <a:rPr lang="en-US" dirty="0" err="1"/>
              <a:t>menargetkan</a:t>
            </a:r>
            <a:r>
              <a:rPr lang="en-US" dirty="0"/>
              <a:t> </a:t>
            </a:r>
            <a:r>
              <a:rPr lang="en-US" dirty="0" err="1"/>
              <a:t>aplikasi</a:t>
            </a:r>
            <a:r>
              <a:rPr lang="en-US" dirty="0"/>
              <a:t> yang </a:t>
            </a:r>
            <a:r>
              <a:rPr lang="en-US" dirty="0" err="1"/>
              <a:t>berjalan</a:t>
            </a:r>
            <a:r>
              <a:rPr lang="en-US" dirty="0"/>
              <a:t> di server.</a:t>
            </a:r>
          </a:p>
        </p:txBody>
      </p:sp>
    </p:spTree>
    <p:extLst>
      <p:ext uri="{BB962C8B-B14F-4D97-AF65-F5344CB8AC3E}">
        <p14:creationId xmlns:p14="http://schemas.microsoft.com/office/powerpoint/2010/main" val="3033502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C7B3-688E-2C40-C50E-36C9E470B373}"/>
              </a:ext>
            </a:extLst>
          </p:cNvPr>
          <p:cNvSpPr>
            <a:spLocks noGrp="1"/>
          </p:cNvSpPr>
          <p:nvPr>
            <p:ph type="title"/>
          </p:nvPr>
        </p:nvSpPr>
        <p:spPr/>
        <p:txBody>
          <a:bodyPr/>
          <a:lstStyle/>
          <a:p>
            <a:r>
              <a:rPr lang="en-US" dirty="0"/>
              <a:t>Teknik </a:t>
            </a:r>
            <a:r>
              <a:rPr lang="en-US" dirty="0" err="1"/>
              <a:t>Serangan</a:t>
            </a:r>
            <a:r>
              <a:rPr lang="en-US" dirty="0"/>
              <a:t> DDoS</a:t>
            </a:r>
          </a:p>
        </p:txBody>
      </p:sp>
      <p:sp>
        <p:nvSpPr>
          <p:cNvPr id="3" name="Content Placeholder 2">
            <a:extLst>
              <a:ext uri="{FF2B5EF4-FFF2-40B4-BE49-F238E27FC236}">
                <a16:creationId xmlns:a16="http://schemas.microsoft.com/office/drawing/2014/main" id="{50A499FF-2974-AF97-4F98-1614B48619CC}"/>
              </a:ext>
            </a:extLst>
          </p:cNvPr>
          <p:cNvSpPr>
            <a:spLocks noGrp="1"/>
          </p:cNvSpPr>
          <p:nvPr>
            <p:ph idx="1"/>
          </p:nvPr>
        </p:nvSpPr>
        <p:spPr/>
        <p:txBody>
          <a:bodyPr/>
          <a:lstStyle/>
          <a:p>
            <a:r>
              <a:rPr lang="en-US" dirty="0"/>
              <a:t>Botnet: </a:t>
            </a:r>
            <a:r>
              <a:rPr lang="en-US" dirty="0" err="1"/>
              <a:t>Serangan</a:t>
            </a:r>
            <a:r>
              <a:rPr lang="en-US" dirty="0"/>
              <a:t> ini </a:t>
            </a:r>
            <a:r>
              <a:rPr lang="en-US" dirty="0" err="1"/>
              <a:t>menggunakan</a:t>
            </a:r>
            <a:r>
              <a:rPr lang="en-US" dirty="0"/>
              <a:t> </a:t>
            </a:r>
            <a:r>
              <a:rPr lang="en-US" dirty="0" err="1"/>
              <a:t>jaringan</a:t>
            </a:r>
            <a:r>
              <a:rPr lang="en-US" dirty="0"/>
              <a:t> computer yang </a:t>
            </a:r>
            <a:r>
              <a:rPr lang="en-US" dirty="0" err="1"/>
              <a:t>terinfeksi</a:t>
            </a:r>
            <a:r>
              <a:rPr lang="en-US" dirty="0"/>
              <a:t> malware </a:t>
            </a:r>
            <a:r>
              <a:rPr lang="en-US" dirty="0" err="1"/>
              <a:t>untuk</a:t>
            </a:r>
            <a:r>
              <a:rPr lang="en-US" dirty="0"/>
              <a:t> </a:t>
            </a:r>
            <a:r>
              <a:rPr lang="en-US" dirty="0" err="1"/>
              <a:t>menghasilkan</a:t>
            </a:r>
            <a:r>
              <a:rPr lang="en-US" dirty="0"/>
              <a:t> traffic yang </a:t>
            </a:r>
            <a:r>
              <a:rPr lang="en-US" dirty="0" err="1"/>
              <a:t>besar</a:t>
            </a:r>
            <a:endParaRPr lang="en-US" dirty="0"/>
          </a:p>
          <a:p>
            <a:r>
              <a:rPr lang="en-US" dirty="0"/>
              <a:t>Amplification Attack: </a:t>
            </a:r>
            <a:r>
              <a:rPr lang="en-US" dirty="0" err="1"/>
              <a:t>Serangan</a:t>
            </a:r>
            <a:r>
              <a:rPr lang="en-US" dirty="0"/>
              <a:t> ini </a:t>
            </a:r>
            <a:r>
              <a:rPr lang="en-US" dirty="0" err="1"/>
              <a:t>memanfaatkan</a:t>
            </a:r>
            <a:r>
              <a:rPr lang="en-US" dirty="0"/>
              <a:t> reflector (</a:t>
            </a:r>
            <a:r>
              <a:rPr lang="en-US" dirty="0" err="1"/>
              <a:t>seperti</a:t>
            </a:r>
            <a:r>
              <a:rPr lang="en-US" dirty="0"/>
              <a:t> server DNS) </a:t>
            </a:r>
            <a:r>
              <a:rPr lang="en-US" dirty="0" err="1"/>
              <a:t>untuk</a:t>
            </a:r>
            <a:r>
              <a:rPr lang="en-US" dirty="0"/>
              <a:t> </a:t>
            </a:r>
            <a:r>
              <a:rPr lang="en-US" dirty="0" err="1"/>
              <a:t>memperkuat</a:t>
            </a:r>
            <a:r>
              <a:rPr lang="en-US" dirty="0"/>
              <a:t> traffic yang </a:t>
            </a:r>
            <a:r>
              <a:rPr lang="en-US" dirty="0" err="1"/>
              <a:t>dihasilkan</a:t>
            </a:r>
            <a:endParaRPr lang="en-US" dirty="0"/>
          </a:p>
          <a:p>
            <a:r>
              <a:rPr lang="en-US" dirty="0"/>
              <a:t>Low-and-slow Attack: </a:t>
            </a:r>
            <a:r>
              <a:rPr lang="en-US" dirty="0" err="1"/>
              <a:t>Serangan</a:t>
            </a:r>
            <a:r>
              <a:rPr lang="en-US" dirty="0"/>
              <a:t> ini </a:t>
            </a:r>
            <a:r>
              <a:rPr lang="en-US" dirty="0" err="1"/>
              <a:t>mengirimkan</a:t>
            </a:r>
            <a:r>
              <a:rPr lang="en-US" dirty="0"/>
              <a:t> traffic yang </a:t>
            </a:r>
            <a:r>
              <a:rPr lang="en-US" dirty="0" err="1"/>
              <a:t>lambat</a:t>
            </a:r>
            <a:r>
              <a:rPr lang="en-US" dirty="0"/>
              <a:t> dan </a:t>
            </a:r>
            <a:r>
              <a:rPr lang="en-US" dirty="0" err="1"/>
              <a:t>kecil</a:t>
            </a:r>
            <a:r>
              <a:rPr lang="en-US" dirty="0"/>
              <a:t> </a:t>
            </a:r>
            <a:r>
              <a:rPr lang="en-US" dirty="0" err="1"/>
              <a:t>secara</a:t>
            </a:r>
            <a:r>
              <a:rPr lang="en-US" dirty="0"/>
              <a:t> </a:t>
            </a:r>
            <a:r>
              <a:rPr lang="en-US" dirty="0" err="1"/>
              <a:t>terus</a:t>
            </a:r>
            <a:r>
              <a:rPr lang="en-US" dirty="0"/>
              <a:t> </a:t>
            </a:r>
            <a:r>
              <a:rPr lang="en-US" dirty="0" err="1"/>
              <a:t>menerus</a:t>
            </a:r>
            <a:r>
              <a:rPr lang="en-US" dirty="0"/>
              <a:t> </a:t>
            </a:r>
            <a:r>
              <a:rPr lang="en-US" dirty="0" err="1"/>
              <a:t>untuk</a:t>
            </a:r>
            <a:r>
              <a:rPr lang="en-US" dirty="0"/>
              <a:t> </a:t>
            </a:r>
            <a:r>
              <a:rPr lang="en-US" dirty="0" err="1"/>
              <a:t>menghabiskan</a:t>
            </a:r>
            <a:r>
              <a:rPr lang="en-US" dirty="0"/>
              <a:t> </a:t>
            </a:r>
            <a:r>
              <a:rPr lang="en-US" dirty="0" err="1"/>
              <a:t>sumber</a:t>
            </a:r>
            <a:r>
              <a:rPr lang="en-US" dirty="0"/>
              <a:t> </a:t>
            </a:r>
            <a:r>
              <a:rPr lang="en-US" dirty="0" err="1"/>
              <a:t>daya</a:t>
            </a:r>
            <a:r>
              <a:rPr lang="en-US" dirty="0"/>
              <a:t> server</a:t>
            </a:r>
          </a:p>
        </p:txBody>
      </p:sp>
    </p:spTree>
    <p:extLst>
      <p:ext uri="{BB962C8B-B14F-4D97-AF65-F5344CB8AC3E}">
        <p14:creationId xmlns:p14="http://schemas.microsoft.com/office/powerpoint/2010/main" val="313073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FA50-BD85-AB25-DA6C-9145DB52053B}"/>
              </a:ext>
            </a:extLst>
          </p:cNvPr>
          <p:cNvSpPr>
            <a:spLocks noGrp="1"/>
          </p:cNvSpPr>
          <p:nvPr>
            <p:ph type="title"/>
          </p:nvPr>
        </p:nvSpPr>
        <p:spPr/>
        <p:txBody>
          <a:bodyPr/>
          <a:lstStyle/>
          <a:p>
            <a:r>
              <a:rPr lang="en-US" dirty="0" err="1"/>
              <a:t>Pencegahan</a:t>
            </a:r>
            <a:r>
              <a:rPr lang="en-US" dirty="0"/>
              <a:t> </a:t>
            </a:r>
            <a:r>
              <a:rPr lang="en-US" dirty="0" err="1"/>
              <a:t>Serangan</a:t>
            </a:r>
            <a:r>
              <a:rPr lang="en-US" dirty="0"/>
              <a:t> DDoS</a:t>
            </a:r>
          </a:p>
        </p:txBody>
      </p:sp>
      <p:sp>
        <p:nvSpPr>
          <p:cNvPr id="3" name="Content Placeholder 2">
            <a:extLst>
              <a:ext uri="{FF2B5EF4-FFF2-40B4-BE49-F238E27FC236}">
                <a16:creationId xmlns:a16="http://schemas.microsoft.com/office/drawing/2014/main" id="{4DD4B111-EA22-3524-1F3F-784E239DBB6C}"/>
              </a:ext>
            </a:extLst>
          </p:cNvPr>
          <p:cNvSpPr>
            <a:spLocks noGrp="1"/>
          </p:cNvSpPr>
          <p:nvPr>
            <p:ph idx="1"/>
          </p:nvPr>
        </p:nvSpPr>
        <p:spPr/>
        <p:txBody>
          <a:bodyPr/>
          <a:lstStyle/>
          <a:p>
            <a:r>
              <a:rPr lang="en-US" dirty="0" err="1"/>
              <a:t>Menggunakan</a:t>
            </a:r>
            <a:r>
              <a:rPr lang="en-US" dirty="0"/>
              <a:t> Firewall dan </a:t>
            </a:r>
            <a:r>
              <a:rPr lang="en-US" dirty="0" err="1"/>
              <a:t>perangkat</a:t>
            </a:r>
            <a:r>
              <a:rPr lang="en-US" dirty="0"/>
              <a:t> intrusion detection system (IDS)</a:t>
            </a:r>
          </a:p>
          <a:p>
            <a:r>
              <a:rPr lang="en-US" dirty="0" err="1"/>
              <a:t>Menggunakan</a:t>
            </a:r>
            <a:r>
              <a:rPr lang="en-US" dirty="0"/>
              <a:t> </a:t>
            </a:r>
            <a:r>
              <a:rPr lang="en-US" dirty="0" err="1"/>
              <a:t>layanan</a:t>
            </a:r>
            <a:r>
              <a:rPr lang="en-US" dirty="0"/>
              <a:t> Content Delivery Network CDN : CDN </a:t>
            </a:r>
            <a:r>
              <a:rPr lang="en-US" dirty="0" err="1"/>
              <a:t>dapat</a:t>
            </a:r>
            <a:r>
              <a:rPr lang="en-US" dirty="0"/>
              <a:t> </a:t>
            </a:r>
            <a:r>
              <a:rPr lang="en-US" dirty="0" err="1"/>
              <a:t>membantu</a:t>
            </a:r>
            <a:r>
              <a:rPr lang="en-US" dirty="0"/>
              <a:t> </a:t>
            </a:r>
            <a:r>
              <a:rPr lang="en-US" dirty="0" err="1"/>
              <a:t>mendistribusikan</a:t>
            </a:r>
            <a:r>
              <a:rPr lang="en-US" dirty="0"/>
              <a:t> traffic ke </a:t>
            </a:r>
            <a:r>
              <a:rPr lang="en-US" dirty="0" err="1"/>
              <a:t>berbagai</a:t>
            </a:r>
            <a:r>
              <a:rPr lang="en-US" dirty="0"/>
              <a:t> server </a:t>
            </a:r>
            <a:r>
              <a:rPr lang="en-US" dirty="0" err="1"/>
              <a:t>sehingga</a:t>
            </a:r>
            <a:r>
              <a:rPr lang="en-US" dirty="0"/>
              <a:t> server </a:t>
            </a:r>
            <a:r>
              <a:rPr lang="en-US" dirty="0" err="1"/>
              <a:t>tidak</a:t>
            </a:r>
            <a:r>
              <a:rPr lang="en-US" dirty="0"/>
              <a:t> </a:t>
            </a:r>
            <a:r>
              <a:rPr lang="en-US" dirty="0" err="1"/>
              <a:t>mudah</a:t>
            </a:r>
            <a:r>
              <a:rPr lang="en-US" dirty="0"/>
              <a:t> </a:t>
            </a:r>
            <a:r>
              <a:rPr lang="en-US" dirty="0" err="1"/>
              <a:t>dibanjiri</a:t>
            </a:r>
            <a:r>
              <a:rPr lang="en-US" dirty="0"/>
              <a:t> traffic</a:t>
            </a:r>
          </a:p>
          <a:p>
            <a:r>
              <a:rPr lang="en-US" dirty="0" err="1"/>
              <a:t>Menggunakan</a:t>
            </a:r>
            <a:r>
              <a:rPr lang="en-US" dirty="0"/>
              <a:t> </a:t>
            </a:r>
            <a:r>
              <a:rPr lang="en-US" dirty="0" err="1"/>
              <a:t>layanan</a:t>
            </a:r>
            <a:r>
              <a:rPr lang="en-US" dirty="0"/>
              <a:t> DDoS mitigation</a:t>
            </a:r>
          </a:p>
          <a:p>
            <a:r>
              <a:rPr lang="en-US" dirty="0" err="1"/>
              <a:t>Membuat</a:t>
            </a:r>
            <a:r>
              <a:rPr lang="en-US" dirty="0"/>
              <a:t> backup data </a:t>
            </a:r>
            <a:r>
              <a:rPr lang="en-US" dirty="0" err="1"/>
              <a:t>secara</a:t>
            </a:r>
            <a:r>
              <a:rPr lang="en-US" dirty="0"/>
              <a:t> rutin</a:t>
            </a:r>
          </a:p>
          <a:p>
            <a:r>
              <a:rPr lang="en-US" dirty="0" err="1"/>
              <a:t>Memiliki</a:t>
            </a:r>
            <a:r>
              <a:rPr lang="en-US" dirty="0"/>
              <a:t> </a:t>
            </a:r>
            <a:r>
              <a:rPr lang="en-US" dirty="0" err="1"/>
              <a:t>rencana</a:t>
            </a:r>
            <a:r>
              <a:rPr lang="en-US" dirty="0"/>
              <a:t> </a:t>
            </a:r>
            <a:r>
              <a:rPr lang="en-US" dirty="0" err="1"/>
              <a:t>respon</a:t>
            </a:r>
            <a:r>
              <a:rPr lang="en-US" dirty="0"/>
              <a:t> </a:t>
            </a:r>
            <a:r>
              <a:rPr lang="en-US" dirty="0" err="1"/>
              <a:t>insiden</a:t>
            </a:r>
            <a:endParaRPr lang="en-US" dirty="0"/>
          </a:p>
          <a:p>
            <a:r>
              <a:rPr lang="en-US" dirty="0" err="1"/>
              <a:t>Memantau</a:t>
            </a:r>
            <a:r>
              <a:rPr lang="en-US" dirty="0"/>
              <a:t> traffic </a:t>
            </a:r>
            <a:r>
              <a:rPr lang="en-US" dirty="0" err="1"/>
              <a:t>jaringan</a:t>
            </a:r>
            <a:r>
              <a:rPr lang="en-US" dirty="0"/>
              <a:t> </a:t>
            </a:r>
            <a:r>
              <a:rPr lang="en-US" dirty="0" err="1"/>
              <a:t>secara</a:t>
            </a:r>
            <a:r>
              <a:rPr lang="en-US"/>
              <a:t> rutin</a:t>
            </a:r>
            <a:endParaRPr lang="en-US" dirty="0"/>
          </a:p>
        </p:txBody>
      </p:sp>
    </p:spTree>
    <p:extLst>
      <p:ext uri="{BB962C8B-B14F-4D97-AF65-F5344CB8AC3E}">
        <p14:creationId xmlns:p14="http://schemas.microsoft.com/office/powerpoint/2010/main" val="3630498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A53C-D215-255B-E98A-467E3365ECA2}"/>
              </a:ext>
            </a:extLst>
          </p:cNvPr>
          <p:cNvSpPr>
            <a:spLocks noGrp="1"/>
          </p:cNvSpPr>
          <p:nvPr>
            <p:ph type="title"/>
          </p:nvPr>
        </p:nvSpPr>
        <p:spPr/>
        <p:txBody>
          <a:bodyPr/>
          <a:lstStyle/>
          <a:p>
            <a:r>
              <a:rPr lang="en-US"/>
              <a:t>Kasus Serangan DDoS di Indonesia</a:t>
            </a:r>
            <a:endParaRPr/>
          </a:p>
        </p:txBody>
      </p:sp>
      <p:sp>
        <p:nvSpPr>
          <p:cNvPr id="3" name="Content Placeholder 2">
            <a:extLst>
              <a:ext uri="{FF2B5EF4-FFF2-40B4-BE49-F238E27FC236}">
                <a16:creationId xmlns:a16="http://schemas.microsoft.com/office/drawing/2014/main" id="{B1074E19-6A36-F712-B1DE-7881FF51BDF0}"/>
              </a:ext>
            </a:extLst>
          </p:cNvPr>
          <p:cNvSpPr>
            <a:spLocks noGrp="1"/>
          </p:cNvSpPr>
          <p:nvPr>
            <p:ph idx="1"/>
          </p:nvPr>
        </p:nvSpPr>
        <p:spPr/>
        <p:txBody>
          <a:bodyPr/>
          <a:lstStyle/>
          <a:p>
            <a:r>
              <a:rPr lang="en-US"/>
              <a:t>Kaskus 2017 diserang DDoS menggunakan botnet sehingga forum tidak bisa diakses</a:t>
            </a:r>
          </a:p>
          <a:p>
            <a:r>
              <a:rPr lang="en-US"/>
              <a:t>Hacker Indonesia vs Australia pada tahu 2013 atas dugaan penyadapan Presiden SBY oleh Australia. Menyerang berbagai situs Australia dengan berbagai Teknik DDoS</a:t>
            </a:r>
          </a:p>
        </p:txBody>
      </p:sp>
    </p:spTree>
    <p:extLst>
      <p:ext uri="{BB962C8B-B14F-4D97-AF65-F5344CB8AC3E}">
        <p14:creationId xmlns:p14="http://schemas.microsoft.com/office/powerpoint/2010/main" val="43513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3B3B-A336-95CF-19ED-AB787544EF42}"/>
              </a:ext>
            </a:extLst>
          </p:cNvPr>
          <p:cNvSpPr>
            <a:spLocks noGrp="1"/>
          </p:cNvSpPr>
          <p:nvPr>
            <p:ph type="title"/>
          </p:nvPr>
        </p:nvSpPr>
        <p:spPr/>
        <p:txBody>
          <a:bodyPr/>
          <a:lstStyle/>
          <a:p>
            <a:r>
              <a:rPr lang="en-US"/>
              <a:t>Kenapa DDoS Populer?</a:t>
            </a:r>
            <a:endParaRPr/>
          </a:p>
        </p:txBody>
      </p:sp>
      <p:sp>
        <p:nvSpPr>
          <p:cNvPr id="3" name="Content Placeholder 2">
            <a:extLst>
              <a:ext uri="{FF2B5EF4-FFF2-40B4-BE49-F238E27FC236}">
                <a16:creationId xmlns:a16="http://schemas.microsoft.com/office/drawing/2014/main" id="{51835187-A278-222C-3010-C68FEFA96E19}"/>
              </a:ext>
            </a:extLst>
          </p:cNvPr>
          <p:cNvSpPr>
            <a:spLocks noGrp="1"/>
          </p:cNvSpPr>
          <p:nvPr>
            <p:ph idx="1"/>
          </p:nvPr>
        </p:nvSpPr>
        <p:spPr/>
        <p:txBody>
          <a:bodyPr/>
          <a:lstStyle/>
          <a:p>
            <a:r>
              <a:rPr lang="en-US"/>
              <a:t>Relatif mudah dilakukan </a:t>
            </a:r>
            <a:r>
              <a:rPr lang="en-US">
                <a:sym typeface="Wingdings" pitchFamily="2" charset="2"/>
              </a:rPr>
              <a:t> banyak tools untuk melakukan DDoS sehingga tidak perlu tahu teknis</a:t>
            </a:r>
            <a:endParaRPr lang="en-US"/>
          </a:p>
          <a:p>
            <a:r>
              <a:rPr lang="en-US"/>
              <a:t>Dampak besar </a:t>
            </a:r>
            <a:r>
              <a:rPr lang="en-US">
                <a:sym typeface="Wingdings" pitchFamily="2" charset="2"/>
              </a:rPr>
              <a:t> menimbulkan kerugian finansial dan menurunkan reputasi situs/Lembaga yang diserang</a:t>
            </a:r>
            <a:endParaRPr lang="en-US"/>
          </a:p>
          <a:p>
            <a:r>
              <a:rPr lang="en-US"/>
              <a:t>Sulit penelusuran </a:t>
            </a:r>
            <a:r>
              <a:rPr lang="en-US">
                <a:sym typeface="Wingdings" pitchFamily="2" charset="2"/>
              </a:rPr>
              <a:t> penyerang menutup jejak dan menggunakan botnet yang tersebar.</a:t>
            </a:r>
            <a:endParaRPr/>
          </a:p>
        </p:txBody>
      </p:sp>
    </p:spTree>
    <p:extLst>
      <p:ext uri="{BB962C8B-B14F-4D97-AF65-F5344CB8AC3E}">
        <p14:creationId xmlns:p14="http://schemas.microsoft.com/office/powerpoint/2010/main" val="347683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9BC9-4AA3-3FF3-9C59-882278F96E40}"/>
              </a:ext>
            </a:extLst>
          </p:cNvPr>
          <p:cNvSpPr>
            <a:spLocks noGrp="1"/>
          </p:cNvSpPr>
          <p:nvPr>
            <p:ph type="title"/>
          </p:nvPr>
        </p:nvSpPr>
        <p:spPr/>
        <p:txBody>
          <a:bodyPr/>
          <a:lstStyle/>
          <a:p>
            <a:r>
              <a:rPr lang="en-US"/>
              <a:t>Malware</a:t>
            </a:r>
            <a:endParaRPr/>
          </a:p>
        </p:txBody>
      </p:sp>
      <p:sp>
        <p:nvSpPr>
          <p:cNvPr id="3" name="Content Placeholder 2">
            <a:extLst>
              <a:ext uri="{FF2B5EF4-FFF2-40B4-BE49-F238E27FC236}">
                <a16:creationId xmlns:a16="http://schemas.microsoft.com/office/drawing/2014/main" id="{E2B703A0-F651-EC9E-A68C-6F2B0B5C4A12}"/>
              </a:ext>
            </a:extLst>
          </p:cNvPr>
          <p:cNvSpPr>
            <a:spLocks noGrp="1"/>
          </p:cNvSpPr>
          <p:nvPr>
            <p:ph idx="1"/>
          </p:nvPr>
        </p:nvSpPr>
        <p:spPr/>
        <p:txBody>
          <a:bodyPr/>
          <a:lstStyle/>
          <a:p>
            <a:r>
              <a:rPr lang="en-ID" b="1" i="0" u="none" strike="noStrike" dirty="0">
                <a:solidFill>
                  <a:srgbClr val="1F1F1F"/>
                </a:solidFill>
                <a:effectLst/>
              </a:rPr>
              <a:t>Malware</a:t>
            </a:r>
            <a:r>
              <a:rPr lang="en-ID" b="0" i="0" u="none" strike="noStrike" dirty="0">
                <a:solidFill>
                  <a:srgbClr val="1F1F1F"/>
                </a:solidFill>
                <a:effectLst/>
              </a:rPr>
              <a:t> adalah singkatan dari </a:t>
            </a:r>
            <a:r>
              <a:rPr lang="en-ID" b="1" i="1" u="none" strike="noStrike" dirty="0">
                <a:solidFill>
                  <a:srgbClr val="1F1F1F"/>
                </a:solidFill>
                <a:effectLst/>
              </a:rPr>
              <a:t>malicious software</a:t>
            </a:r>
            <a:r>
              <a:rPr lang="en-ID" b="0" i="0" u="none" strike="noStrike" dirty="0">
                <a:solidFill>
                  <a:srgbClr val="1F1F1F"/>
                </a:solidFill>
                <a:effectLst/>
              </a:rPr>
              <a:t>, yaitu perangkat lunak berbahaya yang dibuat dengan sengaja untuk menyusup dan merusak sistem komputer, jaringan, atau perangkat lunak. Malware dapat mencuri data, merusak file, menginstal program jahat lainnya, dan mengganggu kinerja perangkat.</a:t>
            </a:r>
            <a:endParaRPr lang="id-ID" dirty="0"/>
          </a:p>
          <a:p>
            <a:r>
              <a:rPr lang="en-US" dirty="0" err="1"/>
              <a:t>Definisi</a:t>
            </a:r>
            <a:r>
              <a:rPr lang="en-US" dirty="0"/>
              <a:t> dan </a:t>
            </a:r>
            <a:r>
              <a:rPr lang="en-US" dirty="0" err="1"/>
              <a:t>jenis-jenis</a:t>
            </a:r>
            <a:r>
              <a:rPr lang="en-US" dirty="0"/>
              <a:t> malware (virus, worm, trojan, ransomware, spyware, botnet)</a:t>
            </a:r>
            <a:endParaRPr dirty="0"/>
          </a:p>
        </p:txBody>
      </p:sp>
    </p:spTree>
    <p:extLst>
      <p:ext uri="{BB962C8B-B14F-4D97-AF65-F5344CB8AC3E}">
        <p14:creationId xmlns:p14="http://schemas.microsoft.com/office/powerpoint/2010/main" val="1814914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A1BC8-C926-A22A-9611-EEC3541E3BB0}"/>
              </a:ext>
            </a:extLst>
          </p:cNvPr>
          <p:cNvSpPr>
            <a:spLocks noGrp="1"/>
          </p:cNvSpPr>
          <p:nvPr>
            <p:ph type="title"/>
          </p:nvPr>
        </p:nvSpPr>
        <p:spPr/>
        <p:txBody>
          <a:bodyPr/>
          <a:lstStyle/>
          <a:p>
            <a:r>
              <a:rPr lang="en-US"/>
              <a:t>Zero-Day</a:t>
            </a:r>
            <a:endParaRPr/>
          </a:p>
        </p:txBody>
      </p:sp>
      <p:sp>
        <p:nvSpPr>
          <p:cNvPr id="5" name="Text Placeholder 4">
            <a:extLst>
              <a:ext uri="{FF2B5EF4-FFF2-40B4-BE49-F238E27FC236}">
                <a16:creationId xmlns:a16="http://schemas.microsoft.com/office/drawing/2014/main" id="{20F3F886-56CF-F57F-7127-3CDCF67122B2}"/>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2290179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1BEF2-BBF4-9E20-F22D-0151E164DFF9}"/>
              </a:ext>
            </a:extLst>
          </p:cNvPr>
          <p:cNvSpPr>
            <a:spLocks noGrp="1"/>
          </p:cNvSpPr>
          <p:nvPr>
            <p:ph type="title"/>
          </p:nvPr>
        </p:nvSpPr>
        <p:spPr/>
        <p:txBody>
          <a:bodyPr/>
          <a:lstStyle/>
          <a:p>
            <a:r>
              <a:rPr lang="en-US"/>
              <a:t>Serangan Zero-Day</a:t>
            </a:r>
            <a:endParaRPr/>
          </a:p>
        </p:txBody>
      </p:sp>
      <p:sp>
        <p:nvSpPr>
          <p:cNvPr id="5" name="Content Placeholder 4">
            <a:extLst>
              <a:ext uri="{FF2B5EF4-FFF2-40B4-BE49-F238E27FC236}">
                <a16:creationId xmlns:a16="http://schemas.microsoft.com/office/drawing/2014/main" id="{EBC6449D-82D2-6F8F-F8FF-95677B219EEA}"/>
              </a:ext>
            </a:extLst>
          </p:cNvPr>
          <p:cNvSpPr>
            <a:spLocks noGrp="1"/>
          </p:cNvSpPr>
          <p:nvPr>
            <p:ph idx="1"/>
          </p:nvPr>
        </p:nvSpPr>
        <p:spPr/>
        <p:txBody>
          <a:bodyPr/>
          <a:lstStyle/>
          <a:p>
            <a:r>
              <a:rPr lang="en-US"/>
              <a:t>Serangan siber yang memanfaatkan kerentanan perangkat lunak yang belum diketahui oleh vendor atau pengembang perangkat lunak. Serangan ini disebut “zero-day” karena tidak ada wakto (zero day) bagi vendor untuk mengeluarkan patch atau pembaharuan keamanan untuk mengatasi kerentanan tersebut.</a:t>
            </a:r>
            <a:endParaRPr/>
          </a:p>
        </p:txBody>
      </p:sp>
    </p:spTree>
    <p:extLst>
      <p:ext uri="{BB962C8B-B14F-4D97-AF65-F5344CB8AC3E}">
        <p14:creationId xmlns:p14="http://schemas.microsoft.com/office/powerpoint/2010/main" val="97934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9D60-7080-856B-B9A3-C6989EAD8B54}"/>
              </a:ext>
            </a:extLst>
          </p:cNvPr>
          <p:cNvSpPr>
            <a:spLocks noGrp="1"/>
          </p:cNvSpPr>
          <p:nvPr>
            <p:ph type="title"/>
          </p:nvPr>
        </p:nvSpPr>
        <p:spPr/>
        <p:txBody>
          <a:bodyPr/>
          <a:lstStyle/>
          <a:p>
            <a:r>
              <a:rPr lang="en-US"/>
              <a:t>Cara Kerja Serangan Zero-Day</a:t>
            </a:r>
            <a:endParaRPr/>
          </a:p>
        </p:txBody>
      </p:sp>
      <p:sp>
        <p:nvSpPr>
          <p:cNvPr id="3" name="Content Placeholder 2">
            <a:extLst>
              <a:ext uri="{FF2B5EF4-FFF2-40B4-BE49-F238E27FC236}">
                <a16:creationId xmlns:a16="http://schemas.microsoft.com/office/drawing/2014/main" id="{547C833E-FC8F-3638-8278-5561F8A8C974}"/>
              </a:ext>
            </a:extLst>
          </p:cNvPr>
          <p:cNvSpPr>
            <a:spLocks noGrp="1"/>
          </p:cNvSpPr>
          <p:nvPr>
            <p:ph idx="1"/>
          </p:nvPr>
        </p:nvSpPr>
        <p:spPr/>
        <p:txBody>
          <a:bodyPr/>
          <a:lstStyle/>
          <a:p>
            <a:r>
              <a:rPr lang="en-US"/>
              <a:t>Penyerang menemukan kerentanan baru dalam perangkat lunak</a:t>
            </a:r>
          </a:p>
          <a:p>
            <a:r>
              <a:rPr lang="en-US"/>
              <a:t>Penyerang mengembangkan exploit, yaitu kode yang memanfaatkan kerentanan tersebut untuk mengambil alih system atau mencuri data</a:t>
            </a:r>
          </a:p>
          <a:p>
            <a:r>
              <a:rPr lang="en-US"/>
              <a:t>Penyerang meluncurkan serangan terhadap target yang rentan</a:t>
            </a:r>
            <a:endParaRPr/>
          </a:p>
        </p:txBody>
      </p:sp>
    </p:spTree>
    <p:extLst>
      <p:ext uri="{BB962C8B-B14F-4D97-AF65-F5344CB8AC3E}">
        <p14:creationId xmlns:p14="http://schemas.microsoft.com/office/powerpoint/2010/main" val="262267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B1C6-4CDA-6534-FECE-46299BE1F776}"/>
              </a:ext>
            </a:extLst>
          </p:cNvPr>
          <p:cNvSpPr>
            <a:spLocks noGrp="1"/>
          </p:cNvSpPr>
          <p:nvPr>
            <p:ph type="title"/>
          </p:nvPr>
        </p:nvSpPr>
        <p:spPr/>
        <p:txBody>
          <a:bodyPr/>
          <a:lstStyle/>
          <a:p>
            <a:r>
              <a:rPr lang="en-US"/>
              <a:t>Dampak Serangan Zero-Day</a:t>
            </a:r>
            <a:endParaRPr/>
          </a:p>
        </p:txBody>
      </p:sp>
      <p:sp>
        <p:nvSpPr>
          <p:cNvPr id="3" name="Content Placeholder 2">
            <a:extLst>
              <a:ext uri="{FF2B5EF4-FFF2-40B4-BE49-F238E27FC236}">
                <a16:creationId xmlns:a16="http://schemas.microsoft.com/office/drawing/2014/main" id="{7DA7D181-07F5-A901-354D-B0E1F428D4F7}"/>
              </a:ext>
            </a:extLst>
          </p:cNvPr>
          <p:cNvSpPr>
            <a:spLocks noGrp="1"/>
          </p:cNvSpPr>
          <p:nvPr>
            <p:ph idx="1"/>
          </p:nvPr>
        </p:nvSpPr>
        <p:spPr/>
        <p:txBody>
          <a:bodyPr/>
          <a:lstStyle/>
          <a:p>
            <a:r>
              <a:rPr lang="en-US"/>
              <a:t>Pencurian data</a:t>
            </a:r>
          </a:p>
          <a:p>
            <a:r>
              <a:rPr lang="en-US"/>
              <a:t>Pengambilalihan Sistem</a:t>
            </a:r>
          </a:p>
          <a:p>
            <a:r>
              <a:rPr lang="en-US"/>
              <a:t>Kerusakan Reputasi</a:t>
            </a:r>
            <a:endParaRPr/>
          </a:p>
        </p:txBody>
      </p:sp>
    </p:spTree>
    <p:extLst>
      <p:ext uri="{BB962C8B-B14F-4D97-AF65-F5344CB8AC3E}">
        <p14:creationId xmlns:p14="http://schemas.microsoft.com/office/powerpoint/2010/main" val="1792265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26C3-BC44-8D71-E7C3-92EE8CE5E3ED}"/>
              </a:ext>
            </a:extLst>
          </p:cNvPr>
          <p:cNvSpPr>
            <a:spLocks noGrp="1"/>
          </p:cNvSpPr>
          <p:nvPr>
            <p:ph type="title"/>
          </p:nvPr>
        </p:nvSpPr>
        <p:spPr/>
        <p:txBody>
          <a:bodyPr/>
          <a:lstStyle/>
          <a:p>
            <a:r>
              <a:rPr lang="en-US"/>
              <a:t>Teknik Mitigasi</a:t>
            </a:r>
            <a:endParaRPr/>
          </a:p>
        </p:txBody>
      </p:sp>
      <p:sp>
        <p:nvSpPr>
          <p:cNvPr id="3" name="Content Placeholder 2">
            <a:extLst>
              <a:ext uri="{FF2B5EF4-FFF2-40B4-BE49-F238E27FC236}">
                <a16:creationId xmlns:a16="http://schemas.microsoft.com/office/drawing/2014/main" id="{B97D3198-5777-FDAC-E512-EB83510DACA1}"/>
              </a:ext>
            </a:extLst>
          </p:cNvPr>
          <p:cNvSpPr>
            <a:spLocks noGrp="1"/>
          </p:cNvSpPr>
          <p:nvPr>
            <p:ph idx="1"/>
          </p:nvPr>
        </p:nvSpPr>
        <p:spPr/>
        <p:txBody>
          <a:bodyPr/>
          <a:lstStyle/>
          <a:p>
            <a:r>
              <a:rPr lang="en-US"/>
              <a:t>Memasang patch keamanan terbaru</a:t>
            </a:r>
          </a:p>
          <a:p>
            <a:r>
              <a:rPr lang="en-US"/>
              <a:t>Menggunakan antivirus dan firewall</a:t>
            </a:r>
          </a:p>
          <a:p>
            <a:r>
              <a:rPr lang="en-US"/>
              <a:t>Membatasi akses ke system dan data</a:t>
            </a:r>
          </a:p>
        </p:txBody>
      </p:sp>
    </p:spTree>
    <p:extLst>
      <p:ext uri="{BB962C8B-B14F-4D97-AF65-F5344CB8AC3E}">
        <p14:creationId xmlns:p14="http://schemas.microsoft.com/office/powerpoint/2010/main" val="3949891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1BF1-2CD6-6FDB-5D50-90C364C69849}"/>
              </a:ext>
            </a:extLst>
          </p:cNvPr>
          <p:cNvSpPr>
            <a:spLocks noGrp="1"/>
          </p:cNvSpPr>
          <p:nvPr>
            <p:ph type="title"/>
          </p:nvPr>
        </p:nvSpPr>
        <p:spPr/>
        <p:txBody>
          <a:bodyPr/>
          <a:lstStyle/>
          <a:p>
            <a:r>
              <a:rPr lang="en-US"/>
              <a:t>Kasus Zero-Day</a:t>
            </a:r>
            <a:endParaRPr/>
          </a:p>
        </p:txBody>
      </p:sp>
      <p:sp>
        <p:nvSpPr>
          <p:cNvPr id="3" name="Content Placeholder 2">
            <a:extLst>
              <a:ext uri="{FF2B5EF4-FFF2-40B4-BE49-F238E27FC236}">
                <a16:creationId xmlns:a16="http://schemas.microsoft.com/office/drawing/2014/main" id="{C3DF850B-741B-0952-86C8-A2C05533D6C6}"/>
              </a:ext>
            </a:extLst>
          </p:cNvPr>
          <p:cNvSpPr>
            <a:spLocks noGrp="1"/>
          </p:cNvSpPr>
          <p:nvPr>
            <p:ph idx="1"/>
          </p:nvPr>
        </p:nvSpPr>
        <p:spPr/>
        <p:txBody>
          <a:bodyPr>
            <a:normAutofit fontScale="92500"/>
          </a:bodyPr>
          <a:lstStyle/>
          <a:p>
            <a:r>
              <a:rPr lang="en-US"/>
              <a:t>Eksploitasi Microsoft Exchange (2021)</a:t>
            </a:r>
          </a:p>
          <a:p>
            <a:pPr lvl="1"/>
            <a:r>
              <a:rPr lang="en-US"/>
              <a:t>Target: Pengguna Microsoft Exchange Server, termasuk perusahaan besar dan Lembaga pemerintah</a:t>
            </a:r>
          </a:p>
          <a:p>
            <a:pPr lvl="1"/>
            <a:r>
              <a:rPr lang="en-US"/>
              <a:t>Cara Kerja: memanfaatkan kelemahan software Exchange Server sehingga bisa dieksploitasi dan mengeksekusi kode dari jarak jauh dan ambil alih server</a:t>
            </a:r>
          </a:p>
          <a:p>
            <a:pPr lvl="1"/>
            <a:r>
              <a:rPr lang="en-US"/>
              <a:t>Dampak: Serangan mempengaruhi ribuan organisasi pengguna Exchange Server.</a:t>
            </a:r>
          </a:p>
          <a:p>
            <a:r>
              <a:rPr lang="en-US"/>
              <a:t>Log4Shell (2021)</a:t>
            </a:r>
          </a:p>
          <a:p>
            <a:pPr lvl="1"/>
            <a:r>
              <a:rPr lang="en-US"/>
              <a:t>Target: Pengguna library Apache Log4j. Library system logging pada software berbasis Java.</a:t>
            </a:r>
          </a:p>
          <a:p>
            <a:pPr lvl="1"/>
            <a:r>
              <a:rPr lang="en-US"/>
              <a:t>Cara Kerja: Mengirim pesan teks ke dalam proses logging, sehingga server menjalankan kode berbahaya</a:t>
            </a:r>
          </a:p>
          <a:p>
            <a:pPr lvl="1"/>
            <a:r>
              <a:rPr lang="en-US"/>
              <a:t>Dampak: eksploitasi melebar ke berbagai platform</a:t>
            </a:r>
            <a:endParaRPr/>
          </a:p>
        </p:txBody>
      </p:sp>
    </p:spTree>
    <p:extLst>
      <p:ext uri="{BB962C8B-B14F-4D97-AF65-F5344CB8AC3E}">
        <p14:creationId xmlns:p14="http://schemas.microsoft.com/office/powerpoint/2010/main" val="3015577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9EA2-EFDE-B392-177B-5987CE92E9AA}"/>
              </a:ext>
            </a:extLst>
          </p:cNvPr>
          <p:cNvSpPr>
            <a:spLocks noGrp="1"/>
          </p:cNvSpPr>
          <p:nvPr>
            <p:ph type="title"/>
          </p:nvPr>
        </p:nvSpPr>
        <p:spPr/>
        <p:txBody>
          <a:bodyPr/>
          <a:lstStyle/>
          <a:p>
            <a:r>
              <a:rPr lang="en-US"/>
              <a:t>Serangan lainnya</a:t>
            </a:r>
            <a:endParaRPr/>
          </a:p>
        </p:txBody>
      </p:sp>
      <p:sp>
        <p:nvSpPr>
          <p:cNvPr id="3" name="Content Placeholder 2">
            <a:extLst>
              <a:ext uri="{FF2B5EF4-FFF2-40B4-BE49-F238E27FC236}">
                <a16:creationId xmlns:a16="http://schemas.microsoft.com/office/drawing/2014/main" id="{06090035-31B8-8C17-C63B-6F41B86FE0C8}"/>
              </a:ext>
            </a:extLst>
          </p:cNvPr>
          <p:cNvSpPr>
            <a:spLocks noGrp="1"/>
          </p:cNvSpPr>
          <p:nvPr>
            <p:ph idx="1"/>
          </p:nvPr>
        </p:nvSpPr>
        <p:spPr/>
        <p:txBody>
          <a:bodyPr/>
          <a:lstStyle/>
          <a:p>
            <a:r>
              <a:rPr lang="en-ID"/>
              <a:t>Cross-site scripting (XSS)</a:t>
            </a:r>
          </a:p>
          <a:p>
            <a:r>
              <a:rPr lang="en-ID"/>
              <a:t>SQL injection (SQLi)</a:t>
            </a:r>
          </a:p>
          <a:p>
            <a:r>
              <a:rPr lang="en-ID"/>
              <a:t>Man-in-the-middle (MITM)</a:t>
            </a:r>
          </a:p>
          <a:p>
            <a:r>
              <a:rPr lang="en-ID"/>
              <a:t>Buffer overflow</a:t>
            </a:r>
          </a:p>
          <a:p>
            <a:endParaRPr/>
          </a:p>
        </p:txBody>
      </p:sp>
    </p:spTree>
    <p:extLst>
      <p:ext uri="{BB962C8B-B14F-4D97-AF65-F5344CB8AC3E}">
        <p14:creationId xmlns:p14="http://schemas.microsoft.com/office/powerpoint/2010/main" val="90835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4E1AD-5CBC-6567-8AEB-F1247753360A}"/>
              </a:ext>
            </a:extLst>
          </p:cNvPr>
          <p:cNvSpPr>
            <a:spLocks noGrp="1"/>
          </p:cNvSpPr>
          <p:nvPr>
            <p:ph type="title"/>
          </p:nvPr>
        </p:nvSpPr>
        <p:spPr/>
        <p:txBody>
          <a:bodyPr/>
          <a:lstStyle/>
          <a:p>
            <a:r>
              <a:rPr lang="en-US"/>
              <a:t>XSS</a:t>
            </a:r>
            <a:endParaRPr/>
          </a:p>
        </p:txBody>
      </p:sp>
      <p:sp>
        <p:nvSpPr>
          <p:cNvPr id="5" name="Text Placeholder 4">
            <a:extLst>
              <a:ext uri="{FF2B5EF4-FFF2-40B4-BE49-F238E27FC236}">
                <a16:creationId xmlns:a16="http://schemas.microsoft.com/office/drawing/2014/main" id="{B60E975A-AF27-8261-322E-FBB51122E77F}"/>
              </a:ext>
            </a:extLst>
          </p:cNvPr>
          <p:cNvSpPr>
            <a:spLocks noGrp="1"/>
          </p:cNvSpPr>
          <p:nvPr>
            <p:ph type="body" idx="1"/>
          </p:nvPr>
        </p:nvSpPr>
        <p:spPr/>
        <p:txBody>
          <a:bodyPr/>
          <a:lstStyle/>
          <a:p>
            <a:r>
              <a:rPr lang="en-US"/>
              <a:t>Cross-Site Scripting</a:t>
            </a:r>
            <a:endParaRPr/>
          </a:p>
        </p:txBody>
      </p:sp>
    </p:spTree>
    <p:extLst>
      <p:ext uri="{BB962C8B-B14F-4D97-AF65-F5344CB8AC3E}">
        <p14:creationId xmlns:p14="http://schemas.microsoft.com/office/powerpoint/2010/main" val="3736146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FC8C-A85F-6C84-6EDC-CE02177F17B0}"/>
              </a:ext>
            </a:extLst>
          </p:cNvPr>
          <p:cNvSpPr>
            <a:spLocks noGrp="1"/>
          </p:cNvSpPr>
          <p:nvPr>
            <p:ph type="title"/>
          </p:nvPr>
        </p:nvSpPr>
        <p:spPr/>
        <p:txBody>
          <a:bodyPr/>
          <a:lstStyle/>
          <a:p>
            <a:r>
              <a:rPr lang="en-US"/>
              <a:t>Cross-site Scripting (XSS)</a:t>
            </a:r>
            <a:endParaRPr/>
          </a:p>
        </p:txBody>
      </p:sp>
      <p:sp>
        <p:nvSpPr>
          <p:cNvPr id="3" name="Content Placeholder 2">
            <a:extLst>
              <a:ext uri="{FF2B5EF4-FFF2-40B4-BE49-F238E27FC236}">
                <a16:creationId xmlns:a16="http://schemas.microsoft.com/office/drawing/2014/main" id="{42A534B4-AC39-F59A-FB17-F79B936E9C96}"/>
              </a:ext>
            </a:extLst>
          </p:cNvPr>
          <p:cNvSpPr>
            <a:spLocks noGrp="1"/>
          </p:cNvSpPr>
          <p:nvPr>
            <p:ph idx="1"/>
          </p:nvPr>
        </p:nvSpPr>
        <p:spPr/>
        <p:txBody>
          <a:bodyPr/>
          <a:lstStyle/>
          <a:p>
            <a:r>
              <a:rPr lang="en-US"/>
              <a:t>Kerentanan keamanan halaman web sehingga penyerang dapat menyisipkan kode JavaScript yang berbahaya ke dalam situs web tersebut. Kode berbahaya ini kemudian dapat dieksekusi oleh korban yang mengunjungi website tersebut.</a:t>
            </a:r>
          </a:p>
        </p:txBody>
      </p:sp>
    </p:spTree>
    <p:extLst>
      <p:ext uri="{BB962C8B-B14F-4D97-AF65-F5344CB8AC3E}">
        <p14:creationId xmlns:p14="http://schemas.microsoft.com/office/powerpoint/2010/main" val="3087876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DDB8-09CB-D2BE-64FC-77ADA2D93BF2}"/>
              </a:ext>
            </a:extLst>
          </p:cNvPr>
          <p:cNvSpPr>
            <a:spLocks noGrp="1"/>
          </p:cNvSpPr>
          <p:nvPr>
            <p:ph type="title"/>
          </p:nvPr>
        </p:nvSpPr>
        <p:spPr/>
        <p:txBody>
          <a:bodyPr/>
          <a:lstStyle/>
          <a:p>
            <a:r>
              <a:rPr lang="en-US"/>
              <a:t>Teknik XSS</a:t>
            </a:r>
            <a:endParaRPr/>
          </a:p>
        </p:txBody>
      </p:sp>
      <p:sp>
        <p:nvSpPr>
          <p:cNvPr id="3" name="Content Placeholder 2">
            <a:extLst>
              <a:ext uri="{FF2B5EF4-FFF2-40B4-BE49-F238E27FC236}">
                <a16:creationId xmlns:a16="http://schemas.microsoft.com/office/drawing/2014/main" id="{BD0380D9-C66B-5086-AC14-6F26E84EA29D}"/>
              </a:ext>
            </a:extLst>
          </p:cNvPr>
          <p:cNvSpPr>
            <a:spLocks noGrp="1"/>
          </p:cNvSpPr>
          <p:nvPr>
            <p:ph idx="1"/>
          </p:nvPr>
        </p:nvSpPr>
        <p:spPr/>
        <p:txBody>
          <a:bodyPr>
            <a:normAutofit fontScale="92500" lnSpcReduction="10000"/>
          </a:bodyPr>
          <a:lstStyle/>
          <a:p>
            <a:r>
              <a:rPr lang="en-ID" b="1"/>
              <a:t>Reflected XSS</a:t>
            </a:r>
            <a:r>
              <a:rPr lang="en-ID"/>
              <a:t>: Penyerang memasukkan kode JavaScript berbahaya ke dalam parameter URL atau formulir di situs web yang rentan. Ketika korban mengunjungi situs web dengan kode berbahaya tersebut, kode JavaScript akan dieksekusi oleh browser mereka.</a:t>
            </a:r>
          </a:p>
          <a:p>
            <a:r>
              <a:rPr lang="en-ID" b="1"/>
              <a:t>Stored XSS</a:t>
            </a:r>
            <a:r>
              <a:rPr lang="en-ID"/>
              <a:t>: Penyerang menyimpan kode JavaScript berbahaya di database situs web yang rentan, seperti di komentar atau posting forum. Ketika korban mengunjungi halaman web yang berisi kode berbahaya tersebut, kode JavaScript akan dieksekusi oleh browser mereka.</a:t>
            </a:r>
          </a:p>
          <a:p>
            <a:r>
              <a:rPr lang="en-ID" b="1"/>
              <a:t>DOM-based XSS</a:t>
            </a:r>
            <a:r>
              <a:rPr lang="en-ID"/>
              <a:t>: Penyerang memodifikasi DOM (Document Object Model) situs web yang rentan pada saat runtime untuk menyisipkan kode JavaScript berbahaya. Kode JavaScript ini kemudian dapat dieksekusi oleh browser korban ketika mereka mengunjungi situs web tersebut.</a:t>
            </a:r>
          </a:p>
        </p:txBody>
      </p:sp>
    </p:spTree>
    <p:extLst>
      <p:ext uri="{BB962C8B-B14F-4D97-AF65-F5344CB8AC3E}">
        <p14:creationId xmlns:p14="http://schemas.microsoft.com/office/powerpoint/2010/main" val="8692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9BC9-4AA3-3FF3-9C59-882278F96E40}"/>
              </a:ext>
            </a:extLst>
          </p:cNvPr>
          <p:cNvSpPr>
            <a:spLocks noGrp="1"/>
          </p:cNvSpPr>
          <p:nvPr>
            <p:ph type="title"/>
          </p:nvPr>
        </p:nvSpPr>
        <p:spPr/>
        <p:txBody>
          <a:bodyPr/>
          <a:lstStyle/>
          <a:p>
            <a:r>
              <a:rPr lang="en-US" dirty="0"/>
              <a:t>Malware</a:t>
            </a:r>
            <a:endParaRPr dirty="0"/>
          </a:p>
        </p:txBody>
      </p:sp>
      <p:sp>
        <p:nvSpPr>
          <p:cNvPr id="3" name="Content Placeholder 2">
            <a:extLst>
              <a:ext uri="{FF2B5EF4-FFF2-40B4-BE49-F238E27FC236}">
                <a16:creationId xmlns:a16="http://schemas.microsoft.com/office/drawing/2014/main" id="{E2B703A0-F651-EC9E-A68C-6F2B0B5C4A12}"/>
              </a:ext>
            </a:extLst>
          </p:cNvPr>
          <p:cNvSpPr>
            <a:spLocks noGrp="1"/>
          </p:cNvSpPr>
          <p:nvPr>
            <p:ph idx="1"/>
          </p:nvPr>
        </p:nvSpPr>
        <p:spPr/>
        <p:txBody>
          <a:bodyPr>
            <a:normAutofit lnSpcReduction="10000"/>
          </a:bodyPr>
          <a:lstStyle/>
          <a:p>
            <a:r>
              <a:rPr lang="id-ID" dirty="0"/>
              <a:t>Virus: </a:t>
            </a:r>
            <a:r>
              <a:rPr lang="en-ID" b="0" i="0" u="none" strike="noStrike" dirty="0">
                <a:solidFill>
                  <a:srgbClr val="1F1F1F"/>
                </a:solidFill>
                <a:effectLst/>
              </a:rPr>
              <a:t>Malware yang menempelkan dirinya pada program lain dan menyebar dari satu komputer ke komputer lain.</a:t>
            </a:r>
            <a:endParaRPr lang="id-ID" b="0" i="0" u="none" strike="noStrike" dirty="0">
              <a:solidFill>
                <a:srgbClr val="1F1F1F"/>
              </a:solidFill>
              <a:effectLst/>
            </a:endParaRPr>
          </a:p>
          <a:p>
            <a:r>
              <a:rPr lang="id-ID" dirty="0">
                <a:solidFill>
                  <a:srgbClr val="1F1F1F"/>
                </a:solidFill>
              </a:rPr>
              <a:t>Worm: </a:t>
            </a:r>
            <a:r>
              <a:rPr lang="en-ID" b="0" i="0" u="none" strike="noStrike" dirty="0">
                <a:solidFill>
                  <a:srgbClr val="1F1F1F"/>
                </a:solidFill>
                <a:effectLst/>
                <a:latin typeface="Google Sans"/>
              </a:rPr>
              <a:t>Malware yang dapat menyebar sendiri melalui jaringan tanpa memerlukan program lain untuk menempel.</a:t>
            </a:r>
            <a:endParaRPr lang="id-ID" dirty="0">
              <a:solidFill>
                <a:srgbClr val="1F1F1F"/>
              </a:solidFill>
              <a:latin typeface="Google Sans"/>
            </a:endParaRPr>
          </a:p>
          <a:p>
            <a:r>
              <a:rPr lang="id-ID" dirty="0">
                <a:solidFill>
                  <a:srgbClr val="1F1F1F"/>
                </a:solidFill>
                <a:latin typeface="Google Sans"/>
              </a:rPr>
              <a:t>Trojan Horse: </a:t>
            </a:r>
            <a:r>
              <a:rPr lang="en-ID" b="0" i="0" u="none" strike="noStrike" dirty="0">
                <a:solidFill>
                  <a:srgbClr val="1F1F1F"/>
                </a:solidFill>
                <a:effectLst/>
                <a:latin typeface="Google Sans"/>
              </a:rPr>
              <a:t>Malware yang menyamar sebagai program yang aman dan bermanfaat untuk menipu pengguna agar menginstalnya.</a:t>
            </a:r>
            <a:endParaRPr lang="id-ID" b="0" i="0" u="none" strike="noStrike" dirty="0">
              <a:solidFill>
                <a:srgbClr val="1F1F1F"/>
              </a:solidFill>
              <a:effectLst/>
              <a:latin typeface="Google Sans"/>
            </a:endParaRPr>
          </a:p>
          <a:p>
            <a:r>
              <a:rPr lang="id-ID" dirty="0">
                <a:solidFill>
                  <a:srgbClr val="1F1F1F"/>
                </a:solidFill>
                <a:latin typeface="Google Sans"/>
              </a:rPr>
              <a:t>Spyware: </a:t>
            </a:r>
            <a:r>
              <a:rPr lang="en-ID" b="0" i="0" u="none" strike="noStrike" dirty="0">
                <a:solidFill>
                  <a:srgbClr val="1F1F1F"/>
                </a:solidFill>
                <a:effectLst/>
                <a:latin typeface="Google Sans"/>
              </a:rPr>
              <a:t>Malware yang memata-matai aktivitas pengguna dan mencuri informasi pribadi mereka.</a:t>
            </a:r>
            <a:endParaRPr lang="id-ID" dirty="0">
              <a:solidFill>
                <a:srgbClr val="1F1F1F"/>
              </a:solidFill>
              <a:latin typeface="Google Sans"/>
            </a:endParaRPr>
          </a:p>
          <a:p>
            <a:r>
              <a:rPr lang="id-ID" dirty="0">
                <a:solidFill>
                  <a:srgbClr val="1F1F1F"/>
                </a:solidFill>
                <a:latin typeface="Google Sans"/>
              </a:rPr>
              <a:t>Ransomware: </a:t>
            </a:r>
            <a:r>
              <a:rPr lang="en-ID" b="0" i="0" u="none" strike="noStrike" dirty="0">
                <a:solidFill>
                  <a:srgbClr val="1F1F1F"/>
                </a:solidFill>
                <a:effectLst/>
                <a:latin typeface="Google Sans"/>
              </a:rPr>
              <a:t>Malware yang mengenkripsi data pengguna dan meminta tebusan untuk membukanya.</a:t>
            </a:r>
            <a:endParaRPr dirty="0"/>
          </a:p>
        </p:txBody>
      </p:sp>
    </p:spTree>
    <p:extLst>
      <p:ext uri="{BB962C8B-B14F-4D97-AF65-F5344CB8AC3E}">
        <p14:creationId xmlns:p14="http://schemas.microsoft.com/office/powerpoint/2010/main" val="3666954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BEDD-41BB-A806-AC8E-3394BC696384}"/>
              </a:ext>
            </a:extLst>
          </p:cNvPr>
          <p:cNvSpPr>
            <a:spLocks noGrp="1"/>
          </p:cNvSpPr>
          <p:nvPr>
            <p:ph type="title"/>
          </p:nvPr>
        </p:nvSpPr>
        <p:spPr/>
        <p:txBody>
          <a:bodyPr/>
          <a:lstStyle/>
          <a:p>
            <a:r>
              <a:rPr lang="en-US"/>
              <a:t>Pencegahan XSS</a:t>
            </a:r>
            <a:endParaRPr/>
          </a:p>
        </p:txBody>
      </p:sp>
      <p:sp>
        <p:nvSpPr>
          <p:cNvPr id="3" name="Content Placeholder 2">
            <a:extLst>
              <a:ext uri="{FF2B5EF4-FFF2-40B4-BE49-F238E27FC236}">
                <a16:creationId xmlns:a16="http://schemas.microsoft.com/office/drawing/2014/main" id="{EF3AE1E5-DCC9-A1D4-6D0E-E2F67994EA14}"/>
              </a:ext>
            </a:extLst>
          </p:cNvPr>
          <p:cNvSpPr>
            <a:spLocks noGrp="1"/>
          </p:cNvSpPr>
          <p:nvPr>
            <p:ph idx="1"/>
          </p:nvPr>
        </p:nvSpPr>
        <p:spPr/>
        <p:txBody>
          <a:bodyPr>
            <a:normAutofit fontScale="92500" lnSpcReduction="10000"/>
          </a:bodyPr>
          <a:lstStyle/>
          <a:p>
            <a:r>
              <a:rPr lang="en-ID" b="1"/>
              <a:t>Validasi input pengguna</a:t>
            </a:r>
            <a:r>
              <a:rPr lang="en-ID"/>
              <a:t>: Pastikan semua input pengguna divalidasi dengan benar untuk mencegah penyisipan kode JavaScript berbahaya.</a:t>
            </a:r>
          </a:p>
          <a:p>
            <a:r>
              <a:rPr lang="en-ID" b="1"/>
              <a:t>Penyaringan kode JavaScript</a:t>
            </a:r>
            <a:r>
              <a:rPr lang="en-ID"/>
              <a:t>: Gunakan filter untuk menyaring kode JavaScript berbahaya dari input pengguna.</a:t>
            </a:r>
          </a:p>
          <a:p>
            <a:r>
              <a:rPr lang="en-ID" b="1"/>
              <a:t>Output encoding</a:t>
            </a:r>
            <a:r>
              <a:rPr lang="en-ID"/>
              <a:t>: Encode semua output HTML untuk mencegah interpretasi kode JavaScript yang tidak diinginkan.</a:t>
            </a:r>
          </a:p>
          <a:p>
            <a:r>
              <a:rPr lang="en-ID" b="1"/>
              <a:t>Gunakan Content Security Policy (CSP)</a:t>
            </a:r>
            <a:r>
              <a:rPr lang="en-ID"/>
              <a:t>: CSP memungkinkan Anda untuk menentukan skrip apa yang boleh dimuat dan dijalankan di situs web Anda.</a:t>
            </a:r>
          </a:p>
          <a:p>
            <a:r>
              <a:rPr lang="en-ID" b="1"/>
              <a:t>Gunakan HttpOnly flag untuk cookie</a:t>
            </a:r>
            <a:r>
              <a:rPr lang="en-ID"/>
              <a:t>: HttpOnly flag mencegah JavaScript mengakses cookie, sehingga menyulitkan penyerang untuk mencuri cookie korban.</a:t>
            </a:r>
          </a:p>
        </p:txBody>
      </p:sp>
    </p:spTree>
    <p:extLst>
      <p:ext uri="{BB962C8B-B14F-4D97-AF65-F5344CB8AC3E}">
        <p14:creationId xmlns:p14="http://schemas.microsoft.com/office/powerpoint/2010/main" val="4000332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50FF-A092-6B1F-3811-B36C2A42C5D3}"/>
              </a:ext>
            </a:extLst>
          </p:cNvPr>
          <p:cNvSpPr>
            <a:spLocks noGrp="1"/>
          </p:cNvSpPr>
          <p:nvPr>
            <p:ph type="title"/>
          </p:nvPr>
        </p:nvSpPr>
        <p:spPr/>
        <p:txBody>
          <a:bodyPr/>
          <a:lstStyle/>
          <a:p>
            <a:r>
              <a:rPr lang="en-US"/>
              <a:t>Contoh Kasus XSS</a:t>
            </a:r>
            <a:endParaRPr/>
          </a:p>
        </p:txBody>
      </p:sp>
      <p:sp>
        <p:nvSpPr>
          <p:cNvPr id="3" name="Content Placeholder 2">
            <a:extLst>
              <a:ext uri="{FF2B5EF4-FFF2-40B4-BE49-F238E27FC236}">
                <a16:creationId xmlns:a16="http://schemas.microsoft.com/office/drawing/2014/main" id="{AABE0C01-74E9-EA70-DD3D-DB0710D1BE89}"/>
              </a:ext>
            </a:extLst>
          </p:cNvPr>
          <p:cNvSpPr>
            <a:spLocks noGrp="1"/>
          </p:cNvSpPr>
          <p:nvPr>
            <p:ph idx="1"/>
          </p:nvPr>
        </p:nvSpPr>
        <p:spPr/>
        <p:txBody>
          <a:bodyPr/>
          <a:lstStyle/>
          <a:p>
            <a:r>
              <a:rPr lang="en-ID" b="1"/>
              <a:t>Samy Kamkar's MySpace worm</a:t>
            </a:r>
            <a:r>
              <a:rPr lang="en-ID"/>
              <a:t> (2005): Worm ini menyebar melalui pesan profil MySpace yang berisi kode JavaScript berbahaya. Ketika pengguna melihat pesan tersebut, kode JavaScript akan dieksekusi dan worm akan menyebar ke teman-teman mereka.</a:t>
            </a:r>
          </a:p>
          <a:p>
            <a:r>
              <a:rPr lang="en-ID" b="1"/>
              <a:t>The Great Turkish Hack</a:t>
            </a:r>
            <a:r>
              <a:rPr lang="en-ID"/>
              <a:t> (2011): Serangan ini menargetkan situs web pemerintah Turki dan menyuntikkan kode JavaScript berbahaya yang mengalihkan pengguna ke situs web palsu.</a:t>
            </a:r>
          </a:p>
          <a:p>
            <a:r>
              <a:rPr lang="en-ID" b="1"/>
              <a:t>LinkedIn XSS attack</a:t>
            </a:r>
            <a:r>
              <a:rPr lang="en-ID"/>
              <a:t> (2013): Serangan ini menargetkan pengguna LinkedIn dan menyuntikkan kode JavaScript berbahaya yang memungkinkan penyerang untuk mencuri informasi profil pengguna.</a:t>
            </a:r>
          </a:p>
        </p:txBody>
      </p:sp>
    </p:spTree>
    <p:extLst>
      <p:ext uri="{BB962C8B-B14F-4D97-AF65-F5344CB8AC3E}">
        <p14:creationId xmlns:p14="http://schemas.microsoft.com/office/powerpoint/2010/main" val="1493843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C474B3-8B61-8AAF-8BC9-86F71C14D3DC}"/>
              </a:ext>
            </a:extLst>
          </p:cNvPr>
          <p:cNvSpPr>
            <a:spLocks noGrp="1"/>
          </p:cNvSpPr>
          <p:nvPr>
            <p:ph type="title"/>
          </p:nvPr>
        </p:nvSpPr>
        <p:spPr/>
        <p:txBody>
          <a:bodyPr/>
          <a:lstStyle/>
          <a:p>
            <a:r>
              <a:rPr lang="en-US"/>
              <a:t>SQL Injection</a:t>
            </a:r>
            <a:endParaRPr/>
          </a:p>
        </p:txBody>
      </p:sp>
      <p:sp>
        <p:nvSpPr>
          <p:cNvPr id="5" name="Text Placeholder 4">
            <a:extLst>
              <a:ext uri="{FF2B5EF4-FFF2-40B4-BE49-F238E27FC236}">
                <a16:creationId xmlns:a16="http://schemas.microsoft.com/office/drawing/2014/main" id="{25E72D88-8510-6D78-935E-31E9AB325EE9}"/>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2297148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19AC0-2BD5-FEB3-D7DA-34760E17581E}"/>
              </a:ext>
            </a:extLst>
          </p:cNvPr>
          <p:cNvSpPr>
            <a:spLocks noGrp="1"/>
          </p:cNvSpPr>
          <p:nvPr>
            <p:ph type="title"/>
          </p:nvPr>
        </p:nvSpPr>
        <p:spPr/>
        <p:txBody>
          <a:bodyPr/>
          <a:lstStyle/>
          <a:p>
            <a:r>
              <a:rPr lang="en-US"/>
              <a:t>SQL Injection</a:t>
            </a:r>
            <a:endParaRPr/>
          </a:p>
        </p:txBody>
      </p:sp>
      <p:sp>
        <p:nvSpPr>
          <p:cNvPr id="5" name="Content Placeholder 4">
            <a:extLst>
              <a:ext uri="{FF2B5EF4-FFF2-40B4-BE49-F238E27FC236}">
                <a16:creationId xmlns:a16="http://schemas.microsoft.com/office/drawing/2014/main" id="{FCD4DA84-02A5-DF9B-DD80-9AD31D696692}"/>
              </a:ext>
            </a:extLst>
          </p:cNvPr>
          <p:cNvSpPr>
            <a:spLocks noGrp="1"/>
          </p:cNvSpPr>
          <p:nvPr>
            <p:ph idx="1"/>
          </p:nvPr>
        </p:nvSpPr>
        <p:spPr/>
        <p:txBody>
          <a:bodyPr/>
          <a:lstStyle/>
          <a:p>
            <a:r>
              <a:rPr lang="en-ID" b="1"/>
              <a:t>SQL Injection</a:t>
            </a:r>
            <a:r>
              <a:rPr lang="en-ID"/>
              <a:t> adalah salah satu teknik pemanfaatan celah keamanan yang terdapat pada database aplikasi. Dalam dunia cybercrime, serangan ini terjadi karena kesalahan dalam pemfilteran input saat pembuatan aplikasi, sehingga terdapat celah yang dapat disalahgunakan. </a:t>
            </a:r>
            <a:endParaRPr/>
          </a:p>
        </p:txBody>
      </p:sp>
    </p:spTree>
    <p:extLst>
      <p:ext uri="{BB962C8B-B14F-4D97-AF65-F5344CB8AC3E}">
        <p14:creationId xmlns:p14="http://schemas.microsoft.com/office/powerpoint/2010/main" val="3693702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C26FB-A26B-64FD-ECA3-D04EA17B0918}"/>
              </a:ext>
            </a:extLst>
          </p:cNvPr>
          <p:cNvSpPr>
            <a:spLocks noGrp="1"/>
          </p:cNvSpPr>
          <p:nvPr>
            <p:ph type="title"/>
          </p:nvPr>
        </p:nvSpPr>
        <p:spPr/>
        <p:txBody>
          <a:bodyPr/>
          <a:lstStyle/>
          <a:p>
            <a:r>
              <a:rPr lang="en-US"/>
              <a:t>Cara Kerja SQL Injection</a:t>
            </a:r>
            <a:endParaRPr/>
          </a:p>
        </p:txBody>
      </p:sp>
      <p:sp>
        <p:nvSpPr>
          <p:cNvPr id="3" name="Content Placeholder 2">
            <a:extLst>
              <a:ext uri="{FF2B5EF4-FFF2-40B4-BE49-F238E27FC236}">
                <a16:creationId xmlns:a16="http://schemas.microsoft.com/office/drawing/2014/main" id="{97FED893-74CB-FD78-05A1-2B6432F0EB9D}"/>
              </a:ext>
            </a:extLst>
          </p:cNvPr>
          <p:cNvSpPr>
            <a:spLocks noGrp="1"/>
          </p:cNvSpPr>
          <p:nvPr>
            <p:ph idx="1"/>
          </p:nvPr>
        </p:nvSpPr>
        <p:spPr/>
        <p:txBody>
          <a:bodyPr>
            <a:normAutofit lnSpcReduction="10000"/>
          </a:bodyPr>
          <a:lstStyle/>
          <a:p>
            <a:r>
              <a:rPr lang="en-ID" b="1"/>
              <a:t>Hacker Mengincar Celah Keamanan Database Terlebih Dahulu</a:t>
            </a:r>
            <a:r>
              <a:rPr lang="en-ID"/>
              <a:t>: Penyerang mencari celah keamanan pada website atau aplikasi, biasanya pada form login. Melalui SQL Injection, penyerang mengirimkan kode melalui form login dengan query SQL yang akan diproses oleh database sebagai perintah. Jika query mengungkapkan detail login pengguna, proses login berhasil; jika tidak, proses login gagal.</a:t>
            </a:r>
          </a:p>
          <a:p>
            <a:r>
              <a:rPr lang="en-ID" b="1"/>
              <a:t>Proses Validasi Atas SQL Query yang Digunakan</a:t>
            </a:r>
            <a:r>
              <a:rPr lang="en-ID"/>
              <a:t>: Query SQL yang diinput akan memerintahkan database melakukan validasi.</a:t>
            </a:r>
          </a:p>
          <a:p>
            <a:r>
              <a:rPr lang="en-ID" b="1"/>
              <a:t>Database Berhasil Diakses</a:t>
            </a:r>
            <a:r>
              <a:rPr lang="en-ID"/>
              <a:t>: Jika query berhasil, penyerang dapat mengakses database.</a:t>
            </a:r>
          </a:p>
        </p:txBody>
      </p:sp>
    </p:spTree>
    <p:extLst>
      <p:ext uri="{BB962C8B-B14F-4D97-AF65-F5344CB8AC3E}">
        <p14:creationId xmlns:p14="http://schemas.microsoft.com/office/powerpoint/2010/main" val="740347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DFAD-8B33-4B9F-91B2-3BA656A0EE19}"/>
              </a:ext>
            </a:extLst>
          </p:cNvPr>
          <p:cNvSpPr>
            <a:spLocks noGrp="1"/>
          </p:cNvSpPr>
          <p:nvPr>
            <p:ph type="title"/>
          </p:nvPr>
        </p:nvSpPr>
        <p:spPr/>
        <p:txBody>
          <a:bodyPr/>
          <a:lstStyle/>
          <a:p>
            <a:r>
              <a:rPr lang="en-US"/>
              <a:t>Contoh SQL Injection</a:t>
            </a:r>
            <a:endParaRPr/>
          </a:p>
        </p:txBody>
      </p:sp>
      <p:sp>
        <p:nvSpPr>
          <p:cNvPr id="3" name="Content Placeholder 2">
            <a:extLst>
              <a:ext uri="{FF2B5EF4-FFF2-40B4-BE49-F238E27FC236}">
                <a16:creationId xmlns:a16="http://schemas.microsoft.com/office/drawing/2014/main" id="{A2A78BA6-A5B6-5665-C531-CFAFE3A917F2}"/>
              </a:ext>
            </a:extLst>
          </p:cNvPr>
          <p:cNvSpPr>
            <a:spLocks noGrp="1"/>
          </p:cNvSpPr>
          <p:nvPr>
            <p:ph idx="1"/>
          </p:nvPr>
        </p:nvSpPr>
        <p:spPr/>
        <p:txBody>
          <a:bodyPr>
            <a:normAutofit/>
          </a:bodyPr>
          <a:lstStyle/>
          <a:p>
            <a:pPr algn="l"/>
            <a:r>
              <a:rPr lang="en-ID" b="0" i="0" u="none" strike="noStrike">
                <a:solidFill>
                  <a:srgbClr val="111111"/>
                </a:solidFill>
                <a:effectLst/>
                <a:latin typeface="-apple-system"/>
              </a:rPr>
              <a:t>Misalkan ada form login dengan input username dan password. Penyerang menginputkan:</a:t>
            </a:r>
          </a:p>
          <a:p>
            <a:pPr marL="0" indent="0">
              <a:buNone/>
            </a:pPr>
            <a:r>
              <a:rPr lang="en-ID">
                <a:effectLst/>
              </a:rPr>
              <a:t>	Username: </a:t>
            </a:r>
            <a:r>
              <a:rPr lang="en-ID" sz="2400">
                <a:solidFill>
                  <a:schemeClr val="accent1"/>
                </a:solidFill>
                <a:effectLst/>
                <a:latin typeface="Fira Code" pitchFamily="49" charset="0"/>
                <a:ea typeface="Fira Code" pitchFamily="49" charset="0"/>
                <a:cs typeface="Fira Code" pitchFamily="49" charset="0"/>
              </a:rPr>
              <a:t>admin' OR '1'='1'; --</a:t>
            </a:r>
            <a:r>
              <a:rPr lang="en-ID" sz="2400">
                <a:effectLst/>
                <a:latin typeface="Fira Code" pitchFamily="49" charset="0"/>
                <a:ea typeface="Fira Code" pitchFamily="49" charset="0"/>
                <a:cs typeface="Fira Code" pitchFamily="49" charset="0"/>
              </a:rPr>
              <a:t> </a:t>
            </a:r>
          </a:p>
          <a:p>
            <a:pPr marL="0" indent="0">
              <a:buNone/>
            </a:pPr>
            <a:r>
              <a:rPr lang="en-ID"/>
              <a:t>	</a:t>
            </a:r>
            <a:r>
              <a:rPr lang="en-ID">
                <a:effectLst/>
              </a:rPr>
              <a:t>Password: </a:t>
            </a:r>
            <a:r>
              <a:rPr lang="en-ID" sz="2400">
                <a:solidFill>
                  <a:schemeClr val="accent1"/>
                </a:solidFill>
                <a:effectLst/>
                <a:latin typeface="Fira Code" pitchFamily="49" charset="0"/>
                <a:ea typeface="Fira Code" pitchFamily="49" charset="0"/>
                <a:cs typeface="Fira Code" pitchFamily="49" charset="0"/>
              </a:rPr>
              <a:t>anything</a:t>
            </a:r>
            <a:r>
              <a:rPr lang="en-ID">
                <a:effectLst/>
              </a:rPr>
              <a:t> </a:t>
            </a:r>
            <a:endParaRPr lang="en-ID"/>
          </a:p>
          <a:p>
            <a:pPr algn="l"/>
            <a:r>
              <a:rPr lang="en-ID" b="0" i="0" u="none" strike="noStrike">
                <a:solidFill>
                  <a:srgbClr val="111111"/>
                </a:solidFill>
                <a:effectLst/>
                <a:latin typeface="-apple-system"/>
              </a:rPr>
              <a:t>Query yang dieksekusi menjadi:</a:t>
            </a:r>
          </a:p>
          <a:p>
            <a:pPr marL="0" indent="0">
              <a:buNone/>
            </a:pPr>
            <a:r>
              <a:rPr lang="en-ID">
                <a:effectLst/>
              </a:rPr>
              <a:t>	</a:t>
            </a:r>
            <a:r>
              <a:rPr lang="en-ID" sz="2400">
                <a:solidFill>
                  <a:schemeClr val="accent1"/>
                </a:solidFill>
                <a:effectLst/>
                <a:latin typeface="Fira Code" pitchFamily="49" charset="0"/>
                <a:ea typeface="Fira Code" pitchFamily="49" charset="0"/>
                <a:cs typeface="Fira Code" pitchFamily="49" charset="0"/>
              </a:rPr>
              <a:t>SELECT * FROM users WHERE username = 'admin' OR </a:t>
            </a:r>
          </a:p>
          <a:p>
            <a:pPr marL="0" indent="0">
              <a:buNone/>
            </a:pPr>
            <a:r>
              <a:rPr lang="en-ID" sz="2400">
                <a:solidFill>
                  <a:schemeClr val="accent1"/>
                </a:solidFill>
                <a:latin typeface="Fira Code" pitchFamily="49" charset="0"/>
                <a:ea typeface="Fira Code" pitchFamily="49" charset="0"/>
                <a:cs typeface="Fira Code" pitchFamily="49" charset="0"/>
              </a:rPr>
              <a:t>	</a:t>
            </a:r>
            <a:r>
              <a:rPr lang="en-ID" sz="2400">
                <a:solidFill>
                  <a:schemeClr val="accent1"/>
                </a:solidFill>
                <a:effectLst/>
                <a:latin typeface="Fira Code" pitchFamily="49" charset="0"/>
                <a:ea typeface="Fira Code" pitchFamily="49" charset="0"/>
                <a:cs typeface="Fira Code" pitchFamily="49" charset="0"/>
              </a:rPr>
              <a:t>'1'='1'; --’ AND password = 'anything';</a:t>
            </a:r>
            <a:r>
              <a:rPr lang="en-ID" sz="2400">
                <a:effectLst/>
                <a:latin typeface="Fira Code" pitchFamily="49" charset="0"/>
                <a:ea typeface="Fira Code" pitchFamily="49" charset="0"/>
                <a:cs typeface="Fira Code" pitchFamily="49" charset="0"/>
              </a:rPr>
              <a:t> </a:t>
            </a:r>
            <a:endParaRPr lang="en-ID" sz="2400">
              <a:latin typeface="Fira Code" pitchFamily="49" charset="0"/>
              <a:ea typeface="Fira Code" pitchFamily="49" charset="0"/>
              <a:cs typeface="Fira Code" pitchFamily="49" charset="0"/>
            </a:endParaRPr>
          </a:p>
          <a:p>
            <a:pPr algn="l"/>
            <a:r>
              <a:rPr lang="en-ID" b="0" i="0" u="none" strike="noStrike">
                <a:solidFill>
                  <a:srgbClr val="111111"/>
                </a:solidFill>
                <a:effectLst/>
                <a:latin typeface="-apple-system"/>
              </a:rPr>
              <a:t>Karena '1'='1' selalu benar, penyerang berhasil login tanpa memasukkan password yang benar.</a:t>
            </a:r>
          </a:p>
        </p:txBody>
      </p:sp>
    </p:spTree>
    <p:extLst>
      <p:ext uri="{BB962C8B-B14F-4D97-AF65-F5344CB8AC3E}">
        <p14:creationId xmlns:p14="http://schemas.microsoft.com/office/powerpoint/2010/main" val="2148763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A54D-1A3D-D13C-4D23-3CE46C447CED}"/>
              </a:ext>
            </a:extLst>
          </p:cNvPr>
          <p:cNvSpPr>
            <a:spLocks noGrp="1"/>
          </p:cNvSpPr>
          <p:nvPr>
            <p:ph type="title"/>
          </p:nvPr>
        </p:nvSpPr>
        <p:spPr/>
        <p:txBody>
          <a:bodyPr/>
          <a:lstStyle/>
          <a:p>
            <a:r>
              <a:rPr lang="en-US"/>
              <a:t>Dampak SQL Injection</a:t>
            </a:r>
            <a:endParaRPr/>
          </a:p>
        </p:txBody>
      </p:sp>
      <p:sp>
        <p:nvSpPr>
          <p:cNvPr id="3" name="Content Placeholder 2">
            <a:extLst>
              <a:ext uri="{FF2B5EF4-FFF2-40B4-BE49-F238E27FC236}">
                <a16:creationId xmlns:a16="http://schemas.microsoft.com/office/drawing/2014/main" id="{D10444AB-9CBA-3BBD-1420-3039B9921E52}"/>
              </a:ext>
            </a:extLst>
          </p:cNvPr>
          <p:cNvSpPr>
            <a:spLocks noGrp="1"/>
          </p:cNvSpPr>
          <p:nvPr>
            <p:ph idx="1"/>
          </p:nvPr>
        </p:nvSpPr>
        <p:spPr/>
        <p:txBody>
          <a:bodyPr/>
          <a:lstStyle/>
          <a:p>
            <a:r>
              <a:rPr lang="en-ID" b="1"/>
              <a:t>Menembus Verifikasi Login dan Mengancam Privasi Pengguna</a:t>
            </a:r>
            <a:r>
              <a:rPr lang="en-ID"/>
              <a:t>: Penyerang dapat mengakses akun pengguna tanpa izin.</a:t>
            </a:r>
          </a:p>
          <a:p>
            <a:r>
              <a:rPr lang="en-ID" b="1"/>
              <a:t>Data Website Dicuri dan Dimodifikasi</a:t>
            </a:r>
            <a:r>
              <a:rPr lang="en-ID"/>
              <a:t>: Data sensitif seperti kredensial pengguna dapat dicuri dan diubah.</a:t>
            </a:r>
          </a:p>
          <a:p>
            <a:r>
              <a:rPr lang="en-ID" b="1"/>
              <a:t>Eksekusi Perintah Sistem Operasi (OS) dan Penembusan Firewall</a:t>
            </a:r>
            <a:r>
              <a:rPr lang="en-ID"/>
              <a:t>: Penyerang dapat menjalankan perintah sistem operasi melalui SQL Injection.</a:t>
            </a:r>
          </a:p>
        </p:txBody>
      </p:sp>
    </p:spTree>
    <p:extLst>
      <p:ext uri="{BB962C8B-B14F-4D97-AF65-F5344CB8AC3E}">
        <p14:creationId xmlns:p14="http://schemas.microsoft.com/office/powerpoint/2010/main" val="2060634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F98E-E0DE-4C1C-176A-9387419E0E87}"/>
              </a:ext>
            </a:extLst>
          </p:cNvPr>
          <p:cNvSpPr>
            <a:spLocks noGrp="1"/>
          </p:cNvSpPr>
          <p:nvPr>
            <p:ph type="title"/>
          </p:nvPr>
        </p:nvSpPr>
        <p:spPr/>
        <p:txBody>
          <a:bodyPr/>
          <a:lstStyle/>
          <a:p>
            <a:r>
              <a:rPr lang="en-US"/>
              <a:t>Cara Mengatasi SQL Injection</a:t>
            </a:r>
            <a:endParaRPr/>
          </a:p>
        </p:txBody>
      </p:sp>
      <p:sp>
        <p:nvSpPr>
          <p:cNvPr id="3" name="Content Placeholder 2">
            <a:extLst>
              <a:ext uri="{FF2B5EF4-FFF2-40B4-BE49-F238E27FC236}">
                <a16:creationId xmlns:a16="http://schemas.microsoft.com/office/drawing/2014/main" id="{A49623A0-4117-CA8E-15D6-5FF2B9279AFF}"/>
              </a:ext>
            </a:extLst>
          </p:cNvPr>
          <p:cNvSpPr>
            <a:spLocks noGrp="1"/>
          </p:cNvSpPr>
          <p:nvPr>
            <p:ph idx="1"/>
          </p:nvPr>
        </p:nvSpPr>
        <p:spPr/>
        <p:txBody>
          <a:bodyPr/>
          <a:lstStyle/>
          <a:p>
            <a:r>
              <a:rPr lang="en-ID" b="1"/>
              <a:t>Validasi Input Data</a:t>
            </a:r>
            <a:r>
              <a:rPr lang="en-ID"/>
              <a:t>: Pastikan input data sesuai format yang diharapkan.</a:t>
            </a:r>
          </a:p>
          <a:p>
            <a:r>
              <a:rPr lang="en-ID" b="1"/>
              <a:t>Parameterized Statements</a:t>
            </a:r>
            <a:r>
              <a:rPr lang="en-ID"/>
              <a:t>: Gunakan parameterized SQL query untuk menghindari penyisipan kode.</a:t>
            </a:r>
          </a:p>
          <a:p>
            <a:r>
              <a:rPr lang="en-ID" b="1"/>
              <a:t>Least Privilege Principle</a:t>
            </a:r>
            <a:r>
              <a:rPr lang="en-ID"/>
              <a:t>: Berikan hak akses terendah pada database.</a:t>
            </a:r>
          </a:p>
          <a:p>
            <a:r>
              <a:rPr lang="en-ID" b="1"/>
              <a:t>Input Validation pada Client-Side dan Server-Side</a:t>
            </a:r>
            <a:r>
              <a:rPr lang="en-ID"/>
              <a:t>: Validasi input di kedua sisi (client dan server).</a:t>
            </a:r>
          </a:p>
          <a:p>
            <a:r>
              <a:rPr lang="en-ID" b="1"/>
              <a:t>Menggunakan ORM (Object-Relational Mapping)</a:t>
            </a:r>
            <a:r>
              <a:rPr lang="en-ID"/>
              <a:t>: Abstraksi database untuk menghindari SQL Injection.</a:t>
            </a:r>
          </a:p>
        </p:txBody>
      </p:sp>
    </p:spTree>
    <p:extLst>
      <p:ext uri="{BB962C8B-B14F-4D97-AF65-F5344CB8AC3E}">
        <p14:creationId xmlns:p14="http://schemas.microsoft.com/office/powerpoint/2010/main" val="1592191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AE5C-03B5-9627-C066-B4678F52B169}"/>
              </a:ext>
            </a:extLst>
          </p:cNvPr>
          <p:cNvSpPr>
            <a:spLocks noGrp="1"/>
          </p:cNvSpPr>
          <p:nvPr>
            <p:ph type="title"/>
          </p:nvPr>
        </p:nvSpPr>
        <p:spPr/>
        <p:txBody>
          <a:bodyPr/>
          <a:lstStyle/>
          <a:p>
            <a:r>
              <a:rPr lang="en-US"/>
              <a:t>Kasus XSS dan SQL Injection di Indonesia</a:t>
            </a:r>
            <a:endParaRPr/>
          </a:p>
        </p:txBody>
      </p:sp>
      <p:sp>
        <p:nvSpPr>
          <p:cNvPr id="3" name="Content Placeholder 2">
            <a:extLst>
              <a:ext uri="{FF2B5EF4-FFF2-40B4-BE49-F238E27FC236}">
                <a16:creationId xmlns:a16="http://schemas.microsoft.com/office/drawing/2014/main" id="{ECC09FE1-FFBF-9B8A-C7E7-3B0A09123792}"/>
              </a:ext>
            </a:extLst>
          </p:cNvPr>
          <p:cNvSpPr>
            <a:spLocks noGrp="1"/>
          </p:cNvSpPr>
          <p:nvPr>
            <p:ph idx="1"/>
          </p:nvPr>
        </p:nvSpPr>
        <p:spPr/>
        <p:txBody>
          <a:bodyPr>
            <a:normAutofit fontScale="92500" lnSpcReduction="20000"/>
          </a:bodyPr>
          <a:lstStyle/>
          <a:p>
            <a:r>
              <a:rPr lang="en-ID"/>
              <a:t>Pada tahun </a:t>
            </a:r>
            <a:r>
              <a:rPr lang="en-ID" b="1"/>
              <a:t>2004</a:t>
            </a:r>
            <a:r>
              <a:rPr lang="en-ID"/>
              <a:t>, terjadi dua serangan keamanan yang signifikan terhadap situs </a:t>
            </a:r>
            <a:r>
              <a:rPr lang="en-ID" b="1"/>
              <a:t>Komisi Pemilihan Umum (KPU)</a:t>
            </a:r>
            <a:r>
              <a:rPr lang="en-ID"/>
              <a:t> di Indonesia.</a:t>
            </a:r>
          </a:p>
          <a:p>
            <a:r>
              <a:rPr lang="en-ID"/>
              <a:t>Serangan XSS:</a:t>
            </a:r>
          </a:p>
          <a:p>
            <a:pPr lvl="1"/>
            <a:r>
              <a:rPr lang="en-ID"/>
              <a:t>Pelaku: Seorang peneliti keamanan dengan nama panggilan Xnuxer (nama asli Dani Firmansyah).</a:t>
            </a:r>
          </a:p>
          <a:p>
            <a:pPr lvl="1"/>
            <a:r>
              <a:rPr lang="en-ID"/>
              <a:t>Tanggal: 16 April 2004.</a:t>
            </a:r>
          </a:p>
          <a:p>
            <a:pPr lvl="1"/>
            <a:r>
              <a:rPr lang="en-ID"/>
              <a:t>Teknik: XSS (cross-site scripting).</a:t>
            </a:r>
          </a:p>
          <a:p>
            <a:pPr lvl="1"/>
            <a:r>
              <a:rPr lang="en-ID"/>
              <a:t>Celah Keamanan: Xnuxer mencoba menguji sistem keamanan situs kpu.go.id melalui XSS dari alamat IP 202.158.10.117.</a:t>
            </a:r>
          </a:p>
          <a:p>
            <a:pPr lvl="1"/>
            <a:r>
              <a:rPr lang="en-ID"/>
              <a:t>Hasil: Meskipun pesan risiko dengan tingkat rendah muncul (menunjukkan bahwa situs KPU belum berhasil ditembus atau rusak), Xnuxer berhasil meretas situs tersebut.</a:t>
            </a:r>
          </a:p>
          <a:p>
            <a:pPr lvl="1"/>
            <a:r>
              <a:rPr lang="en-ID"/>
              <a:t>Dampak: Xnuxer mengganti nama partai politik dalam sistem menjadi berbagai nama, termasuk “jambu,” “Mbah Jambon,” dan “Kolor Ijo”.</a:t>
            </a:r>
          </a:p>
        </p:txBody>
      </p:sp>
    </p:spTree>
    <p:extLst>
      <p:ext uri="{BB962C8B-B14F-4D97-AF65-F5344CB8AC3E}">
        <p14:creationId xmlns:p14="http://schemas.microsoft.com/office/powerpoint/2010/main" val="2737855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AE5C-03B5-9627-C066-B4678F52B169}"/>
              </a:ext>
            </a:extLst>
          </p:cNvPr>
          <p:cNvSpPr>
            <a:spLocks noGrp="1"/>
          </p:cNvSpPr>
          <p:nvPr>
            <p:ph type="title"/>
          </p:nvPr>
        </p:nvSpPr>
        <p:spPr/>
        <p:txBody>
          <a:bodyPr/>
          <a:lstStyle/>
          <a:p>
            <a:r>
              <a:rPr lang="en-US"/>
              <a:t>Kasus XSS dan SQL Injection di Indonesia</a:t>
            </a:r>
            <a:endParaRPr/>
          </a:p>
        </p:txBody>
      </p:sp>
      <p:sp>
        <p:nvSpPr>
          <p:cNvPr id="3" name="Content Placeholder 2">
            <a:extLst>
              <a:ext uri="{FF2B5EF4-FFF2-40B4-BE49-F238E27FC236}">
                <a16:creationId xmlns:a16="http://schemas.microsoft.com/office/drawing/2014/main" id="{ECC09FE1-FFBF-9B8A-C7E7-3B0A09123792}"/>
              </a:ext>
            </a:extLst>
          </p:cNvPr>
          <p:cNvSpPr>
            <a:spLocks noGrp="1"/>
          </p:cNvSpPr>
          <p:nvPr>
            <p:ph idx="1"/>
          </p:nvPr>
        </p:nvSpPr>
        <p:spPr/>
        <p:txBody>
          <a:bodyPr>
            <a:normAutofit fontScale="92500" lnSpcReduction="20000"/>
          </a:bodyPr>
          <a:lstStyle/>
          <a:p>
            <a:r>
              <a:rPr lang="en-ID"/>
              <a:t>Pada tahun </a:t>
            </a:r>
            <a:r>
              <a:rPr lang="en-ID" b="1"/>
              <a:t>2004</a:t>
            </a:r>
            <a:r>
              <a:rPr lang="en-ID"/>
              <a:t>, terjadi dua serangan keamanan yang signifikan terhadap situs </a:t>
            </a:r>
            <a:r>
              <a:rPr lang="en-ID" b="1"/>
              <a:t>Komisi Pemilihan Umum (KPU)</a:t>
            </a:r>
            <a:r>
              <a:rPr lang="en-ID"/>
              <a:t> di Indonesia.</a:t>
            </a:r>
          </a:p>
          <a:p>
            <a:r>
              <a:rPr lang="en-ID"/>
              <a:t>Serangan SQL Injection:</a:t>
            </a:r>
          </a:p>
          <a:p>
            <a:pPr lvl="1"/>
            <a:r>
              <a:rPr lang="en-ID"/>
              <a:t>Tanggal: 17 April 2004, pukul 03:12:42.</a:t>
            </a:r>
          </a:p>
          <a:p>
            <a:pPr lvl="1"/>
            <a:r>
              <a:rPr lang="en-ID"/>
              <a:t>Cara Kerja: Xnuxer melakukan penetrasi ke server </a:t>
            </a:r>
            <a:r>
              <a:rPr lang="en-ID" b="1"/>
              <a:t>tnp.kpu.go.id</a:t>
            </a:r>
            <a:r>
              <a:rPr lang="en-ID"/>
              <a:t> dengan cara SQL Injection.</a:t>
            </a:r>
          </a:p>
          <a:p>
            <a:pPr lvl="1"/>
            <a:r>
              <a:rPr lang="en-ID"/>
              <a:t>Hasil: Xnuxer berhasil menembus alamat IP 203.130.201.134 dan mengubah daftar nama partai politik pada pukul 11:23:16 hingga 11:34:27.</a:t>
            </a:r>
          </a:p>
          <a:p>
            <a:pPr lvl="1"/>
            <a:r>
              <a:rPr lang="en-ID"/>
              <a:t>Metode: Xnuxer menggunakan teknik spoofing (penyesatan) dengan membuka IP Proxy Anonymous Thailand 208.147.1.1 sebelum masuk ke IP tnp.kpu.go.id 203.130.201.134.</a:t>
            </a:r>
          </a:p>
          <a:p>
            <a:pPr lvl="1"/>
            <a:r>
              <a:rPr lang="en-ID"/>
              <a:t>Tujuan: Xnuxer hanya ingin menguji keamanan sistem server tnp.kpu.go.id, tanpa ada muatan politik.</a:t>
            </a:r>
          </a:p>
          <a:p>
            <a:pPr lvl="1"/>
            <a:r>
              <a:rPr lang="en-ID"/>
              <a:t>Akibat: Situs KPU berhasil ditembus dan daftar nama partai politik diubah.</a:t>
            </a:r>
          </a:p>
        </p:txBody>
      </p:sp>
    </p:spTree>
    <p:extLst>
      <p:ext uri="{BB962C8B-B14F-4D97-AF65-F5344CB8AC3E}">
        <p14:creationId xmlns:p14="http://schemas.microsoft.com/office/powerpoint/2010/main" val="84032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9BC9-4AA3-3FF3-9C59-882278F96E40}"/>
              </a:ext>
            </a:extLst>
          </p:cNvPr>
          <p:cNvSpPr>
            <a:spLocks noGrp="1"/>
          </p:cNvSpPr>
          <p:nvPr>
            <p:ph type="title"/>
          </p:nvPr>
        </p:nvSpPr>
        <p:spPr/>
        <p:txBody>
          <a:bodyPr/>
          <a:lstStyle/>
          <a:p>
            <a:r>
              <a:rPr lang="en-US" dirty="0"/>
              <a:t>Malware</a:t>
            </a:r>
            <a:endParaRPr dirty="0"/>
          </a:p>
        </p:txBody>
      </p:sp>
      <p:sp>
        <p:nvSpPr>
          <p:cNvPr id="3" name="Content Placeholder 2">
            <a:extLst>
              <a:ext uri="{FF2B5EF4-FFF2-40B4-BE49-F238E27FC236}">
                <a16:creationId xmlns:a16="http://schemas.microsoft.com/office/drawing/2014/main" id="{E2B703A0-F651-EC9E-A68C-6F2B0B5C4A12}"/>
              </a:ext>
            </a:extLst>
          </p:cNvPr>
          <p:cNvSpPr>
            <a:spLocks noGrp="1"/>
          </p:cNvSpPr>
          <p:nvPr>
            <p:ph idx="1"/>
          </p:nvPr>
        </p:nvSpPr>
        <p:spPr/>
        <p:txBody>
          <a:bodyPr>
            <a:normAutofit/>
          </a:bodyPr>
          <a:lstStyle/>
          <a:p>
            <a:r>
              <a:rPr lang="id-ID" dirty="0"/>
              <a:t>Adware: </a:t>
            </a:r>
            <a:r>
              <a:rPr lang="en-ID" b="0" i="0" u="none" strike="noStrike" dirty="0">
                <a:solidFill>
                  <a:srgbClr val="1F1F1F"/>
                </a:solidFill>
                <a:effectLst/>
                <a:latin typeface="Google Sans"/>
              </a:rPr>
              <a:t>Malware yang menampilkan iklan yang tidak diinginkan kepada pengguna.</a:t>
            </a:r>
            <a:endParaRPr lang="id-ID" b="0" i="0" u="none" strike="noStrike" dirty="0">
              <a:solidFill>
                <a:srgbClr val="1F1F1F"/>
              </a:solidFill>
              <a:effectLst/>
              <a:latin typeface="Google Sans"/>
            </a:endParaRPr>
          </a:p>
          <a:p>
            <a:r>
              <a:rPr lang="id-ID" dirty="0">
                <a:solidFill>
                  <a:srgbClr val="1F1F1F"/>
                </a:solidFill>
                <a:latin typeface="Google Sans"/>
              </a:rPr>
              <a:t>Keylogger: </a:t>
            </a:r>
            <a:r>
              <a:rPr lang="en-ID" b="0" i="0" u="none" strike="noStrike" dirty="0">
                <a:solidFill>
                  <a:srgbClr val="1F1F1F"/>
                </a:solidFill>
                <a:effectLst/>
                <a:latin typeface="Google Sans"/>
              </a:rPr>
              <a:t>Malware yang mencatat penekanan tombol pengguna dan mencuri kata sandi mereka.</a:t>
            </a:r>
            <a:endParaRPr lang="id-ID" b="0" i="0" u="none" strike="noStrike" dirty="0">
              <a:solidFill>
                <a:srgbClr val="1F1F1F"/>
              </a:solidFill>
              <a:effectLst/>
              <a:latin typeface="Google Sans"/>
            </a:endParaRPr>
          </a:p>
          <a:p>
            <a:r>
              <a:rPr lang="id-ID" dirty="0">
                <a:solidFill>
                  <a:srgbClr val="1F1F1F"/>
                </a:solidFill>
                <a:latin typeface="Google Sans"/>
              </a:rPr>
              <a:t>Botnet: </a:t>
            </a:r>
            <a:r>
              <a:rPr lang="en-ID" b="0" i="0" u="none" strike="noStrike" dirty="0">
                <a:solidFill>
                  <a:srgbClr val="1F1F1F"/>
                </a:solidFill>
                <a:effectLst/>
                <a:latin typeface="Google Sans"/>
              </a:rPr>
              <a:t>Jaringan komputer yang terinfeksi malware dan dikendalikan oleh penjahat siber.</a:t>
            </a:r>
            <a:endParaRPr dirty="0"/>
          </a:p>
        </p:txBody>
      </p:sp>
    </p:spTree>
    <p:extLst>
      <p:ext uri="{BB962C8B-B14F-4D97-AF65-F5344CB8AC3E}">
        <p14:creationId xmlns:p14="http://schemas.microsoft.com/office/powerpoint/2010/main" val="1893334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AE5C-03B5-9627-C066-B4678F52B169}"/>
              </a:ext>
            </a:extLst>
          </p:cNvPr>
          <p:cNvSpPr>
            <a:spLocks noGrp="1"/>
          </p:cNvSpPr>
          <p:nvPr>
            <p:ph type="title"/>
          </p:nvPr>
        </p:nvSpPr>
        <p:spPr/>
        <p:txBody>
          <a:bodyPr/>
          <a:lstStyle/>
          <a:p>
            <a:r>
              <a:rPr lang="en-US"/>
              <a:t>Kasus XSS dan SQL Injection di Indonesia</a:t>
            </a:r>
            <a:endParaRPr/>
          </a:p>
        </p:txBody>
      </p:sp>
      <p:sp>
        <p:nvSpPr>
          <p:cNvPr id="3" name="Content Placeholder 2">
            <a:extLst>
              <a:ext uri="{FF2B5EF4-FFF2-40B4-BE49-F238E27FC236}">
                <a16:creationId xmlns:a16="http://schemas.microsoft.com/office/drawing/2014/main" id="{ECC09FE1-FFBF-9B8A-C7E7-3B0A09123792}"/>
              </a:ext>
            </a:extLst>
          </p:cNvPr>
          <p:cNvSpPr>
            <a:spLocks noGrp="1"/>
          </p:cNvSpPr>
          <p:nvPr>
            <p:ph idx="1"/>
          </p:nvPr>
        </p:nvSpPr>
        <p:spPr/>
        <p:txBody>
          <a:bodyPr>
            <a:normAutofit/>
          </a:bodyPr>
          <a:lstStyle/>
          <a:p>
            <a:r>
              <a:rPr lang="en-ID"/>
              <a:t>Tindakan KPU:</a:t>
            </a:r>
          </a:p>
          <a:p>
            <a:pPr lvl="1"/>
            <a:r>
              <a:rPr lang="en-ID"/>
              <a:t>Mematikan situs web KPU untuk sementara waktu</a:t>
            </a:r>
          </a:p>
          <a:p>
            <a:pPr lvl="1"/>
            <a:r>
              <a:rPr lang="en-ID"/>
              <a:t>Melakukan investigasi untuk mengetahui penyebab dan dampak dari insiden tersebut</a:t>
            </a:r>
          </a:p>
          <a:p>
            <a:pPr lvl="1"/>
            <a:r>
              <a:rPr lang="en-ID"/>
              <a:t>Bekerja sama dengan pihak berwajib untuk menangkap pelaku</a:t>
            </a:r>
          </a:p>
        </p:txBody>
      </p:sp>
    </p:spTree>
    <p:extLst>
      <p:ext uri="{BB962C8B-B14F-4D97-AF65-F5344CB8AC3E}">
        <p14:creationId xmlns:p14="http://schemas.microsoft.com/office/powerpoint/2010/main" val="3749276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18CD-B64F-9C1A-D07A-3829FDF8B4FF}"/>
              </a:ext>
            </a:extLst>
          </p:cNvPr>
          <p:cNvSpPr>
            <a:spLocks noGrp="1"/>
          </p:cNvSpPr>
          <p:nvPr>
            <p:ph type="title"/>
          </p:nvPr>
        </p:nvSpPr>
        <p:spPr/>
        <p:txBody>
          <a:bodyPr/>
          <a:lstStyle/>
          <a:p>
            <a:r>
              <a:rPr lang="en-US"/>
              <a:t>Diskusi dan presentasi</a:t>
            </a:r>
            <a:endParaRPr/>
          </a:p>
        </p:txBody>
      </p:sp>
      <p:sp>
        <p:nvSpPr>
          <p:cNvPr id="3" name="Content Placeholder 2">
            <a:extLst>
              <a:ext uri="{FF2B5EF4-FFF2-40B4-BE49-F238E27FC236}">
                <a16:creationId xmlns:a16="http://schemas.microsoft.com/office/drawing/2014/main" id="{D3AB5B63-8C13-A395-61AB-A7684E2D5D74}"/>
              </a:ext>
            </a:extLst>
          </p:cNvPr>
          <p:cNvSpPr>
            <a:spLocks noGrp="1"/>
          </p:cNvSpPr>
          <p:nvPr>
            <p:ph idx="1"/>
          </p:nvPr>
        </p:nvSpPr>
        <p:spPr/>
        <p:txBody>
          <a:bodyPr/>
          <a:lstStyle/>
          <a:p>
            <a:r>
              <a:rPr lang="en-ID"/>
              <a:t>Silakan riset terlebih dahulu!</a:t>
            </a:r>
          </a:p>
          <a:p>
            <a:r>
              <a:rPr lang="en-ID"/>
              <a:t>Kenapa di Indonesia banyak terjadi penipuan menggunakan phishing?</a:t>
            </a:r>
          </a:p>
          <a:p>
            <a:r>
              <a:rPr lang="en-ID"/>
              <a:t>Apa yang akan Anda lakukan sebagai pelaku phishing?</a:t>
            </a:r>
          </a:p>
          <a:p>
            <a:r>
              <a:rPr lang="en-ID"/>
              <a:t>Apa yang akan Anda lakukan jika menjadi korban phishing?</a:t>
            </a:r>
          </a:p>
        </p:txBody>
      </p:sp>
    </p:spTree>
    <p:extLst>
      <p:ext uri="{BB962C8B-B14F-4D97-AF65-F5344CB8AC3E}">
        <p14:creationId xmlns:p14="http://schemas.microsoft.com/office/powerpoint/2010/main" val="2494400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25EF-B1CF-9C72-3C47-416592B39696}"/>
              </a:ext>
            </a:extLst>
          </p:cNvPr>
          <p:cNvSpPr>
            <a:spLocks noGrp="1"/>
          </p:cNvSpPr>
          <p:nvPr>
            <p:ph type="title"/>
          </p:nvPr>
        </p:nvSpPr>
        <p:spPr/>
        <p:txBody>
          <a:bodyPr/>
          <a:lstStyle/>
          <a:p>
            <a:r>
              <a:rPr lang="en-US"/>
              <a:t>Diskusi</a:t>
            </a:r>
            <a:endParaRPr/>
          </a:p>
        </p:txBody>
      </p:sp>
      <p:sp>
        <p:nvSpPr>
          <p:cNvPr id="3" name="Content Placeholder 2">
            <a:extLst>
              <a:ext uri="{FF2B5EF4-FFF2-40B4-BE49-F238E27FC236}">
                <a16:creationId xmlns:a16="http://schemas.microsoft.com/office/drawing/2014/main" id="{9F7CAA31-2DE4-5FB3-71C4-FD4050AEE7F7}"/>
              </a:ext>
            </a:extLst>
          </p:cNvPr>
          <p:cNvSpPr>
            <a:spLocks noGrp="1"/>
          </p:cNvSpPr>
          <p:nvPr>
            <p:ph idx="1"/>
          </p:nvPr>
        </p:nvSpPr>
        <p:spPr/>
        <p:txBody>
          <a:bodyPr/>
          <a:lstStyle/>
          <a:p>
            <a:r>
              <a:rPr lang="en-ID"/>
              <a:t>Diskusikan tentang kasus-kasus serangan siber yang terkenal!</a:t>
            </a:r>
          </a:p>
          <a:p>
            <a:r>
              <a:rPr lang="en-ID"/>
              <a:t>Bagaimana peran individu dan organisasi dalam memerangi ancaman siber?</a:t>
            </a:r>
          </a:p>
          <a:p>
            <a:r>
              <a:rPr lang="en-ID"/>
              <a:t>Apa saja tantangan dalam meningkatkan keamanan siber di masa depan?</a:t>
            </a:r>
          </a:p>
        </p:txBody>
      </p:sp>
    </p:spTree>
    <p:extLst>
      <p:ext uri="{BB962C8B-B14F-4D97-AF65-F5344CB8AC3E}">
        <p14:creationId xmlns:p14="http://schemas.microsoft.com/office/powerpoint/2010/main" val="11830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5BEC-B626-FE13-22E9-8DE69BCD1ED0}"/>
              </a:ext>
            </a:extLst>
          </p:cNvPr>
          <p:cNvSpPr>
            <a:spLocks noGrp="1"/>
          </p:cNvSpPr>
          <p:nvPr>
            <p:ph type="title"/>
          </p:nvPr>
        </p:nvSpPr>
        <p:spPr/>
        <p:txBody>
          <a:bodyPr/>
          <a:lstStyle/>
          <a:p>
            <a:r>
              <a:rPr lang="id-ID" dirty="0"/>
              <a:t>Kasus Malware</a:t>
            </a:r>
            <a:endParaRPr lang="en-US" dirty="0"/>
          </a:p>
        </p:txBody>
      </p:sp>
      <p:sp>
        <p:nvSpPr>
          <p:cNvPr id="3" name="Content Placeholder 2">
            <a:extLst>
              <a:ext uri="{FF2B5EF4-FFF2-40B4-BE49-F238E27FC236}">
                <a16:creationId xmlns:a16="http://schemas.microsoft.com/office/drawing/2014/main" id="{6629A139-DDF8-4537-A67A-1F768905ABEE}"/>
              </a:ext>
            </a:extLst>
          </p:cNvPr>
          <p:cNvSpPr>
            <a:spLocks noGrp="1"/>
          </p:cNvSpPr>
          <p:nvPr>
            <p:ph idx="1"/>
          </p:nvPr>
        </p:nvSpPr>
        <p:spPr/>
        <p:txBody>
          <a:bodyPr>
            <a:normAutofit/>
          </a:bodyPr>
          <a:lstStyle/>
          <a:p>
            <a:r>
              <a:rPr lang="id-ID" dirty="0"/>
              <a:t>Unduh pdf di WhatsApp pada tahun 2022-2023 —&gt; Trojan Horse</a:t>
            </a:r>
          </a:p>
          <a:p>
            <a:r>
              <a:rPr lang="en-ID" b="1" i="0" u="none" strike="noStrike" dirty="0">
                <a:solidFill>
                  <a:srgbClr val="1F1F1F"/>
                </a:solidFill>
                <a:effectLst/>
              </a:rPr>
              <a:t>Kasus seperti ini cukup sering terjadi di Indonesia.</a:t>
            </a:r>
            <a:r>
              <a:rPr lang="en-ID" b="0" i="0" u="none" strike="noStrike" dirty="0">
                <a:solidFill>
                  <a:srgbClr val="1F1F1F"/>
                </a:solidFill>
                <a:effectLst/>
              </a:rPr>
              <a:t> Pada tahun 2022, Badan Siber dan Sandi Negara (BSSN) melaporkan bahwa terdapat </a:t>
            </a:r>
            <a:r>
              <a:rPr lang="en-ID" b="1" i="0" u="none" strike="noStrike" dirty="0">
                <a:solidFill>
                  <a:srgbClr val="1F1F1F"/>
                </a:solidFill>
                <a:effectLst/>
              </a:rPr>
              <a:t>12,8 juta serangan siber</a:t>
            </a:r>
            <a:r>
              <a:rPr lang="en-ID" b="0" i="0" u="none" strike="noStrike" dirty="0">
                <a:solidFill>
                  <a:srgbClr val="1F1F1F"/>
                </a:solidFill>
                <a:effectLst/>
              </a:rPr>
              <a:t> di Indonesia, dan salah satu jenis serangan yang paling umum adalah </a:t>
            </a:r>
            <a:r>
              <a:rPr lang="en-ID" b="1" i="0" u="none" strike="noStrike" dirty="0">
                <a:solidFill>
                  <a:srgbClr val="1F1F1F"/>
                </a:solidFill>
                <a:effectLst/>
              </a:rPr>
              <a:t>malware</a:t>
            </a:r>
            <a:r>
              <a:rPr lang="en-ID" b="0" i="0" u="none" strike="noStrike" dirty="0">
                <a:solidFill>
                  <a:srgbClr val="1F1F1F"/>
                </a:solidFill>
                <a:effectLst/>
              </a:rPr>
              <a:t>.</a:t>
            </a:r>
          </a:p>
        </p:txBody>
      </p:sp>
    </p:spTree>
    <p:extLst>
      <p:ext uri="{BB962C8B-B14F-4D97-AF65-F5344CB8AC3E}">
        <p14:creationId xmlns:p14="http://schemas.microsoft.com/office/powerpoint/2010/main" val="72080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5BEC-B626-FE13-22E9-8DE69BCD1ED0}"/>
              </a:ext>
            </a:extLst>
          </p:cNvPr>
          <p:cNvSpPr>
            <a:spLocks noGrp="1"/>
          </p:cNvSpPr>
          <p:nvPr>
            <p:ph type="title"/>
          </p:nvPr>
        </p:nvSpPr>
        <p:spPr/>
        <p:txBody>
          <a:bodyPr/>
          <a:lstStyle/>
          <a:p>
            <a:r>
              <a:rPr lang="id-ID" dirty="0"/>
              <a:t>Kasus Malware</a:t>
            </a:r>
            <a:endParaRPr lang="en-US" dirty="0"/>
          </a:p>
        </p:txBody>
      </p:sp>
      <p:sp>
        <p:nvSpPr>
          <p:cNvPr id="3" name="Content Placeholder 2">
            <a:extLst>
              <a:ext uri="{FF2B5EF4-FFF2-40B4-BE49-F238E27FC236}">
                <a16:creationId xmlns:a16="http://schemas.microsoft.com/office/drawing/2014/main" id="{6629A139-DDF8-4537-A67A-1F768905ABEE}"/>
              </a:ext>
            </a:extLst>
          </p:cNvPr>
          <p:cNvSpPr>
            <a:spLocks noGrp="1"/>
          </p:cNvSpPr>
          <p:nvPr>
            <p:ph idx="1"/>
          </p:nvPr>
        </p:nvSpPr>
        <p:spPr/>
        <p:txBody>
          <a:bodyPr>
            <a:normAutofit/>
          </a:bodyPr>
          <a:lstStyle/>
          <a:p>
            <a:r>
              <a:rPr lang="en-ID" b="1" i="0" u="none" strike="noStrike" dirty="0">
                <a:solidFill>
                  <a:srgbClr val="1F1F1F"/>
                </a:solidFill>
                <a:effectLst/>
              </a:rPr>
              <a:t>Trojan-Downloader:</a:t>
            </a:r>
            <a:r>
              <a:rPr lang="en-ID" b="0" i="0" u="none" strike="noStrike" dirty="0">
                <a:solidFill>
                  <a:srgbClr val="1F1F1F"/>
                </a:solidFill>
                <a:effectLst/>
              </a:rPr>
              <a:t> Malware ini dirancang untuk mengunduh malware lain ke perangkat yang terinfeksi.</a:t>
            </a:r>
          </a:p>
          <a:p>
            <a:r>
              <a:rPr lang="en-ID" b="1" i="0" u="none" strike="noStrike" dirty="0">
                <a:solidFill>
                  <a:srgbClr val="1F1F1F"/>
                </a:solidFill>
                <a:effectLst/>
              </a:rPr>
              <a:t>Trojan-Dropper:</a:t>
            </a:r>
            <a:r>
              <a:rPr lang="en-ID" b="0" i="0" u="none" strike="noStrike" dirty="0">
                <a:solidFill>
                  <a:srgbClr val="1F1F1F"/>
                </a:solidFill>
                <a:effectLst/>
              </a:rPr>
              <a:t> Malware ini dirancang untuk menyebarkan malware lain ke perangkat lain di jaringan yang sama.</a:t>
            </a:r>
          </a:p>
          <a:p>
            <a:r>
              <a:rPr lang="en-ID" b="1" i="0" u="none" strike="noStrike" dirty="0">
                <a:solidFill>
                  <a:srgbClr val="1F1F1F"/>
                </a:solidFill>
                <a:effectLst/>
              </a:rPr>
              <a:t>Trojan-SMS:</a:t>
            </a:r>
            <a:r>
              <a:rPr lang="en-ID" b="0" i="0" u="none" strike="noStrike" dirty="0">
                <a:solidFill>
                  <a:srgbClr val="1F1F1F"/>
                </a:solidFill>
                <a:effectLst/>
              </a:rPr>
              <a:t> Malware ini dirancang untuk mengirim pesan SMS premium ke nomor berbayar tanpa sepengetahuan pengguna.</a:t>
            </a:r>
          </a:p>
          <a:p>
            <a:r>
              <a:rPr lang="en-ID" b="1" i="0" u="none" strike="noStrike" dirty="0">
                <a:solidFill>
                  <a:srgbClr val="1F1F1F"/>
                </a:solidFill>
                <a:effectLst/>
              </a:rPr>
              <a:t>Trojan-Ransomware:</a:t>
            </a:r>
            <a:r>
              <a:rPr lang="en-ID" b="0" i="0" u="none" strike="noStrike" dirty="0">
                <a:solidFill>
                  <a:srgbClr val="1F1F1F"/>
                </a:solidFill>
                <a:effectLst/>
              </a:rPr>
              <a:t> Malware ini dirancang untuk mengenkripsi data pengguna dan meminta tebusan untuk membukanya.</a:t>
            </a:r>
          </a:p>
        </p:txBody>
      </p:sp>
    </p:spTree>
    <p:extLst>
      <p:ext uri="{BB962C8B-B14F-4D97-AF65-F5344CB8AC3E}">
        <p14:creationId xmlns:p14="http://schemas.microsoft.com/office/powerpoint/2010/main" val="336401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9861-F900-A490-712F-1D117347D839}"/>
              </a:ext>
            </a:extLst>
          </p:cNvPr>
          <p:cNvSpPr>
            <a:spLocks noGrp="1"/>
          </p:cNvSpPr>
          <p:nvPr>
            <p:ph type="title"/>
          </p:nvPr>
        </p:nvSpPr>
        <p:spPr/>
        <p:txBody>
          <a:bodyPr/>
          <a:lstStyle/>
          <a:p>
            <a:r>
              <a:rPr lang="id-ID" dirty="0"/>
              <a:t>Tugas</a:t>
            </a:r>
            <a:endParaRPr lang="en-US" dirty="0"/>
          </a:p>
        </p:txBody>
      </p:sp>
      <p:sp>
        <p:nvSpPr>
          <p:cNvPr id="3" name="Content Placeholder 2">
            <a:extLst>
              <a:ext uri="{FF2B5EF4-FFF2-40B4-BE49-F238E27FC236}">
                <a16:creationId xmlns:a16="http://schemas.microsoft.com/office/drawing/2014/main" id="{7E10B8F5-CAED-D02F-80EA-49A64A3B682F}"/>
              </a:ext>
            </a:extLst>
          </p:cNvPr>
          <p:cNvSpPr>
            <a:spLocks noGrp="1"/>
          </p:cNvSpPr>
          <p:nvPr>
            <p:ph idx="1"/>
          </p:nvPr>
        </p:nvSpPr>
        <p:spPr/>
        <p:txBody>
          <a:bodyPr/>
          <a:lstStyle/>
          <a:p>
            <a:r>
              <a:rPr lang="id-ID" dirty="0"/>
              <a:t>Cari informasi laporan tentang kasus:</a:t>
            </a:r>
          </a:p>
          <a:p>
            <a:pPr lvl="1"/>
            <a:r>
              <a:rPr lang="id-ID" dirty="0"/>
              <a:t>Virus WannaCry pada tahun 2017</a:t>
            </a:r>
          </a:p>
          <a:p>
            <a:pPr lvl="1"/>
            <a:r>
              <a:rPr lang="id-ID" dirty="0"/>
              <a:t>Pegasus 2021</a:t>
            </a:r>
          </a:p>
          <a:p>
            <a:pPr lvl="1"/>
            <a:r>
              <a:rPr lang="id-ID" dirty="0"/>
              <a:t>Equifax 2017</a:t>
            </a:r>
            <a:endParaRPr lang="en-US" dirty="0"/>
          </a:p>
        </p:txBody>
      </p:sp>
    </p:spTree>
    <p:extLst>
      <p:ext uri="{BB962C8B-B14F-4D97-AF65-F5344CB8AC3E}">
        <p14:creationId xmlns:p14="http://schemas.microsoft.com/office/powerpoint/2010/main" val="116632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31D8-EBD2-18D2-42D6-88EE73BB8E52}"/>
              </a:ext>
            </a:extLst>
          </p:cNvPr>
          <p:cNvSpPr>
            <a:spLocks noGrp="1"/>
          </p:cNvSpPr>
          <p:nvPr>
            <p:ph type="title"/>
          </p:nvPr>
        </p:nvSpPr>
        <p:spPr/>
        <p:txBody>
          <a:bodyPr/>
          <a:lstStyle/>
          <a:p>
            <a:r>
              <a:rPr lang="id-ID" dirty="0"/>
              <a:t>Pendeteksian Malware</a:t>
            </a:r>
            <a:endParaRPr lang="en-US" dirty="0"/>
          </a:p>
        </p:txBody>
      </p:sp>
      <p:sp>
        <p:nvSpPr>
          <p:cNvPr id="3" name="Content Placeholder 2">
            <a:extLst>
              <a:ext uri="{FF2B5EF4-FFF2-40B4-BE49-F238E27FC236}">
                <a16:creationId xmlns:a16="http://schemas.microsoft.com/office/drawing/2014/main" id="{85FD42F5-2A70-8D4A-E44C-90FFA76D2FAC}"/>
              </a:ext>
            </a:extLst>
          </p:cNvPr>
          <p:cNvSpPr>
            <a:spLocks noGrp="1"/>
          </p:cNvSpPr>
          <p:nvPr>
            <p:ph idx="1"/>
          </p:nvPr>
        </p:nvSpPr>
        <p:spPr/>
        <p:txBody>
          <a:bodyPr/>
          <a:lstStyle/>
          <a:p>
            <a:r>
              <a:rPr lang="en-ID" b="1" i="0" u="none" strike="noStrike" dirty="0">
                <a:solidFill>
                  <a:srgbClr val="1F1F1F"/>
                </a:solidFill>
                <a:effectLst/>
              </a:rPr>
              <a:t>Antivirus:</a:t>
            </a:r>
            <a:r>
              <a:rPr lang="en-ID" b="0" i="0" u="none" strike="noStrike" dirty="0">
                <a:solidFill>
                  <a:srgbClr val="1F1F1F"/>
                </a:solidFill>
                <a:effectLst/>
              </a:rPr>
              <a:t> Software antivirus dapat mendeteksi dan menghapus malware yang dikenal. Penting untuk memperbarui antivirus secara teratur agar dapat mendeteksi malware terbaru.</a:t>
            </a:r>
          </a:p>
          <a:p>
            <a:r>
              <a:rPr lang="en-ID" b="1" i="0" u="none" strike="noStrike" dirty="0">
                <a:solidFill>
                  <a:srgbClr val="1F1F1F"/>
                </a:solidFill>
                <a:effectLst/>
              </a:rPr>
              <a:t>Analisis Heuristik:</a:t>
            </a:r>
            <a:r>
              <a:rPr lang="en-ID" b="0" i="0" u="none" strike="noStrike" dirty="0">
                <a:solidFill>
                  <a:srgbClr val="1F1F1F"/>
                </a:solidFill>
                <a:effectLst/>
              </a:rPr>
              <a:t> Teknik ini menganalisis perilaku program untuk mencari tanda-tanda malware.</a:t>
            </a:r>
          </a:p>
          <a:p>
            <a:r>
              <a:rPr lang="en-ID" b="1" i="0" u="none" strike="noStrike" dirty="0">
                <a:solidFill>
                  <a:srgbClr val="1F1F1F"/>
                </a:solidFill>
                <a:effectLst/>
              </a:rPr>
              <a:t>Sandbox:</a:t>
            </a:r>
            <a:r>
              <a:rPr lang="en-ID" b="0" i="0" u="none" strike="noStrike" dirty="0">
                <a:solidFill>
                  <a:srgbClr val="1F1F1F"/>
                </a:solidFill>
                <a:effectLst/>
              </a:rPr>
              <a:t> Teknik ini menjalankan program yang mencurigakan dalam lingkungan yang terisolasi untuk mengamati perilakunya.</a:t>
            </a:r>
          </a:p>
          <a:p>
            <a:r>
              <a:rPr lang="en-ID" b="1" i="0" u="none" strike="noStrike" dirty="0">
                <a:solidFill>
                  <a:srgbClr val="1F1F1F"/>
                </a:solidFill>
                <a:effectLst/>
              </a:rPr>
              <a:t>Machine Learning:</a:t>
            </a:r>
            <a:r>
              <a:rPr lang="en-ID" b="0" i="0" u="none" strike="noStrike" dirty="0">
                <a:solidFill>
                  <a:srgbClr val="1F1F1F"/>
                </a:solidFill>
                <a:effectLst/>
              </a:rPr>
              <a:t> Teknik ini menggunakan algoritma machine learning untuk mendeteksi malware berdasarkan pola dan karakteristiknya.</a:t>
            </a:r>
          </a:p>
        </p:txBody>
      </p:sp>
    </p:spTree>
    <p:extLst>
      <p:ext uri="{BB962C8B-B14F-4D97-AF65-F5344CB8AC3E}">
        <p14:creationId xmlns:p14="http://schemas.microsoft.com/office/powerpoint/2010/main" val="1971614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2572</Words>
  <Application>Microsoft Macintosh PowerPoint</Application>
  <PresentationFormat>Widescreen</PresentationFormat>
  <Paragraphs>225</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-apple-system</vt:lpstr>
      <vt:lpstr>Arial</vt:lpstr>
      <vt:lpstr>Calibri</vt:lpstr>
      <vt:lpstr>Calibri Light</vt:lpstr>
      <vt:lpstr>Fira Code</vt:lpstr>
      <vt:lpstr>Google Sans</vt:lpstr>
      <vt:lpstr>Wingdings</vt:lpstr>
      <vt:lpstr>Office Theme</vt:lpstr>
      <vt:lpstr>Ancaman dan Serangan Siber</vt:lpstr>
      <vt:lpstr>Tujuan</vt:lpstr>
      <vt:lpstr>Malware</vt:lpstr>
      <vt:lpstr>Malware</vt:lpstr>
      <vt:lpstr>Malware</vt:lpstr>
      <vt:lpstr>Kasus Malware</vt:lpstr>
      <vt:lpstr>Kasus Malware</vt:lpstr>
      <vt:lpstr>Tugas</vt:lpstr>
      <vt:lpstr>Pendeteksian Malware</vt:lpstr>
      <vt:lpstr>Pencegahan Malware</vt:lpstr>
      <vt:lpstr>Phishing</vt:lpstr>
      <vt:lpstr>Phishing</vt:lpstr>
      <vt:lpstr>Spear Phishing</vt:lpstr>
      <vt:lpstr>Whaling</vt:lpstr>
      <vt:lpstr>Ciri-ciri Phishing</vt:lpstr>
      <vt:lpstr>Tips untuk menghindari phishing</vt:lpstr>
      <vt:lpstr>Kasus Phishing BCA</vt:lpstr>
      <vt:lpstr>Social Engineering dalam Phishing</vt:lpstr>
      <vt:lpstr>Kasus Penipuan Mengatasnamakan Bank BCA</vt:lpstr>
      <vt:lpstr>Tips menghindari Phishing</vt:lpstr>
      <vt:lpstr>Pesan dari BCA</vt:lpstr>
      <vt:lpstr>DDoS</vt:lpstr>
      <vt:lpstr>Serangan DDoS</vt:lpstr>
      <vt:lpstr>Serangan DDoS</vt:lpstr>
      <vt:lpstr>Macam-macam Serangan DDoS</vt:lpstr>
      <vt:lpstr>Teknik Serangan DDoS</vt:lpstr>
      <vt:lpstr>Pencegahan Serangan DDoS</vt:lpstr>
      <vt:lpstr>Kasus Serangan DDoS di Indonesia</vt:lpstr>
      <vt:lpstr>Kenapa DDoS Populer?</vt:lpstr>
      <vt:lpstr>Zero-Day</vt:lpstr>
      <vt:lpstr>Serangan Zero-Day</vt:lpstr>
      <vt:lpstr>Cara Kerja Serangan Zero-Day</vt:lpstr>
      <vt:lpstr>Dampak Serangan Zero-Day</vt:lpstr>
      <vt:lpstr>Teknik Mitigasi</vt:lpstr>
      <vt:lpstr>Kasus Zero-Day</vt:lpstr>
      <vt:lpstr>Serangan lainnya</vt:lpstr>
      <vt:lpstr>XSS</vt:lpstr>
      <vt:lpstr>Cross-site Scripting (XSS)</vt:lpstr>
      <vt:lpstr>Teknik XSS</vt:lpstr>
      <vt:lpstr>Pencegahan XSS</vt:lpstr>
      <vt:lpstr>Contoh Kasus XSS</vt:lpstr>
      <vt:lpstr>SQL Injection</vt:lpstr>
      <vt:lpstr>SQL Injection</vt:lpstr>
      <vt:lpstr>Cara Kerja SQL Injection</vt:lpstr>
      <vt:lpstr>Contoh SQL Injection</vt:lpstr>
      <vt:lpstr>Dampak SQL Injection</vt:lpstr>
      <vt:lpstr>Cara Mengatasi SQL Injection</vt:lpstr>
      <vt:lpstr>Kasus XSS dan SQL Injection di Indonesia</vt:lpstr>
      <vt:lpstr>Kasus XSS dan SQL Injection di Indonesia</vt:lpstr>
      <vt:lpstr>Kasus XSS dan SQL Injection di Indonesia</vt:lpstr>
      <vt:lpstr>Diskusi dan presentasi</vt:lpstr>
      <vt:lpstr>Diskusi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Ancaman dan Serangan Siber</dc:title>
  <dc:creator>Adi Wahyu Pribadi</dc:creator>
  <cp:lastModifiedBy>Adi Wahyu Pribadi</cp:lastModifiedBy>
  <cp:revision>2</cp:revision>
  <dcterms:created xsi:type="dcterms:W3CDTF">2024-02-26T23:43:53Z</dcterms:created>
  <dcterms:modified xsi:type="dcterms:W3CDTF">2024-03-05T12:54:59Z</dcterms:modified>
</cp:coreProperties>
</file>