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7"/>
    <p:restoredTop sz="96245"/>
  </p:normalViewPr>
  <p:slideViewPr>
    <p:cSldViewPr snapToGrid="0">
      <p:cViewPr varScale="1">
        <p:scale>
          <a:sx n="125" d="100"/>
          <a:sy n="125" d="100"/>
        </p:scale>
        <p:origin x="2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4E05F-14C6-0E89-A911-348735E48F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787859-3974-0797-3992-54F4434CA3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615E37-23A5-1813-1A65-0C061003D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AFC3-18F5-F749-9235-1B07FC0A0505}" type="datetimeFigureOut">
              <a:rPr lang="en-ID"/>
              <a:t>27/02/24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7E222-2B46-48CA-D2A2-D4E5CCEEF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C19ED4-C2C4-07D2-CAE5-CA745FF8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9EE7-07C7-5B4A-95D4-B44D5247B312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43463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07213-70BA-FDFB-9D7C-3AEA62DFB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26ED08-AFBC-CC54-004E-CF1354CE9A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57E933-B454-89D8-80BD-30B2F7666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AFC3-18F5-F749-9235-1B07FC0A0505}" type="datetimeFigureOut">
              <a:rPr lang="en-ID"/>
              <a:t>27/02/24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80289-BEE7-5751-CCB5-A723C3431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680711-5B27-6A83-A316-FD2AAF4F7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9EE7-07C7-5B4A-95D4-B44D5247B312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60810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E78762-8D5D-8E6E-C5E4-01B24F575B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AEB40E-9AD0-D827-8522-4DEB696B70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C28379-F310-A5FD-BC73-DDC720D4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AFC3-18F5-F749-9235-1B07FC0A0505}" type="datetimeFigureOut">
              <a:rPr lang="en-ID"/>
              <a:t>27/02/24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E9273C-CFBB-4662-62A8-129FE78D1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A2521-3F91-5530-AB77-E3782A6E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9EE7-07C7-5B4A-95D4-B44D5247B312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6688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3AB83-1374-E1B1-934C-B4FA0CC5B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78ED3-F4FD-CB54-7E70-208D2C081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03008C-83A3-81A3-6C6E-2B7B67FC7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AFC3-18F5-F749-9235-1B07FC0A0505}" type="datetimeFigureOut">
              <a:rPr lang="en-ID"/>
              <a:t>27/02/24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596A6-6044-FB10-C879-33E5EDD42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95B9B-FDD0-B58E-8D18-2F8BEDA73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9EE7-07C7-5B4A-95D4-B44D5247B312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45913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4B845-A523-EC79-8F54-92793B2E5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C64984-469E-3C41-FFDD-91D78EB00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DFA83-6D8A-108D-4C2E-3F266D985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AFC3-18F5-F749-9235-1B07FC0A0505}" type="datetimeFigureOut">
              <a:rPr lang="en-ID"/>
              <a:t>27/02/24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497F9-443D-3BC5-F295-3CE63D248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6E097-41D5-DD41-79BE-542EDB054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9EE7-07C7-5B4A-95D4-B44D5247B312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75313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81C84-631E-ED85-A03F-A0BBC2FC1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9D6BB-3DBC-F3D2-B488-744474231B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F4A78D-C2C3-7E59-DB52-5900BF978E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D6576D-9437-7EA4-C47C-053D79070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AFC3-18F5-F749-9235-1B07FC0A0505}" type="datetimeFigureOut">
              <a:rPr lang="en-ID"/>
              <a:t>27/02/24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DC8E25-3F71-1162-4A3D-8C7242211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2313DE-6E8D-22EB-0D7C-B8F7CAC6C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9EE7-07C7-5B4A-95D4-B44D5247B312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2117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93508-D480-01CB-4D6E-FDBD5F0FD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1D741-25BE-E2A2-BD8A-27CBF9847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2D3B97-859F-CD55-FB62-87ED0C2D67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7B1B9A-C983-04EB-1B75-6B856F9AA4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80A1EB-A80A-93CC-E205-E6D254915C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7F4C6B-09A7-3CEB-4B0E-B9BB80AC3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AFC3-18F5-F749-9235-1B07FC0A0505}" type="datetimeFigureOut">
              <a:rPr lang="en-ID"/>
              <a:t>27/02/24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28F712-ACBE-D78A-061F-7A6BF1A8F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CA7B73-B536-8CA9-FEBC-FFE473242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9EE7-07C7-5B4A-95D4-B44D5247B312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7858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A7848-2EEE-BEEF-36A7-0FD1DE815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FF63BA-9020-F7B4-1A03-967E4F41A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AFC3-18F5-F749-9235-1B07FC0A0505}" type="datetimeFigureOut">
              <a:rPr lang="en-ID"/>
              <a:t>27/02/24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BB248B-FF5C-5A22-64BB-DCBA59022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D166F3-26A6-A99E-0EA1-8A493B94A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9EE7-07C7-5B4A-95D4-B44D5247B312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37421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7A6B5E-2765-573B-0E10-D2ABCBC0A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AFC3-18F5-F749-9235-1B07FC0A0505}" type="datetimeFigureOut">
              <a:rPr lang="en-ID"/>
              <a:t>27/02/24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F7A38B-03F8-7FFE-7DEF-FE752E903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401FBF-6D5C-6F5D-681A-A90A14DB9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9EE7-07C7-5B4A-95D4-B44D5247B312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30163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1E771-A356-E8C4-D8E2-3813EB4AC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44808-1327-144F-D49F-439B1AE46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C330B5-0352-6367-9111-783B0360C5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C9F59B-FB06-00E3-6ACC-46F320876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AFC3-18F5-F749-9235-1B07FC0A0505}" type="datetimeFigureOut">
              <a:rPr lang="en-ID"/>
              <a:t>27/02/24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DD7761-E174-33A8-500E-A29B5B13F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55092F-BE3E-68EC-33E5-9E772777E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9EE7-07C7-5B4A-95D4-B44D5247B312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10321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814A8-1D03-4B01-36FC-6DDEE3B4D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141B9F-2FC8-7D1D-C4AA-27D411FB12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24F50E-86F9-6DAA-5E73-D23978463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8F31A3-19BD-CA14-7784-917478703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AFC3-18F5-F749-9235-1B07FC0A0505}" type="datetimeFigureOut">
              <a:rPr lang="en-ID"/>
              <a:t>27/02/24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83837-DAAE-65B1-9F4F-251CD45C0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68DA97-5245-3B35-FCAB-D43F22986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69EE7-07C7-5B4A-95D4-B44D5247B312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78383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CA51C1-5B5A-5FC8-6C20-AFF8F39C4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A4E83E-3E60-6324-2360-BBAC6DEC4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0FF871-BC47-5E53-C38D-392816722F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DAFC3-18F5-F749-9235-1B07FC0A0505}" type="datetimeFigureOut">
              <a:t>27/02/24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2B72C6-51B1-4DDA-5EDB-5989BDF57D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5834EC-40A4-5F3C-EC0A-F44EA00405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69EE7-07C7-5B4A-95D4-B44D5247B312}" type="slidenum">
              <a:rPr lang="en-ID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50277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6E847-9958-EC55-3885-A802D85957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Ancaman dan Serangan Siber</a:t>
            </a:r>
            <a:endParaRPr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7AC170-CF3B-9692-483E-63823D141B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Keamanan Teknologi Informasi</a:t>
            </a:r>
          </a:p>
          <a:p>
            <a:r>
              <a:rPr lang="en-US"/>
              <a:t>Kuliah Teknik Informatika Universitas Pancasila</a:t>
            </a:r>
          </a:p>
          <a:p>
            <a:r>
              <a:rPr lang="en-US"/>
              <a:t>Adi Wahyu Pribadi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12918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26893-A5BF-7EC6-287F-00CDDFCE8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Tujuan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90783F-E2EE-D1C6-2E1C-767EA19B5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ID" b="0" i="0">
                <a:solidFill>
                  <a:srgbClr val="1F1F1F"/>
                </a:solidFill>
                <a:effectLst/>
                <a:latin typeface="Google Sans"/>
              </a:rPr>
              <a:t>Memahami konsep dasar keamanan jaringan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D" b="0" i="0">
                <a:solidFill>
                  <a:srgbClr val="1F1F1F"/>
                </a:solidFill>
                <a:effectLst/>
                <a:latin typeface="Google Sans"/>
              </a:rPr>
              <a:t>Mempelajari berbagai jenis perangkat dan teknologi keamanan jaringan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D" b="0" i="0">
                <a:solidFill>
                  <a:srgbClr val="1F1F1F"/>
                </a:solidFill>
                <a:effectLst/>
                <a:latin typeface="Google Sans"/>
              </a:rPr>
              <a:t>Menganalisis dan mengidentifikasi kelemahan keamanan jaringan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D" b="0" i="0">
                <a:solidFill>
                  <a:srgbClr val="1F1F1F"/>
                </a:solidFill>
                <a:effectLst/>
                <a:latin typeface="Google Sans"/>
              </a:rPr>
              <a:t>Menerapkan praktik terbaik untuk meningkatkan keamanan jaringan</a:t>
            </a:r>
          </a:p>
        </p:txBody>
      </p:sp>
    </p:spTree>
    <p:extLst>
      <p:ext uri="{BB962C8B-B14F-4D97-AF65-F5344CB8AC3E}">
        <p14:creationId xmlns:p14="http://schemas.microsoft.com/office/powerpoint/2010/main" val="213747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29BC9-4AA3-3FF3-9C59-882278F96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Konsep Dasar Keamanan Jaringan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703A0-F651-EC9E-A68C-6F2B0B5C4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Definisi dan tujuan keamanan jaringan</a:t>
            </a:r>
          </a:p>
          <a:p>
            <a:r>
              <a:rPr lang="en-US"/>
              <a:t>Aset-aset yang perlu dilindungi dalam jaringan</a:t>
            </a:r>
          </a:p>
          <a:p>
            <a:r>
              <a:rPr lang="en-US"/>
              <a:t>Ancaman dan serangan yang umum terjadi pada jaringan</a:t>
            </a:r>
          </a:p>
          <a:p>
            <a:r>
              <a:rPr lang="en-US"/>
              <a:t>Prinsip-prinsip dasar keamanan jaringan</a:t>
            </a:r>
          </a:p>
        </p:txBody>
      </p:sp>
    </p:spTree>
    <p:extLst>
      <p:ext uri="{BB962C8B-B14F-4D97-AF65-F5344CB8AC3E}">
        <p14:creationId xmlns:p14="http://schemas.microsoft.com/office/powerpoint/2010/main" val="1814914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93D1B-C062-3215-71E4-56C9BC75E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Perangkat Keamanan Jaringan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9378F3-33AA-CA4D-CDAC-47DC7D93D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/>
              <a:t>Firewall: jenis, fungsi, dan konfigurasi</a:t>
            </a:r>
          </a:p>
          <a:p>
            <a:r>
              <a:rPr lang="en-ID"/>
              <a:t>Intrusion Detection System (IDS) dan Intrusion Prevention System (IPS): jenis, fungsi, dan konfigurasi</a:t>
            </a:r>
          </a:p>
          <a:p>
            <a:r>
              <a:rPr lang="en-ID"/>
              <a:t>Virtual Private Network (VPN): jenis dan cara kerja</a:t>
            </a:r>
          </a:p>
          <a:p>
            <a:r>
              <a:rPr lang="en-ID"/>
              <a:t>Sistem autentikasi dan otorisasi</a:t>
            </a:r>
          </a:p>
        </p:txBody>
      </p:sp>
    </p:spTree>
    <p:extLst>
      <p:ext uri="{BB962C8B-B14F-4D97-AF65-F5344CB8AC3E}">
        <p14:creationId xmlns:p14="http://schemas.microsoft.com/office/powerpoint/2010/main" val="3980722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B38DE-9AE8-4FEC-A4F0-BB54A5E61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Teknologo Keamanan Jaringan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9E92D-C0D0-F62B-9AB2-75FD44E09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Enkripsi: jenis dan algoritma</a:t>
            </a:r>
          </a:p>
          <a:p>
            <a:r>
              <a:rPr lang="en-US"/>
              <a:t>Segmentasi jaringan</a:t>
            </a:r>
          </a:p>
          <a:p>
            <a:r>
              <a:rPr lang="en-US"/>
              <a:t>Wireless security: WPA2, MAC Filtering, dan WPS</a:t>
            </a:r>
          </a:p>
          <a:p>
            <a:r>
              <a:rPr lang="en-US"/>
              <a:t>Content filtering dan web filtering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40272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A28BC-7CD9-5536-1A9C-C6079B15A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Analisis dan Identifikasi Kelemahan Jaringan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02E46-F0F7-4D5C-FF4B-A079B4A49C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/>
              <a:t>Teknik scanning dan vulnerability assessment</a:t>
            </a:r>
          </a:p>
          <a:p>
            <a:r>
              <a:rPr lang="en-ID"/>
              <a:t>Tools dan software untuk analisis keamanan jaringan</a:t>
            </a:r>
          </a:p>
          <a:p>
            <a:r>
              <a:rPr lang="en-ID"/>
              <a:t>Pengujian penetrasi (penetration testing)</a:t>
            </a:r>
          </a:p>
        </p:txBody>
      </p:sp>
    </p:spTree>
    <p:extLst>
      <p:ext uri="{BB962C8B-B14F-4D97-AF65-F5344CB8AC3E}">
        <p14:creationId xmlns:p14="http://schemas.microsoft.com/office/powerpoint/2010/main" val="1418691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5B20E-7C4A-14D2-28E1-91D19ADC3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Praktik Terbaik Keamanan Jaringan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67FCA-7785-4200-99AE-BDF82122A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/>
              <a:t>Pembaruan perangkat lunak dan firmware secara berkala</a:t>
            </a:r>
          </a:p>
          <a:p>
            <a:r>
              <a:rPr lang="en-ID"/>
              <a:t>Penerapan kebijakan password yang kuat</a:t>
            </a:r>
          </a:p>
          <a:p>
            <a:r>
              <a:rPr lang="en-ID"/>
              <a:t>Pengaturan kontrol akses yang ketat</a:t>
            </a:r>
          </a:p>
          <a:p>
            <a:r>
              <a:rPr lang="en-ID"/>
              <a:t>Edukasi dan pelatihan pengguna tentang keamanan jaringan</a:t>
            </a:r>
          </a:p>
          <a:p>
            <a:r>
              <a:rPr lang="en-ID"/>
              <a:t>Backup dan disaster recovery</a:t>
            </a:r>
          </a:p>
        </p:txBody>
      </p:sp>
    </p:spTree>
    <p:extLst>
      <p:ext uri="{BB962C8B-B14F-4D97-AF65-F5344CB8AC3E}">
        <p14:creationId xmlns:p14="http://schemas.microsoft.com/office/powerpoint/2010/main" val="2553967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118CD-B64F-9C1A-D07A-3829FDF8B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Kuis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B5B63-8C13-A395-61AB-A7684E2D5D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D"/>
              <a:t>Jelaskan fungsi utama dari firewall!</a:t>
            </a:r>
          </a:p>
          <a:p>
            <a:pPr marL="514350" indent="-514350">
              <a:buFont typeface="+mj-lt"/>
              <a:buAutoNum type="arabicPeriod"/>
            </a:pPr>
            <a:r>
              <a:rPr lang="en-ID"/>
              <a:t>Apa perbedaan antara IDS dan IPS?</a:t>
            </a:r>
          </a:p>
          <a:p>
            <a:pPr marL="514350" indent="-514350">
              <a:buFont typeface="+mj-lt"/>
              <a:buAutoNum type="arabicPeriod"/>
            </a:pPr>
            <a:r>
              <a:rPr lang="en-ID"/>
              <a:t>Sebutkan 2 jenis enkripsi yang umum digunakan dalam keamanan jaringan!</a:t>
            </a:r>
          </a:p>
          <a:p>
            <a:pPr marL="514350" indent="-514350">
              <a:buFont typeface="+mj-lt"/>
              <a:buAutoNum type="arabicPeriod"/>
            </a:pPr>
            <a:r>
              <a:rPr lang="en-ID"/>
              <a:t>Apa manfaat segmentasi jaringan?</a:t>
            </a:r>
          </a:p>
          <a:p>
            <a:pPr marL="514350" indent="-514350">
              <a:buFont typeface="+mj-lt"/>
              <a:buAutoNum type="arabicPeriod"/>
            </a:pPr>
            <a:r>
              <a:rPr lang="en-ID"/>
              <a:t>Jelaskan 2 praktik terbaik untuk meningkatkan keamanan jaringan!</a:t>
            </a:r>
          </a:p>
        </p:txBody>
      </p:sp>
    </p:spTree>
    <p:extLst>
      <p:ext uri="{BB962C8B-B14F-4D97-AF65-F5344CB8AC3E}">
        <p14:creationId xmlns:p14="http://schemas.microsoft.com/office/powerpoint/2010/main" val="2494400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325EF-B1CF-9C72-3C47-416592B39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Diskusi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CAA31-2DE4-5FB3-71C4-FD4050AEE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/>
              <a:t>Diskusikan tentang kasus-kasus pelanggaran keamanan jaringan yang terkenal!</a:t>
            </a:r>
          </a:p>
          <a:p>
            <a:r>
              <a:rPr lang="en-ID"/>
              <a:t>Bagaimana peran teknologi dan manusia dalam menjaga keamanan jaringan?</a:t>
            </a:r>
          </a:p>
          <a:p>
            <a:r>
              <a:rPr lang="en-ID"/>
              <a:t>Apa saja tantangan dalam meningkatkan keamanan jaringan di masa depan?</a:t>
            </a:r>
          </a:p>
        </p:txBody>
      </p:sp>
    </p:spTree>
    <p:extLst>
      <p:ext uri="{BB962C8B-B14F-4D97-AF65-F5344CB8AC3E}">
        <p14:creationId xmlns:p14="http://schemas.microsoft.com/office/powerpoint/2010/main" val="118304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263</Words>
  <Application>Microsoft Macintosh PowerPoint</Application>
  <PresentationFormat>Widescreen</PresentationFormat>
  <Paragraphs>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Google Sans</vt:lpstr>
      <vt:lpstr>Office Theme</vt:lpstr>
      <vt:lpstr>Ancaman dan Serangan Siber</vt:lpstr>
      <vt:lpstr>Tujuan</vt:lpstr>
      <vt:lpstr>Konsep Dasar Keamanan Jaringan</vt:lpstr>
      <vt:lpstr>Perangkat Keamanan Jaringan</vt:lpstr>
      <vt:lpstr>Teknologo Keamanan Jaringan</vt:lpstr>
      <vt:lpstr>Analisis dan Identifikasi Kelemahan Jaringan</vt:lpstr>
      <vt:lpstr>Praktik Terbaik Keamanan Jaringan</vt:lpstr>
      <vt:lpstr>Kuis</vt:lpstr>
      <vt:lpstr>Diskusi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Ancaman dan Serangan Siber</dc:title>
  <dc:creator>Adi Wahyu Pribadi</dc:creator>
  <cp:lastModifiedBy>Adi Wahyu Pribadi</cp:lastModifiedBy>
  <cp:revision>1</cp:revision>
  <dcterms:created xsi:type="dcterms:W3CDTF">2024-02-26T23:43:53Z</dcterms:created>
  <dcterms:modified xsi:type="dcterms:W3CDTF">2024-02-26T23:58:52Z</dcterms:modified>
</cp:coreProperties>
</file>