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9ABA6-ECBF-4D7D-9F34-F9B70EB6B847}" v="5" dt="2024-03-27T14:04:29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6245"/>
  </p:normalViewPr>
  <p:slideViewPr>
    <p:cSldViewPr snapToGrid="0">
      <p:cViewPr varScale="1">
        <p:scale>
          <a:sx n="84" d="100"/>
          <a:sy n="84" d="100"/>
        </p:scale>
        <p:origin x="366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Wahyu Pribadi" userId="b51fe84f4e6d4b5a" providerId="LiveId" clId="{70C9ABA6-ECBF-4D7D-9F34-F9B70EB6B847}"/>
    <pc:docChg chg="undo custSel addSld delSld modSld">
      <pc:chgData name="Adi Wahyu Pribadi" userId="b51fe84f4e6d4b5a" providerId="LiveId" clId="{70C9ABA6-ECBF-4D7D-9F34-F9B70EB6B847}" dt="2024-03-27T14:04:29.646" v="2462" actId="20577"/>
      <pc:docMkLst>
        <pc:docMk/>
      </pc:docMkLst>
      <pc:sldChg chg="modSp mod">
        <pc:chgData name="Adi Wahyu Pribadi" userId="b51fe84f4e6d4b5a" providerId="LiveId" clId="{70C9ABA6-ECBF-4D7D-9F34-F9B70EB6B847}" dt="2024-03-26T07:29:18.209" v="47" actId="20577"/>
        <pc:sldMkLst>
          <pc:docMk/>
          <pc:sldMk cId="3557924482" sldId="256"/>
        </pc:sldMkLst>
        <pc:spChg chg="mod">
          <ac:chgData name="Adi Wahyu Pribadi" userId="b51fe84f4e6d4b5a" providerId="LiveId" clId="{70C9ABA6-ECBF-4D7D-9F34-F9B70EB6B847}" dt="2024-03-26T07:29:18.209" v="47" actId="20577"/>
          <ac:spMkLst>
            <pc:docMk/>
            <pc:sldMk cId="3557924482" sldId="256"/>
            <ac:spMk id="2" creationId="{283F7299-8318-0F78-BDF2-E7E53ED76225}"/>
          </ac:spMkLst>
        </pc:spChg>
        <pc:spChg chg="mod">
          <ac:chgData name="Adi Wahyu Pribadi" userId="b51fe84f4e6d4b5a" providerId="LiveId" clId="{70C9ABA6-ECBF-4D7D-9F34-F9B70EB6B847}" dt="2024-03-26T07:28:59.923" v="36" actId="20577"/>
          <ac:spMkLst>
            <pc:docMk/>
            <pc:sldMk cId="3557924482" sldId="256"/>
            <ac:spMk id="3" creationId="{DFC39DD7-8603-4307-8429-9819C0D1F402}"/>
          </ac:spMkLst>
        </pc:spChg>
      </pc:sldChg>
      <pc:sldChg chg="modSp mod">
        <pc:chgData name="Adi Wahyu Pribadi" userId="b51fe84f4e6d4b5a" providerId="LiveId" clId="{70C9ABA6-ECBF-4D7D-9F34-F9B70EB6B847}" dt="2024-03-26T07:31:56.460" v="216" actId="20577"/>
        <pc:sldMkLst>
          <pc:docMk/>
          <pc:sldMk cId="3410605478" sldId="257"/>
        </pc:sldMkLst>
        <pc:spChg chg="mod">
          <ac:chgData name="Adi Wahyu Pribadi" userId="b51fe84f4e6d4b5a" providerId="LiveId" clId="{70C9ABA6-ECBF-4D7D-9F34-F9B70EB6B847}" dt="2024-03-26T07:31:56.460" v="216" actId="20577"/>
          <ac:spMkLst>
            <pc:docMk/>
            <pc:sldMk cId="3410605478" sldId="257"/>
            <ac:spMk id="3" creationId="{A812A0BC-6B22-32F3-6E49-C525CCBE775A}"/>
          </ac:spMkLst>
        </pc:spChg>
      </pc:sldChg>
      <pc:sldChg chg="modSp new mod">
        <pc:chgData name="Adi Wahyu Pribadi" userId="b51fe84f4e6d4b5a" providerId="LiveId" clId="{70C9ABA6-ECBF-4D7D-9F34-F9B70EB6B847}" dt="2024-03-26T07:38:02.082" v="376" actId="20577"/>
        <pc:sldMkLst>
          <pc:docMk/>
          <pc:sldMk cId="1050471371" sldId="258"/>
        </pc:sldMkLst>
        <pc:spChg chg="mod">
          <ac:chgData name="Adi Wahyu Pribadi" userId="b51fe84f4e6d4b5a" providerId="LiveId" clId="{70C9ABA6-ECBF-4D7D-9F34-F9B70EB6B847}" dt="2024-03-26T07:32:31.058" v="235" actId="20577"/>
          <ac:spMkLst>
            <pc:docMk/>
            <pc:sldMk cId="1050471371" sldId="258"/>
            <ac:spMk id="2" creationId="{81172CD4-1160-B9C1-DDA6-6B365D4C8989}"/>
          </ac:spMkLst>
        </pc:spChg>
        <pc:spChg chg="mod">
          <ac:chgData name="Adi Wahyu Pribadi" userId="b51fe84f4e6d4b5a" providerId="LiveId" clId="{70C9ABA6-ECBF-4D7D-9F34-F9B70EB6B847}" dt="2024-03-26T07:38:02.082" v="376" actId="20577"/>
          <ac:spMkLst>
            <pc:docMk/>
            <pc:sldMk cId="1050471371" sldId="258"/>
            <ac:spMk id="3" creationId="{F87DD8DC-E8EC-7C9E-A089-DC6A67053C34}"/>
          </ac:spMkLst>
        </pc:spChg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2914622931" sldId="258"/>
        </pc:sldMkLst>
      </pc:sldChg>
      <pc:sldChg chg="modSp new mod">
        <pc:chgData name="Adi Wahyu Pribadi" userId="b51fe84f4e6d4b5a" providerId="LiveId" clId="{70C9ABA6-ECBF-4D7D-9F34-F9B70EB6B847}" dt="2024-03-26T07:58:53.194" v="1464" actId="20577"/>
        <pc:sldMkLst>
          <pc:docMk/>
          <pc:sldMk cId="1047904081" sldId="259"/>
        </pc:sldMkLst>
        <pc:spChg chg="mod">
          <ac:chgData name="Adi Wahyu Pribadi" userId="b51fe84f4e6d4b5a" providerId="LiveId" clId="{70C9ABA6-ECBF-4D7D-9F34-F9B70EB6B847}" dt="2024-03-26T07:52:42.111" v="511" actId="20577"/>
          <ac:spMkLst>
            <pc:docMk/>
            <pc:sldMk cId="1047904081" sldId="259"/>
            <ac:spMk id="2" creationId="{0D7F1840-BDB8-3F3D-19EA-5677978E626F}"/>
          </ac:spMkLst>
        </pc:spChg>
        <pc:spChg chg="mod">
          <ac:chgData name="Adi Wahyu Pribadi" userId="b51fe84f4e6d4b5a" providerId="LiveId" clId="{70C9ABA6-ECBF-4D7D-9F34-F9B70EB6B847}" dt="2024-03-26T07:58:53.194" v="1464" actId="20577"/>
          <ac:spMkLst>
            <pc:docMk/>
            <pc:sldMk cId="1047904081" sldId="259"/>
            <ac:spMk id="3" creationId="{542CD427-46FD-1E44-B771-EC4D4EA61C43}"/>
          </ac:spMkLst>
        </pc:spChg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3981534889" sldId="259"/>
        </pc:sldMkLst>
      </pc:sldChg>
      <pc:sldChg chg="modSp add mod">
        <pc:chgData name="Adi Wahyu Pribadi" userId="b51fe84f4e6d4b5a" providerId="LiveId" clId="{70C9ABA6-ECBF-4D7D-9F34-F9B70EB6B847}" dt="2024-03-26T07:58:43.973" v="1460" actId="27636"/>
        <pc:sldMkLst>
          <pc:docMk/>
          <pc:sldMk cId="2733609654" sldId="260"/>
        </pc:sldMkLst>
        <pc:spChg chg="mod">
          <ac:chgData name="Adi Wahyu Pribadi" userId="b51fe84f4e6d4b5a" providerId="LiveId" clId="{70C9ABA6-ECBF-4D7D-9F34-F9B70EB6B847}" dt="2024-03-26T07:52:36.698" v="507" actId="20577"/>
          <ac:spMkLst>
            <pc:docMk/>
            <pc:sldMk cId="2733609654" sldId="260"/>
            <ac:spMk id="2" creationId="{0D7F1840-BDB8-3F3D-19EA-5677978E626F}"/>
          </ac:spMkLst>
        </pc:spChg>
        <pc:spChg chg="mod">
          <ac:chgData name="Adi Wahyu Pribadi" userId="b51fe84f4e6d4b5a" providerId="LiveId" clId="{70C9ABA6-ECBF-4D7D-9F34-F9B70EB6B847}" dt="2024-03-26T07:58:43.973" v="1460" actId="27636"/>
          <ac:spMkLst>
            <pc:docMk/>
            <pc:sldMk cId="2733609654" sldId="260"/>
            <ac:spMk id="3" creationId="{542CD427-46FD-1E44-B771-EC4D4EA61C43}"/>
          </ac:spMkLst>
        </pc:spChg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3742109669" sldId="260"/>
        </pc:sldMkLst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1050726755" sldId="261"/>
        </pc:sldMkLst>
      </pc:sldChg>
      <pc:sldChg chg="modSp new mod">
        <pc:chgData name="Adi Wahyu Pribadi" userId="b51fe84f4e6d4b5a" providerId="LiveId" clId="{70C9ABA6-ECBF-4D7D-9F34-F9B70EB6B847}" dt="2024-03-27T13:51:13.833" v="1615" actId="20577"/>
        <pc:sldMkLst>
          <pc:docMk/>
          <pc:sldMk cId="1940956264" sldId="261"/>
        </pc:sldMkLst>
        <pc:spChg chg="mod">
          <ac:chgData name="Adi Wahyu Pribadi" userId="b51fe84f4e6d4b5a" providerId="LiveId" clId="{70C9ABA6-ECBF-4D7D-9F34-F9B70EB6B847}" dt="2024-03-27T13:50:50.780" v="1514" actId="20577"/>
          <ac:spMkLst>
            <pc:docMk/>
            <pc:sldMk cId="1940956264" sldId="261"/>
            <ac:spMk id="2" creationId="{A402C768-C474-DCF9-EB69-F0F3F8688619}"/>
          </ac:spMkLst>
        </pc:spChg>
        <pc:spChg chg="mod">
          <ac:chgData name="Adi Wahyu Pribadi" userId="b51fe84f4e6d4b5a" providerId="LiveId" clId="{70C9ABA6-ECBF-4D7D-9F34-F9B70EB6B847}" dt="2024-03-27T13:51:13.833" v="1615" actId="20577"/>
          <ac:spMkLst>
            <pc:docMk/>
            <pc:sldMk cId="1940956264" sldId="261"/>
            <ac:spMk id="3" creationId="{78ED86F4-E36D-BDBA-BE22-A2C53AF61D21}"/>
          </ac:spMkLst>
        </pc:spChg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608722126" sldId="262"/>
        </pc:sldMkLst>
      </pc:sldChg>
      <pc:sldChg chg="modSp new mod">
        <pc:chgData name="Adi Wahyu Pribadi" userId="b51fe84f4e6d4b5a" providerId="LiveId" clId="{70C9ABA6-ECBF-4D7D-9F34-F9B70EB6B847}" dt="2024-03-27T13:53:53.728" v="1864" actId="20577"/>
        <pc:sldMkLst>
          <pc:docMk/>
          <pc:sldMk cId="888633887" sldId="262"/>
        </pc:sldMkLst>
        <pc:spChg chg="mod">
          <ac:chgData name="Adi Wahyu Pribadi" userId="b51fe84f4e6d4b5a" providerId="LiveId" clId="{70C9ABA6-ECBF-4D7D-9F34-F9B70EB6B847}" dt="2024-03-27T13:51:22.412" v="1629" actId="20577"/>
          <ac:spMkLst>
            <pc:docMk/>
            <pc:sldMk cId="888633887" sldId="262"/>
            <ac:spMk id="2" creationId="{7DFB4B44-82F5-B5C0-94E0-6DFB59AB5523}"/>
          </ac:spMkLst>
        </pc:spChg>
        <pc:spChg chg="mod">
          <ac:chgData name="Adi Wahyu Pribadi" userId="b51fe84f4e6d4b5a" providerId="LiveId" clId="{70C9ABA6-ECBF-4D7D-9F34-F9B70EB6B847}" dt="2024-03-27T13:53:53.728" v="1864" actId="20577"/>
          <ac:spMkLst>
            <pc:docMk/>
            <pc:sldMk cId="888633887" sldId="262"/>
            <ac:spMk id="3" creationId="{D0A30657-76B9-A920-4C59-2C0158ECC5B0}"/>
          </ac:spMkLst>
        </pc:spChg>
      </pc:sldChg>
      <pc:sldChg chg="modSp new mod">
        <pc:chgData name="Adi Wahyu Pribadi" userId="b51fe84f4e6d4b5a" providerId="LiveId" clId="{70C9ABA6-ECBF-4D7D-9F34-F9B70EB6B847}" dt="2024-03-27T13:56:44.931" v="2340" actId="20577"/>
        <pc:sldMkLst>
          <pc:docMk/>
          <pc:sldMk cId="461635605" sldId="263"/>
        </pc:sldMkLst>
        <pc:spChg chg="mod">
          <ac:chgData name="Adi Wahyu Pribadi" userId="b51fe84f4e6d4b5a" providerId="LiveId" clId="{70C9ABA6-ECBF-4D7D-9F34-F9B70EB6B847}" dt="2024-03-27T13:54:43.293" v="1901" actId="20577"/>
          <ac:spMkLst>
            <pc:docMk/>
            <pc:sldMk cId="461635605" sldId="263"/>
            <ac:spMk id="2" creationId="{E3E295DB-E414-2E7F-817F-150C10F356CA}"/>
          </ac:spMkLst>
        </pc:spChg>
        <pc:spChg chg="mod">
          <ac:chgData name="Adi Wahyu Pribadi" userId="b51fe84f4e6d4b5a" providerId="LiveId" clId="{70C9ABA6-ECBF-4D7D-9F34-F9B70EB6B847}" dt="2024-03-27T13:56:44.931" v="2340" actId="20577"/>
          <ac:spMkLst>
            <pc:docMk/>
            <pc:sldMk cId="461635605" sldId="263"/>
            <ac:spMk id="3" creationId="{200621AD-E33A-583C-2D0A-F715E5E2A2A4}"/>
          </ac:spMkLst>
        </pc:spChg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2996174770" sldId="263"/>
        </pc:sldMkLst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80288909" sldId="264"/>
        </pc:sldMkLst>
      </pc:sldChg>
      <pc:sldChg chg="modSp new mod">
        <pc:chgData name="Adi Wahyu Pribadi" userId="b51fe84f4e6d4b5a" providerId="LiveId" clId="{70C9ABA6-ECBF-4D7D-9F34-F9B70EB6B847}" dt="2024-03-27T14:02:07.791" v="2402" actId="20577"/>
        <pc:sldMkLst>
          <pc:docMk/>
          <pc:sldMk cId="460170816" sldId="264"/>
        </pc:sldMkLst>
        <pc:spChg chg="mod">
          <ac:chgData name="Adi Wahyu Pribadi" userId="b51fe84f4e6d4b5a" providerId="LiveId" clId="{70C9ABA6-ECBF-4D7D-9F34-F9B70EB6B847}" dt="2024-03-27T14:02:04.337" v="2399" actId="20577"/>
          <ac:spMkLst>
            <pc:docMk/>
            <pc:sldMk cId="460170816" sldId="264"/>
            <ac:spMk id="2" creationId="{5CD74E9C-DDFC-EBE3-7DB6-D23DFFC7D745}"/>
          </ac:spMkLst>
        </pc:spChg>
        <pc:spChg chg="mod">
          <ac:chgData name="Adi Wahyu Pribadi" userId="b51fe84f4e6d4b5a" providerId="LiveId" clId="{70C9ABA6-ECBF-4D7D-9F34-F9B70EB6B847}" dt="2024-03-27T14:02:07.791" v="2402" actId="20577"/>
          <ac:spMkLst>
            <pc:docMk/>
            <pc:sldMk cId="460170816" sldId="264"/>
            <ac:spMk id="3" creationId="{041BCA56-9759-91AC-261A-9B4865C9695D}"/>
          </ac:spMkLst>
        </pc:spChg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2942349067" sldId="265"/>
        </pc:sldMkLst>
      </pc:sldChg>
      <pc:sldChg chg="modSp new mod">
        <pc:chgData name="Adi Wahyu Pribadi" userId="b51fe84f4e6d4b5a" providerId="LiveId" clId="{70C9ABA6-ECBF-4D7D-9F34-F9B70EB6B847}" dt="2024-03-27T14:04:29.646" v="2462" actId="20577"/>
        <pc:sldMkLst>
          <pc:docMk/>
          <pc:sldMk cId="4076290517" sldId="265"/>
        </pc:sldMkLst>
        <pc:spChg chg="mod">
          <ac:chgData name="Adi Wahyu Pribadi" userId="b51fe84f4e6d4b5a" providerId="LiveId" clId="{70C9ABA6-ECBF-4D7D-9F34-F9B70EB6B847}" dt="2024-03-27T14:03:58.843" v="2425" actId="20577"/>
          <ac:spMkLst>
            <pc:docMk/>
            <pc:sldMk cId="4076290517" sldId="265"/>
            <ac:spMk id="2" creationId="{CDA74EE9-DDBD-C90A-58CD-09ECA7E0C9BF}"/>
          </ac:spMkLst>
        </pc:spChg>
        <pc:spChg chg="mod">
          <ac:chgData name="Adi Wahyu Pribadi" userId="b51fe84f4e6d4b5a" providerId="LiveId" clId="{70C9ABA6-ECBF-4D7D-9F34-F9B70EB6B847}" dt="2024-03-27T14:04:29.646" v="2462" actId="20577"/>
          <ac:spMkLst>
            <pc:docMk/>
            <pc:sldMk cId="4076290517" sldId="265"/>
            <ac:spMk id="3" creationId="{00E42BDD-B337-EDA9-C9C5-9480F9ACB443}"/>
          </ac:spMkLst>
        </pc:spChg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2962340576" sldId="266"/>
        </pc:sldMkLst>
      </pc:sldChg>
      <pc:sldChg chg="del">
        <pc:chgData name="Adi Wahyu Pribadi" userId="b51fe84f4e6d4b5a" providerId="LiveId" clId="{70C9ABA6-ECBF-4D7D-9F34-F9B70EB6B847}" dt="2024-03-26T07:32:08.873" v="217" actId="47"/>
        <pc:sldMkLst>
          <pc:docMk/>
          <pc:sldMk cId="3132126211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7671-0677-DFC4-17FA-9E9398FB7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A597D-A032-50D7-B1D7-5ACB261BE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3698-2CF5-49E1-C465-BAFC4C6F9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2CA49-1017-E598-269D-B1E907B1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B1FFB-83FA-B146-BD6D-E167F26D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954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691-EC08-DD69-FD8F-7B9B2450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8319D-C4B9-6109-9787-0D72CD074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7F9D5-4E16-AAD2-9C6D-7DAF8C2B9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06920-0B67-0CED-A178-03DC7A9B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940A3-DBA1-8C66-2EF1-D046506EB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041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E1291-4FB4-0A30-7941-81DBC6B94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FAE9B-DCCF-44E4-698D-675615354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2D5E4-5AE9-66D8-553F-F0E210E3D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5D488-7103-3573-530A-08F7BFCD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A0D46-0C59-150B-79FF-B57531D32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0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104D-94DE-9369-06E8-DFB4ACEA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B61BF-0D7E-7105-3AE4-7A4AD01F4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14C3F-52AA-250F-3B77-FAB7589D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8310D-5630-EBA9-168E-7F5133EE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3714-DB2A-91A2-7369-EF063A9C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44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D6999-3FF5-FF9B-1ADE-6D23CDE6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E6062-AFC2-904B-F39C-2ABD8F248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32758-5277-273E-8A62-E77B9041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959E8-64BC-A0D8-88FC-8DE77D854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30C28-B216-0D49-C05A-0C2BC0591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399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C6951-7FBE-30EA-9BF3-F4AE74064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5D16B-EA5A-15D6-8F73-90204E357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54A49-D028-DF35-E281-05DD52F74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FB3A2-879F-E47E-DE7C-24923DB4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A12CE-0BD1-5EA6-857A-B577EBBB2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7998F-5765-8317-6523-D9A41F505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939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BB37-8A68-40A0-516F-B0FCC309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29EAF-4327-66C6-AC3C-8FABB9E50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38E63-7652-4B3C-4488-73679B34F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BC32F-9EE5-F49F-06C0-7F57065EF6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AF918D-7475-D404-BADB-733B4E5E8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014368-BA76-D064-8B46-96648943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9191F-AD39-E12E-C4B4-6B3878C6A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E984E9-4782-82C1-76BC-10D3C4FBE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130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8BDF-A445-275F-C6F8-05A8F85B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17CC18-5CA7-46E3-C617-6A8B695B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176AA-5E6F-B3F0-7195-7B756A627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086688-C857-5606-7F38-B2B09A75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448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82D53F-8004-DB29-95BA-5A89049B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183104-8D2C-9FE6-32D0-3B134EEE8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F48E9-8CE0-CEE4-2807-D867E218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18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18503-E605-080B-85CC-5885B9FA8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E3745-AEDD-FBCB-A307-AAAB06071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0AEC8-6918-22CA-E46C-A9138D771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59EAE-0666-282E-15E7-38CA15488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31B64-D0CA-5CBE-D547-56AAA5C57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A6E99-4E9F-CFA2-0BEA-FF901C923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38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65F3-89D1-B382-69E2-C0AFEF6A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1CD30-7C1E-CFE8-9293-23A2D52FA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7A2D8-B251-5C54-702B-6BC65A60C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1C036-865B-EBED-99C8-F43A03C9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26/03/2024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E5AF4-67FB-C339-5F5A-80E879389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1568F-F742-8F1B-591F-3C03309A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099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A2E774-A30B-1638-8A69-65B3F6536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E30AE-5060-4A75-3EA2-C09C0E094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E88A7-7153-7823-CA69-B15CD3E19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D1705-EE5A-D546-B7A4-91B495962AD0}" type="datetimeFigureOut">
              <a:t>3/26/2024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A617C-0497-58BE-AA8C-4E1FA7364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E0D9D-BB7C-4A9F-CE6B-E0B79BAC2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9EB38-322B-BE4D-A3BB-04E469EBF9E5}" type="slidenum">
              <a:rPr lang="en-ID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555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-apple-com.translate.goog/guide/security/welcome/web?_x_tr_sl=en&amp;_x_tr_tl=id&amp;_x_tr_hl=id&amp;_x_tr_pto=tc" TargetMode="External"/><Relationship Id="rId2" Type="http://schemas.openxmlformats.org/officeDocument/2006/relationships/hyperlink" Target="https://developer.android.com/privacy-and-security/security-tips?hl=i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-apple-com.translate.goog/guide/security/app-security-overview-sec35dd877d0/1/web/1?_x_tr_sl=en&amp;_x_tr_tl=id&amp;_x_tr_hl=id&amp;_x_tr_pto=t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owserstack.com/guide/black-box-penetration-testing" TargetMode="External"/><Relationship Id="rId2" Type="http://schemas.openxmlformats.org/officeDocument/2006/relationships/hyperlink" Target="https://www.w3schools.com/sql/sql_injection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F7299-8318-0F78-BDF2-E7E53ED762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39DD7-8603-4307-8429-9819C0D1F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Kuliah</a:t>
            </a:r>
            <a:r>
              <a:rPr lang="en-US" dirty="0"/>
              <a:t> Teknik </a:t>
            </a:r>
            <a:r>
              <a:rPr lang="en-US" dirty="0" err="1"/>
              <a:t>Informatika</a:t>
            </a:r>
            <a:r>
              <a:rPr lang="en-US" dirty="0"/>
              <a:t> Universitas Pancasila</a:t>
            </a:r>
          </a:p>
          <a:p>
            <a:r>
              <a:rPr lang="en-US" dirty="0"/>
              <a:t>Adi Wahyu Pribadi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792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74EE9-DDBD-C90A-58CD-09ECA7E0C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Tips Mobile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42BDD-B337-EDA9-C9C5-9480F9ACB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</a:t>
            </a:r>
          </a:p>
          <a:p>
            <a:pPr lvl="1"/>
            <a:r>
              <a:rPr lang="en-US" dirty="0">
                <a:hlinkClick r:id="rId2"/>
              </a:rPr>
              <a:t>https://developer.android.com/privacy-and-security/security-tips?hl=id</a:t>
            </a:r>
            <a:endParaRPr lang="en-US" dirty="0"/>
          </a:p>
          <a:p>
            <a:r>
              <a:rPr lang="en-US" dirty="0"/>
              <a:t>Apple iOS</a:t>
            </a:r>
          </a:p>
          <a:p>
            <a:pPr lvl="1"/>
            <a:r>
              <a:rPr lang="en-US" dirty="0">
                <a:hlinkClick r:id="rId3"/>
              </a:rPr>
              <a:t>https://support-apple-com.translate.goog/guide/security/welcome/web?_x_tr_sl=en&amp;_x_tr_tl=id&amp;_x_tr_hl=id&amp;_x_tr_pto=tc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https://support-apple-com.translate.goog/guide/security/app-security-overview-sec35dd877d0/1/web/1?_x_tr_sl=en&amp;_x_tr_tl=id&amp;_x_tr_hl=id&amp;_x_tr_pto=tc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9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E747E-5B5D-26F7-5E60-D6674A6B6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Mata Kuliah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2A0BC-6B22-32F3-6E49-C525CCBE7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konsep-konsep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  <a:p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  <a:p>
            <a:r>
              <a:rPr lang="en-US" dirty="0" err="1"/>
              <a:t>Mempelajari</a:t>
            </a:r>
            <a:r>
              <a:rPr lang="en-US" dirty="0"/>
              <a:t> best practices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aman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060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72CD4-1160-B9C1-DDA6-6B365D4C8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DD8DC-E8EC-7C9E-A089-DC6A67053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software, malware, dan </a:t>
            </a:r>
            <a:r>
              <a:rPr lang="en-US" dirty="0" err="1"/>
              <a:t>serangan</a:t>
            </a:r>
            <a:r>
              <a:rPr lang="en-US" dirty="0"/>
              <a:t> hacker.</a:t>
            </a:r>
          </a:p>
        </p:txBody>
      </p:sp>
    </p:spTree>
    <p:extLst>
      <p:ext uri="{BB962C8B-B14F-4D97-AF65-F5344CB8AC3E}">
        <p14:creationId xmlns:p14="http://schemas.microsoft.com/office/powerpoint/2010/main" val="1050471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F1840-BDB8-3F3D-19EA-5677978E6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D427-46FD-1E44-B771-EC4D4EA61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 </a:t>
            </a:r>
            <a:r>
              <a:rPr lang="en-US" dirty="0" err="1"/>
              <a:t>Pengguna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data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Pribadi, </a:t>
            </a:r>
            <a:r>
              <a:rPr lang="en-US" dirty="0" err="1"/>
              <a:t>keuangan</a:t>
            </a:r>
            <a:r>
              <a:rPr lang="en-US" dirty="0"/>
              <a:t>, dan Kesehatan. Data </a:t>
            </a:r>
            <a:r>
              <a:rPr lang="en-US" dirty="0" err="1"/>
              <a:t>tersebut</a:t>
            </a:r>
            <a:r>
              <a:rPr lang="en-US" dirty="0"/>
              <a:t> sangat </a:t>
            </a:r>
            <a:r>
              <a:rPr lang="en-US" dirty="0" err="1"/>
              <a:t>berharga</a:t>
            </a:r>
            <a:r>
              <a:rPr lang="en-US" dirty="0"/>
              <a:t> dan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disalahgunakan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penipuan</a:t>
            </a:r>
            <a:r>
              <a:rPr lang="en-US" dirty="0"/>
              <a:t>, </a:t>
            </a:r>
            <a:r>
              <a:rPr lang="en-US" dirty="0" err="1"/>
              <a:t>pencurian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, dan </a:t>
            </a:r>
            <a:r>
              <a:rPr lang="en-US" dirty="0" err="1"/>
              <a:t>penyalahgunaan</a:t>
            </a:r>
            <a:r>
              <a:rPr lang="en-US" dirty="0"/>
              <a:t> data.</a:t>
            </a:r>
          </a:p>
          <a:p>
            <a:r>
              <a:rPr lang="en-US" dirty="0" err="1"/>
              <a:t>Privasi</a:t>
            </a:r>
            <a:r>
              <a:rPr lang="en-US" dirty="0"/>
              <a:t> </a:t>
            </a:r>
            <a:r>
              <a:rPr lang="en-US" dirty="0" err="1"/>
              <a:t>Pengguna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privasi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data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disetujui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dibagikan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</a:t>
            </a:r>
          </a:p>
          <a:p>
            <a:r>
              <a:rPr lang="en-US" dirty="0" err="1"/>
              <a:t>Keandalan</a:t>
            </a:r>
            <a:r>
              <a:rPr lang="en-US" dirty="0"/>
              <a:t> dan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celah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malware dan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siber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0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F1840-BDB8-3F3D-19EA-5677978E6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D427-46FD-1E44-B771-EC4D4EA61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Reputasi</a:t>
            </a:r>
            <a:r>
              <a:rPr lang="en-US" dirty="0"/>
              <a:t> Developer dan </a:t>
            </a:r>
            <a:r>
              <a:rPr lang="en-US" dirty="0" err="1"/>
              <a:t>Bisnis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reputasi</a:t>
            </a:r>
            <a:r>
              <a:rPr lang="en-US" dirty="0"/>
              <a:t> developer dan </a:t>
            </a:r>
            <a:r>
              <a:rPr lang="en-US" dirty="0" err="1"/>
              <a:t>bisnis</a:t>
            </a:r>
            <a:r>
              <a:rPr lang="en-US" dirty="0"/>
              <a:t>.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lagi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dan </a:t>
            </a:r>
            <a:r>
              <a:rPr lang="en-US" dirty="0" err="1"/>
              <a:t>reputasi</a:t>
            </a:r>
            <a:r>
              <a:rPr lang="en-US" dirty="0"/>
              <a:t>.</a:t>
            </a:r>
          </a:p>
          <a:p>
            <a:r>
              <a:rPr lang="en-US" dirty="0" err="1"/>
              <a:t>Kepatuhan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Regulasi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Suatu</a:t>
            </a:r>
            <a:r>
              <a:rPr lang="en-US" dirty="0"/>
              <a:t> negara/industry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regulasi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negaranya</a:t>
            </a:r>
            <a:r>
              <a:rPr lang="en-US" dirty="0"/>
              <a:t>. Jika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, Perusahaan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dikenai</a:t>
            </a:r>
            <a:r>
              <a:rPr lang="en-US" dirty="0"/>
              <a:t> </a:t>
            </a:r>
            <a:r>
              <a:rPr lang="en-US" dirty="0" err="1"/>
              <a:t>denda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sanksi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609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C768-C474-DCF9-EB69-F0F3F8688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yang Aman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D86F4-E36D-BDBA-BE22-A2C53AF61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Secure Coding</a:t>
            </a:r>
          </a:p>
          <a:p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kerentanan</a:t>
            </a:r>
            <a:endParaRPr lang="en-US" dirty="0"/>
          </a:p>
          <a:p>
            <a:r>
              <a:rPr lang="en-US" dirty="0" err="1"/>
              <a:t>Otentikasi</a:t>
            </a:r>
            <a:r>
              <a:rPr lang="en-US" dirty="0"/>
              <a:t> dan </a:t>
            </a:r>
            <a:r>
              <a:rPr lang="en-US" dirty="0" err="1"/>
              <a:t>otorisasi</a:t>
            </a:r>
            <a:endParaRPr lang="en-US" dirty="0"/>
          </a:p>
          <a:p>
            <a:r>
              <a:rPr lang="en-US" dirty="0" err="1"/>
              <a:t>Enkripsi</a:t>
            </a:r>
            <a:r>
              <a:rPr lang="en-US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1940956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B4B44-82F5-B5C0-94E0-6DFB59AB5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30657-76B9-A920-4C59-2C0158ECC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Gunakan</a:t>
            </a:r>
            <a:r>
              <a:rPr lang="en-US" dirty="0"/>
              <a:t> framework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disediakan</a:t>
            </a:r>
            <a:r>
              <a:rPr lang="en-US" dirty="0"/>
              <a:t> oleh platform </a:t>
            </a:r>
            <a:r>
              <a:rPr lang="en-US" dirty="0" err="1"/>
              <a:t>aplikasi</a:t>
            </a:r>
            <a:endParaRPr lang="en-US" dirty="0"/>
          </a:p>
          <a:p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kemanan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endParaRPr lang="en-US" dirty="0"/>
          </a:p>
          <a:p>
            <a:r>
              <a:rPr lang="en-US" dirty="0" err="1"/>
              <a:t>Edukasi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aplikasi</a:t>
            </a:r>
            <a:endParaRPr lang="en-US" dirty="0"/>
          </a:p>
          <a:p>
            <a:r>
              <a:rPr lang="en-US" dirty="0" err="1"/>
              <a:t>Gunakan</a:t>
            </a:r>
            <a:r>
              <a:rPr lang="en-US" dirty="0"/>
              <a:t> kata </a:t>
            </a:r>
            <a:r>
              <a:rPr lang="en-US" dirty="0" err="1"/>
              <a:t>sandi</a:t>
            </a:r>
            <a:r>
              <a:rPr lang="en-US" dirty="0"/>
              <a:t> dan </a:t>
            </a:r>
            <a:r>
              <a:rPr lang="en-US" dirty="0" err="1"/>
              <a:t>autentikasi</a:t>
            </a:r>
            <a:r>
              <a:rPr lang="en-US" dirty="0"/>
              <a:t> dua factor</a:t>
            </a:r>
          </a:p>
          <a:p>
            <a:r>
              <a:rPr lang="en-US" dirty="0" err="1"/>
              <a:t>Perbarui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33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295DB-E414-2E7F-817F-150C10F3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Penestration</a:t>
            </a:r>
            <a:r>
              <a:rPr lang="en-US" dirty="0"/>
              <a:t>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621AD-E33A-583C-2D0A-F715E5E2A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Pentest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Simulasi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penyerangan</a:t>
            </a:r>
            <a:r>
              <a:rPr lang="en-US" dirty="0">
                <a:sym typeface="Wingdings" panose="05000000000000000000" pitchFamily="2" charset="2"/>
              </a:rPr>
              <a:t> pada </a:t>
            </a:r>
            <a:r>
              <a:rPr lang="en-US" dirty="0" err="1">
                <a:sym typeface="Wingdings" panose="05000000000000000000" pitchFamily="2" charset="2"/>
              </a:rPr>
              <a:t>aplikasi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system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menemukan</a:t>
            </a:r>
            <a:r>
              <a:rPr lang="en-US" dirty="0">
                <a:sym typeface="Wingdings" panose="05000000000000000000" pitchFamily="2" charset="2"/>
              </a:rPr>
              <a:t> dan </a:t>
            </a:r>
            <a:r>
              <a:rPr lang="en-US" dirty="0" err="1">
                <a:sym typeface="Wingdings" panose="05000000000000000000" pitchFamily="2" charset="2"/>
              </a:rPr>
              <a:t>mengeksploitasi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kerentanan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keamanan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r>
              <a:rPr lang="en-US" dirty="0" err="1">
                <a:sym typeface="Wingdings" panose="05000000000000000000" pitchFamily="2" charset="2"/>
              </a:rPr>
              <a:t>Jenis-jenis</a:t>
            </a:r>
            <a:r>
              <a:rPr lang="en-US" dirty="0">
                <a:sym typeface="Wingdings" panose="05000000000000000000" pitchFamily="2" charset="2"/>
              </a:rPr>
              <a:t> Pentest: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Black box testing: Tester </a:t>
            </a:r>
            <a:r>
              <a:rPr lang="en-US" dirty="0" err="1">
                <a:sym typeface="Wingdings" panose="05000000000000000000" pitchFamily="2" charset="2"/>
              </a:rPr>
              <a:t>tidak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memiliki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informasi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tentang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aplikasi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system yang </a:t>
            </a:r>
            <a:r>
              <a:rPr lang="en-US" dirty="0" err="1">
                <a:sym typeface="Wingdings" panose="05000000000000000000" pitchFamily="2" charset="2"/>
              </a:rPr>
              <a:t>diuji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White box testing: Tester </a:t>
            </a:r>
            <a:r>
              <a:rPr lang="en-US" dirty="0" err="1">
                <a:sym typeface="Wingdings" panose="05000000000000000000" pitchFamily="2" charset="2"/>
              </a:rPr>
              <a:t>memiliki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akses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penuh</a:t>
            </a:r>
            <a:r>
              <a:rPr lang="en-US" dirty="0">
                <a:sym typeface="Wingdings" panose="05000000000000000000" pitchFamily="2" charset="2"/>
              </a:rPr>
              <a:t> ke source code dan system yang </a:t>
            </a:r>
            <a:r>
              <a:rPr lang="en-US" dirty="0" err="1">
                <a:sym typeface="Wingdings" panose="05000000000000000000" pitchFamily="2" charset="2"/>
              </a:rPr>
              <a:t>diuji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Grey box testing: Tester </a:t>
            </a:r>
            <a:r>
              <a:rPr lang="en-US" dirty="0" err="1">
                <a:sym typeface="Wingdings" panose="05000000000000000000" pitchFamily="2" charset="2"/>
              </a:rPr>
              <a:t>memiliki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informasi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parsial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tentang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aplikasi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system yang </a:t>
            </a:r>
            <a:r>
              <a:rPr lang="en-US" dirty="0" err="1">
                <a:sym typeface="Wingdings" panose="05000000000000000000" pitchFamily="2" charset="2"/>
              </a:rPr>
              <a:t>diuji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35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74E9C-DDFC-EBE3-7DB6-D23DFFC7D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&amp; Black Box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BCA56-9759-91AC-261A-9B4865C96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https://www.w3schools.com/sql/sql_injection.asp</a:t>
            </a:r>
            <a:endParaRPr lang="en-US" dirty="0"/>
          </a:p>
          <a:p>
            <a:r>
              <a:rPr lang="en-US" dirty="0">
                <a:hlinkClick r:id="rId3"/>
              </a:rPr>
              <a:t>https://www.browserstack.com/guide/black-box-penetration-testing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7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</TotalTime>
  <Words>467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Keamanan Aplikasi</vt:lpstr>
      <vt:lpstr>Tujuan Mata Kuliah</vt:lpstr>
      <vt:lpstr>Keamanan Aplikasi</vt:lpstr>
      <vt:lpstr>Pentingnya Keamanan Aplikasi (1)</vt:lpstr>
      <vt:lpstr>Pentingnya Keamanan Aplikasi (2)</vt:lpstr>
      <vt:lpstr>Best Practices Membangun Aplikasi yang Aman</vt:lpstr>
      <vt:lpstr>Secure coding</vt:lpstr>
      <vt:lpstr>Penestration Testing</vt:lpstr>
      <vt:lpstr>SQL Injection &amp; Black Box Testing</vt:lpstr>
      <vt:lpstr>Security Tips Mobile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Keamanan Teknologi Informasi</dc:title>
  <dc:creator>Adi Wahyu Pribadi</dc:creator>
  <cp:lastModifiedBy>Adi Wahyu Pribadi</cp:lastModifiedBy>
  <cp:revision>2</cp:revision>
  <dcterms:created xsi:type="dcterms:W3CDTF">2024-02-26T23:24:08Z</dcterms:created>
  <dcterms:modified xsi:type="dcterms:W3CDTF">2024-03-27T14:05:26Z</dcterms:modified>
</cp:coreProperties>
</file>