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7ED7D-1703-BA49-B81A-4CB75D97FA25}" type="datetimeFigureOut">
              <a:rPr lang="en-US" smtClean="0"/>
              <a:t>6/11/24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1A0C9-4945-3448-86B9-E0BC4412C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7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1A0C9-4945-3448-86B9-E0BC4412C9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0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5A583-0E01-FB03-F9F0-117107B22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80294-3C58-A43F-C420-F5498C9A4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8624D-141D-6F98-E89A-49F837FF4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C6196-D3AF-CC3B-2DFC-57B5F860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F0835-F601-DB6B-13CF-D1C9E8B28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0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0BBB0-529D-2CC7-EB16-4934B0998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B327F-9C7C-2CDB-9CC0-C3EBA5197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5574A-CDC6-DB4D-1CFB-28820058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6CB7B-AF89-04A7-39A8-AB5A69389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28FC7-D1D1-8C91-14F7-DF2B8A096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7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01FFD1-50B5-E2DC-9D61-8464EF8F51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8DA30D-4664-F480-00B2-B41609278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E0977-C03B-98D9-1730-8935B038B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6D27E-E9A6-3DAA-873C-483BA966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412F-88D5-8011-4323-AA5C5CB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3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6280-3959-7CCA-F6CB-E60DE799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3D5EF-37D4-66CC-D24F-3A9C97AF2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346C7-ED80-0F15-1418-48F6EC81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212D7-CEB4-B771-5DEA-6AFFB304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DDF1F-6606-9F81-04F5-EA08B151D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8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F193-8B15-18CF-CC65-33D7A3F7C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26580-32B5-A2FD-2AA9-B96D4B7A0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15F0F-A551-531B-DE6E-82298A0A9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8F122-8B56-EABC-AB49-F681A2A69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2778E-216E-81E9-8819-B1369C671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9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E9B93-09D9-7FA4-00AD-BDD6B3D67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DB68B-AA76-D7B9-BDDB-5964F36B1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29E76-8402-FE6D-F8D2-757EB5D5A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42EDF-E5A2-F1D8-D04C-F031A9F7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9C090-0E58-5A9B-830F-D99254B5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71668-897D-0144-CE82-67C51AA00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5FCC-682F-DC94-4AE2-C975274C2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8348C-F191-971B-FEC7-6C5A58D21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705A1-AE81-5DE9-EF03-45B71C972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6DB52-55D6-1AE4-85F0-82FA1A185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36941-1DDA-EB3A-3A7F-055A04E907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ECDC9-A1A3-0A34-CA5F-2CFFF287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F5F630-A14D-1BCD-DCE5-725B60AA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F9438D-EBEB-5029-BEF4-33E69C16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9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20BAF-4A12-0610-7F5A-725504D8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7EE22-1FDA-1D12-064B-91BD72BC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CBC04-64B7-55BF-7E03-D67795E24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21EC3-0A6F-F828-248A-0E3ECE7C2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6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D9DD1-3408-2D6E-97B2-9667890A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F05375-1AC7-72A6-9A99-96F7921A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44F6D0-B0ED-8CFA-B2E2-37C724D5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0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60C4-9E34-DF9C-40BA-29C5D8383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62B06-9293-B510-8703-59F149C46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E17D2-E53D-E0BF-49F6-8BBD7F184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6DCFF-76AA-1147-E178-C2374D50B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5DD1A-BB92-F973-52E6-B65E30C52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FBF3C-507B-BE33-0404-1E5A8993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3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F458C-89CD-82EB-CABE-9C82D6795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79F65F-72F1-94AF-25E0-05020F3FF4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D33AF7-1D35-A817-75C4-25A6CAFD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A2A7A-E5A7-EE67-DBE7-BEF6CD3F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B2BAD-B77D-7110-3604-CE896DA7F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9348C-9737-7705-43F4-510CCB62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52AC9-E1F1-8B33-5518-BF76B5033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F1B12-9ED3-2C05-F9BA-2A44785F0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69271-5CA7-EE4A-9CA1-973446D5F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CFD742-030D-7440-A26C-1AC745A28320}" type="datetimeFigureOut">
              <a:rPr lang="en-US" smtClean="0"/>
              <a:t>6/11/24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A6E0C-3509-05A4-09EB-FAB2417E9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8856C-AB4B-976F-93C8-F5A19ABB3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ADA4D2-22AE-BE40-92B7-10BD2DAD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8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16A1-4B1A-5C52-8E39-1742C8A8F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Attacker &amp; Defender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803FF-59D6-677A-44A0-2DCA7148CF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75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71EBC-4500-28D3-1D6F-BA0F4F033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B42A3-11B8-77BA-E6C7-94E878CD6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Vulnerability Scanners:</a:t>
            </a:r>
          </a:p>
          <a:p>
            <a:pPr lvl="1"/>
            <a:r>
              <a:rPr lang="en-US" b="1" dirty="0"/>
              <a:t>Nessus</a:t>
            </a:r>
            <a:r>
              <a:rPr lang="en-US" dirty="0"/>
              <a:t>: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oleh attacker, Nessus juga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defender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OpenVAS</a:t>
            </a:r>
            <a:r>
              <a:rPr lang="en-US" dirty="0"/>
              <a:t>: </a:t>
            </a:r>
            <a:r>
              <a:rPr lang="en-US" dirty="0" err="1"/>
              <a:t>Alternatif</a:t>
            </a:r>
            <a:r>
              <a:rPr lang="en-US" dirty="0"/>
              <a:t> open-source </a:t>
            </a:r>
            <a:r>
              <a:rPr lang="en-US" dirty="0" err="1"/>
              <a:t>untuk</a:t>
            </a:r>
            <a:r>
              <a:rPr lang="en-US" dirty="0"/>
              <a:t> Nessus.</a:t>
            </a:r>
          </a:p>
          <a:p>
            <a:pPr lvl="1"/>
            <a:r>
              <a:rPr lang="en-US" b="1" dirty="0"/>
              <a:t>Qualys</a:t>
            </a:r>
            <a:r>
              <a:rPr lang="en-US" dirty="0"/>
              <a:t>: Platform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cloud yang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pemindaian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,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, dan </a:t>
            </a:r>
            <a:r>
              <a:rPr lang="en-US" dirty="0" err="1"/>
              <a:t>manajemen</a:t>
            </a:r>
            <a:r>
              <a:rPr lang="en-US" dirty="0"/>
              <a:t> patch. </a:t>
            </a:r>
          </a:p>
        </p:txBody>
      </p:sp>
    </p:spTree>
    <p:extLst>
      <p:ext uri="{BB962C8B-B14F-4D97-AF65-F5344CB8AC3E}">
        <p14:creationId xmlns:p14="http://schemas.microsoft.com/office/powerpoint/2010/main" val="960381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7BD5-6770-2173-45FD-24EDCD55A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DEDD2-FF30-1D00-2866-8AFDE47C4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Endpoint Detection and Response (EDR):</a:t>
            </a:r>
          </a:p>
          <a:p>
            <a:pPr lvl="1"/>
            <a:r>
              <a:rPr lang="en-US" b="1" dirty="0"/>
              <a:t>CrowdStrike Falcon</a:t>
            </a:r>
            <a:r>
              <a:rPr lang="en-US" dirty="0"/>
              <a:t>: Platform EDR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dan </a:t>
            </a:r>
            <a:r>
              <a:rPr lang="en-US" dirty="0" err="1"/>
              <a:t>merespons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pada endpoint.</a:t>
            </a:r>
          </a:p>
          <a:p>
            <a:pPr lvl="1"/>
            <a:r>
              <a:rPr lang="en-US" b="1" dirty="0"/>
              <a:t>Carbon Black</a:t>
            </a:r>
            <a:r>
              <a:rPr lang="en-US" dirty="0"/>
              <a:t>: Platform EDR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dan </a:t>
            </a:r>
            <a:r>
              <a:rPr lang="en-US" dirty="0" err="1"/>
              <a:t>respons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Microsoft Defender for Endpoint</a:t>
            </a:r>
            <a:r>
              <a:rPr lang="en-US" dirty="0"/>
              <a:t>: Solusi EDR </a:t>
            </a:r>
            <a:r>
              <a:rPr lang="en-US" dirty="0" err="1"/>
              <a:t>dari</a:t>
            </a:r>
            <a:r>
              <a:rPr lang="en-US" dirty="0"/>
              <a:t> Microsoft yang </a:t>
            </a:r>
            <a:r>
              <a:rPr lang="en-US" dirty="0" err="1"/>
              <a:t>terintegrasi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Windows. </a:t>
            </a:r>
          </a:p>
        </p:txBody>
      </p:sp>
    </p:spTree>
    <p:extLst>
      <p:ext uri="{BB962C8B-B14F-4D97-AF65-F5344CB8AC3E}">
        <p14:creationId xmlns:p14="http://schemas.microsoft.com/office/powerpoint/2010/main" val="2336060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F77A4-0DFC-D7A6-29AF-4DD8E4572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BECA4-18E6-D67D-EDF2-0252B3EDA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</a:t>
            </a:r>
            <a:r>
              <a:rPr lang="en-US" dirty="0" err="1"/>
              <a:t>Tambahan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Wireshark</a:t>
            </a:r>
            <a:r>
              <a:rPr lang="en-US" dirty="0"/>
              <a:t>: </a:t>
            </a:r>
            <a:r>
              <a:rPr lang="en-US" dirty="0" err="1"/>
              <a:t>Penganalisis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detail.</a:t>
            </a:r>
          </a:p>
          <a:p>
            <a:pPr lvl="1"/>
            <a:r>
              <a:rPr lang="en-US" b="1" dirty="0" err="1"/>
              <a:t>Tcpdump</a:t>
            </a:r>
            <a:r>
              <a:rPr lang="en-US" dirty="0"/>
              <a:t>: Alat baris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John the Ripper</a:t>
            </a:r>
            <a:r>
              <a:rPr lang="en-US" dirty="0"/>
              <a:t>: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oleh attacker, John juga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defender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kata </a:t>
            </a:r>
            <a:r>
              <a:rPr lang="en-US" dirty="0" err="1"/>
              <a:t>sandi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239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F89C4-0562-9D09-4FAB-E55CE655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D2CD6-4317-087A-9FBD-C2844D372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Reconnaissance/</a:t>
            </a:r>
            <a:r>
              <a:rPr lang="en-US" dirty="0" err="1"/>
              <a:t>Footprinting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Nmap</a:t>
            </a:r>
            <a:r>
              <a:rPr lang="en-US" dirty="0"/>
              <a:t>: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pemindaian</a:t>
            </a:r>
            <a:r>
              <a:rPr lang="en-US" dirty="0"/>
              <a:t> port dan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berjalan</a:t>
            </a:r>
            <a:r>
              <a:rPr lang="en-US" dirty="0"/>
              <a:t> pada target.</a:t>
            </a:r>
          </a:p>
          <a:p>
            <a:pPr lvl="1"/>
            <a:r>
              <a:rPr lang="en-US" b="1" dirty="0"/>
              <a:t>Shodan</a:t>
            </a:r>
            <a:r>
              <a:rPr lang="en-US" dirty="0"/>
              <a:t>: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pencari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internet,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yang </a:t>
            </a:r>
            <a:r>
              <a:rPr lang="en-US" dirty="0" err="1"/>
              <a:t>diketahui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theHarvester</a:t>
            </a:r>
            <a:r>
              <a:rPr lang="en-US" dirty="0"/>
              <a:t>: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email, subdomain, dan </a:t>
            </a:r>
            <a:r>
              <a:rPr lang="en-US" dirty="0" err="1"/>
              <a:t>nama</a:t>
            </a:r>
            <a:r>
              <a:rPr lang="en-US" dirty="0"/>
              <a:t> host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004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73B3-D04B-5BA1-0398-11151923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52D92-3423-A726-AA26-C0EB24709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Vulnerability Assessment:</a:t>
            </a:r>
          </a:p>
          <a:p>
            <a:pPr lvl="1"/>
            <a:r>
              <a:rPr lang="en-US" b="1" dirty="0"/>
              <a:t>Nessus</a:t>
            </a:r>
            <a:r>
              <a:rPr lang="en-US" dirty="0"/>
              <a:t>: </a:t>
            </a:r>
            <a:r>
              <a:rPr lang="en-US" dirty="0" err="1"/>
              <a:t>Pemindai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yang </a:t>
            </a:r>
            <a:r>
              <a:rPr lang="en-US" dirty="0" err="1"/>
              <a:t>komprehensif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dan </a:t>
            </a:r>
            <a:r>
              <a:rPr lang="en-US" dirty="0" err="1"/>
              <a:t>aplikasi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OpenVAS</a:t>
            </a:r>
            <a:r>
              <a:rPr lang="en-US" dirty="0"/>
              <a:t>: </a:t>
            </a:r>
            <a:r>
              <a:rPr lang="en-US" dirty="0" err="1"/>
              <a:t>Alternatif</a:t>
            </a:r>
            <a:r>
              <a:rPr lang="en-US" dirty="0"/>
              <a:t> open-source </a:t>
            </a:r>
            <a:r>
              <a:rPr lang="en-US" dirty="0" err="1"/>
              <a:t>untuk</a:t>
            </a:r>
            <a:r>
              <a:rPr lang="en-US" dirty="0"/>
              <a:t> Nessus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Nikto</a:t>
            </a:r>
            <a:r>
              <a:rPr lang="en-US" dirty="0"/>
              <a:t>: </a:t>
            </a:r>
            <a:r>
              <a:rPr lang="en-US" dirty="0" err="1"/>
              <a:t>Pemindai</a:t>
            </a:r>
            <a:r>
              <a:rPr lang="en-US" dirty="0"/>
              <a:t> web server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839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23DBB-3E9E-66F3-F9B0-FA37B257C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74505-BBF3-CCDB-93DF-673463A07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Exploitation:</a:t>
            </a:r>
          </a:p>
          <a:p>
            <a:pPr lvl="1"/>
            <a:r>
              <a:rPr lang="en-US" b="1" dirty="0"/>
              <a:t>Metasploit Framework</a:t>
            </a:r>
            <a:r>
              <a:rPr lang="en-US" dirty="0"/>
              <a:t>: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dan </a:t>
            </a:r>
            <a:r>
              <a:rPr lang="en-US" dirty="0" err="1"/>
              <a:t>eksekusi</a:t>
            </a:r>
            <a:r>
              <a:rPr lang="en-US" dirty="0"/>
              <a:t> exploit.</a:t>
            </a:r>
          </a:p>
          <a:p>
            <a:pPr lvl="1"/>
            <a:r>
              <a:rPr lang="en-US" b="1" dirty="0"/>
              <a:t>Burp Suite</a:t>
            </a:r>
            <a:r>
              <a:rPr lang="en-US" dirty="0"/>
              <a:t>: Alat proxy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penetrasi</a:t>
            </a:r>
            <a:r>
              <a:rPr lang="en-US" dirty="0"/>
              <a:t> web, </a:t>
            </a:r>
            <a:r>
              <a:rPr lang="en-US" dirty="0" err="1"/>
              <a:t>memungkinkan</a:t>
            </a:r>
            <a:r>
              <a:rPr lang="en-US" dirty="0"/>
              <a:t> Anda </a:t>
            </a:r>
            <a:r>
              <a:rPr lang="en-US" dirty="0" err="1"/>
              <a:t>memanipulasi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dan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SQLMap</a:t>
            </a:r>
            <a:r>
              <a:rPr lang="en-US" dirty="0"/>
              <a:t>: Alat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dan </a:t>
            </a:r>
            <a:r>
              <a:rPr lang="en-US" dirty="0" err="1"/>
              <a:t>mengeksploitasi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injeksi</a:t>
            </a:r>
            <a:r>
              <a:rPr lang="en-US" dirty="0"/>
              <a:t> SQL. </a:t>
            </a:r>
          </a:p>
        </p:txBody>
      </p:sp>
    </p:spTree>
    <p:extLst>
      <p:ext uri="{BB962C8B-B14F-4D97-AF65-F5344CB8AC3E}">
        <p14:creationId xmlns:p14="http://schemas.microsoft.com/office/powerpoint/2010/main" val="113533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8B7D7-A43F-FF33-E197-2171EA10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15745-8AD1-D8A5-89BC-71C1ECA30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Password Cracking:</a:t>
            </a:r>
          </a:p>
          <a:p>
            <a:pPr lvl="1"/>
            <a:r>
              <a:rPr lang="en-US" b="1" dirty="0" err="1"/>
              <a:t>Hashcat</a:t>
            </a:r>
            <a:r>
              <a:rPr lang="en-US" dirty="0"/>
              <a:t>: Alat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hash kata </a:t>
            </a:r>
            <a:r>
              <a:rPr lang="en-US" dirty="0" err="1"/>
              <a:t>sandi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brute-force, dictionary attack, dan rule-based attack.</a:t>
            </a:r>
          </a:p>
          <a:p>
            <a:pPr lvl="1"/>
            <a:r>
              <a:rPr lang="en-US" b="1" dirty="0"/>
              <a:t>John the Ripper</a:t>
            </a:r>
            <a:r>
              <a:rPr lang="en-US" dirty="0"/>
              <a:t>: Alat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hash kata </a:t>
            </a:r>
            <a:r>
              <a:rPr lang="en-US" dirty="0" err="1"/>
              <a:t>sandi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Hydra</a:t>
            </a:r>
            <a:r>
              <a:rPr lang="en-US" dirty="0"/>
              <a:t>: Alat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brute-force pada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SSH, FTP, dan Telnet. </a:t>
            </a:r>
          </a:p>
        </p:txBody>
      </p:sp>
    </p:spTree>
    <p:extLst>
      <p:ext uri="{BB962C8B-B14F-4D97-AF65-F5344CB8AC3E}">
        <p14:creationId xmlns:p14="http://schemas.microsoft.com/office/powerpoint/2010/main" val="336795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6F84E-0B43-E6B2-E543-48E119DD6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91607-B54B-C09D-77AE-CB338E5C7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Wireless Attacks:</a:t>
            </a:r>
          </a:p>
          <a:p>
            <a:pPr lvl="1"/>
            <a:r>
              <a:rPr lang="en-US" b="1" dirty="0" err="1"/>
              <a:t>Aircrack</a:t>
            </a:r>
            <a:r>
              <a:rPr lang="en-US" b="1" dirty="0"/>
              <a:t>-ng</a:t>
            </a:r>
            <a:r>
              <a:rPr lang="en-US" dirty="0"/>
              <a:t>: Suite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nirkabel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WEP dan WPA/WPA2.</a:t>
            </a:r>
          </a:p>
          <a:p>
            <a:pPr lvl="1"/>
            <a:r>
              <a:rPr lang="en-US" b="1" dirty="0"/>
              <a:t>Reaver</a:t>
            </a:r>
            <a:r>
              <a:rPr lang="en-US" dirty="0"/>
              <a:t>: Alat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menyerang</a:t>
            </a:r>
            <a:r>
              <a:rPr lang="en-US" dirty="0"/>
              <a:t> WPS (Wi-Fi Protected Setup)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Wi-Fi. </a:t>
            </a:r>
          </a:p>
        </p:txBody>
      </p:sp>
    </p:spTree>
    <p:extLst>
      <p:ext uri="{BB962C8B-B14F-4D97-AF65-F5344CB8AC3E}">
        <p14:creationId xmlns:p14="http://schemas.microsoft.com/office/powerpoint/2010/main" val="319610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DDB37-232E-5DF5-CD13-FC4858241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F7254-37E9-8246-91DA-97B9AFBF6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Information and Event Management (SIEM):</a:t>
            </a:r>
          </a:p>
          <a:p>
            <a:pPr lvl="1"/>
            <a:r>
              <a:rPr lang="en-US" b="1" dirty="0"/>
              <a:t>Splunk</a:t>
            </a:r>
            <a:r>
              <a:rPr lang="en-US" dirty="0"/>
              <a:t>: </a:t>
            </a:r>
            <a:r>
              <a:rPr lang="en-US" dirty="0" err="1"/>
              <a:t>Mengumpulkan</a:t>
            </a:r>
            <a:r>
              <a:rPr lang="en-US" dirty="0"/>
              <a:t>, </a:t>
            </a:r>
            <a:r>
              <a:rPr lang="en-US" dirty="0" err="1"/>
              <a:t>menganalisis</a:t>
            </a:r>
            <a:r>
              <a:rPr lang="en-US" dirty="0"/>
              <a:t>, dan </a:t>
            </a:r>
            <a:r>
              <a:rPr lang="en-US" dirty="0" err="1"/>
              <a:t>mengkorelasikan</a:t>
            </a:r>
            <a:r>
              <a:rPr lang="en-US" dirty="0"/>
              <a:t> data log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mencurigakan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ELK Stack (Elasticsearch, Logstash, Kibana)</a:t>
            </a:r>
            <a:r>
              <a:rPr lang="en-US" dirty="0"/>
              <a:t>: </a:t>
            </a:r>
            <a:r>
              <a:rPr lang="en-US" dirty="0" err="1"/>
              <a:t>Alternatif</a:t>
            </a:r>
            <a:r>
              <a:rPr lang="en-US" dirty="0"/>
              <a:t> open-source </a:t>
            </a:r>
            <a:r>
              <a:rPr lang="en-US" dirty="0" err="1"/>
              <a:t>untuk</a:t>
            </a:r>
            <a:r>
              <a:rPr lang="en-US" dirty="0"/>
              <a:t> Splunk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AlienVault OSSIM</a:t>
            </a:r>
            <a:r>
              <a:rPr lang="en-US" dirty="0"/>
              <a:t>: Platform SIEM open-source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log dan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intrusi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536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5F174-76D2-8417-B808-1149A5662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E6288-7713-1212-6C66-FFD7C5FAE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Intrusion Detection and Prevention Systems (IDS/IPS):</a:t>
            </a:r>
          </a:p>
          <a:p>
            <a:pPr lvl="1"/>
            <a:r>
              <a:rPr lang="en-US" b="1" dirty="0"/>
              <a:t>Snort</a:t>
            </a:r>
            <a:r>
              <a:rPr lang="en-US" dirty="0"/>
              <a:t>: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intrusi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tanda-tanda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Suricata</a:t>
            </a:r>
            <a:r>
              <a:rPr lang="en-US" dirty="0"/>
              <a:t>: </a:t>
            </a:r>
            <a:r>
              <a:rPr lang="en-US" dirty="0" err="1"/>
              <a:t>Alternatif</a:t>
            </a:r>
            <a:r>
              <a:rPr lang="en-US" dirty="0"/>
              <a:t> open-source </a:t>
            </a:r>
            <a:r>
              <a:rPr lang="en-US" dirty="0" err="1"/>
              <a:t>untuk</a:t>
            </a:r>
            <a:r>
              <a:rPr lang="en-US" dirty="0"/>
              <a:t> Snort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Zeek</a:t>
            </a:r>
            <a:r>
              <a:rPr lang="en-US" b="1" dirty="0"/>
              <a:t> (</a:t>
            </a:r>
            <a:r>
              <a:rPr lang="en-US" b="1" dirty="0" err="1"/>
              <a:t>sebelumnya</a:t>
            </a:r>
            <a:r>
              <a:rPr lang="en-US" b="1" dirty="0"/>
              <a:t> Bro)</a:t>
            </a:r>
            <a:r>
              <a:rPr lang="en-US" dirty="0"/>
              <a:t>: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intrusi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anomali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60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BDC9-5190-C585-C69A-0215883E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D59-21FB-7016-A4BC-8B89F3E3E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Firewall:</a:t>
            </a:r>
          </a:p>
          <a:p>
            <a:pPr lvl="1"/>
            <a:r>
              <a:rPr lang="en-US" b="1" dirty="0"/>
              <a:t>iptables</a:t>
            </a:r>
            <a:r>
              <a:rPr lang="en-US" dirty="0"/>
              <a:t>: Firewall </a:t>
            </a:r>
            <a:r>
              <a:rPr lang="en-US" dirty="0" err="1"/>
              <a:t>bawaan</a:t>
            </a:r>
            <a:r>
              <a:rPr lang="en-US" dirty="0"/>
              <a:t> Linux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dan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pfSense</a:t>
            </a:r>
            <a:r>
              <a:rPr lang="en-US" dirty="0"/>
              <a:t>: </a:t>
            </a:r>
            <a:r>
              <a:rPr lang="en-US" dirty="0" err="1"/>
              <a:t>Distribusi</a:t>
            </a:r>
            <a:r>
              <a:rPr lang="en-US" dirty="0"/>
              <a:t> firewall open-source </a:t>
            </a:r>
            <a:r>
              <a:rPr lang="en-US" dirty="0" err="1"/>
              <a:t>berbasis</a:t>
            </a:r>
            <a:r>
              <a:rPr lang="en-US" dirty="0"/>
              <a:t> FreeBSD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OPNsense</a:t>
            </a:r>
            <a:r>
              <a:rPr lang="en-US" dirty="0"/>
              <a:t>: Fork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pfSense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pada </a:t>
            </a:r>
            <a:r>
              <a:rPr lang="en-US" dirty="0" err="1"/>
              <a:t>keamanan</a:t>
            </a:r>
            <a:r>
              <a:rPr lang="en-US" dirty="0"/>
              <a:t> dan </a:t>
            </a:r>
            <a:r>
              <a:rPr lang="en-US" dirty="0" err="1"/>
              <a:t>stabilitas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7080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567</Words>
  <Application>Microsoft Macintosh PowerPoint</Application>
  <PresentationFormat>Widescreen</PresentationFormat>
  <Paragraphs>57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Attacker &amp; Defender</vt:lpstr>
      <vt:lpstr>Attacker</vt:lpstr>
      <vt:lpstr>Attacker</vt:lpstr>
      <vt:lpstr>Attacker</vt:lpstr>
      <vt:lpstr>Attacker</vt:lpstr>
      <vt:lpstr>Attacker</vt:lpstr>
      <vt:lpstr>Defender</vt:lpstr>
      <vt:lpstr>Defender</vt:lpstr>
      <vt:lpstr>Defender</vt:lpstr>
      <vt:lpstr>Defender</vt:lpstr>
      <vt:lpstr>Defender</vt:lpstr>
      <vt:lpstr>Defender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Attacker &amp; Defender</dc:title>
  <dc:creator>Adi Wahyu Pribadi</dc:creator>
  <cp:lastModifiedBy>Adi Wahyu Pribadi</cp:lastModifiedBy>
  <cp:revision>1</cp:revision>
  <dcterms:created xsi:type="dcterms:W3CDTF">2024-06-11T11:46:55Z</dcterms:created>
  <dcterms:modified xsi:type="dcterms:W3CDTF">2024-06-11T12:20:54Z</dcterms:modified>
</cp:coreProperties>
</file>