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77" r:id="rId5"/>
    <p:sldId id="259" r:id="rId6"/>
    <p:sldId id="260" r:id="rId7"/>
    <p:sldId id="261" r:id="rId8"/>
    <p:sldId id="278" r:id="rId9"/>
    <p:sldId id="262" r:id="rId10"/>
    <p:sldId id="263" r:id="rId11"/>
    <p:sldId id="264" r:id="rId12"/>
    <p:sldId id="265" r:id="rId13"/>
    <p:sldId id="279" r:id="rId14"/>
    <p:sldId id="266" r:id="rId15"/>
    <p:sldId id="267" r:id="rId16"/>
    <p:sldId id="268" r:id="rId17"/>
    <p:sldId id="269" r:id="rId18"/>
    <p:sldId id="280" r:id="rId19"/>
    <p:sldId id="270" r:id="rId20"/>
    <p:sldId id="271" r:id="rId21"/>
    <p:sldId id="272" r:id="rId22"/>
    <p:sldId id="281" r:id="rId23"/>
    <p:sldId id="273" r:id="rId24"/>
    <p:sldId id="274" r:id="rId25"/>
    <p:sldId id="275" r:id="rId26"/>
    <p:sldId id="276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2A20B8-C74D-4F30-AF5C-C8D00D841E10}" v="4" dt="2024-04-16T12:42:48.7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/>
    <p:restoredTop sz="96245"/>
  </p:normalViewPr>
  <p:slideViewPr>
    <p:cSldViewPr snapToGrid="0">
      <p:cViewPr varScale="1">
        <p:scale>
          <a:sx n="84" d="100"/>
          <a:sy n="84" d="100"/>
        </p:scale>
        <p:origin x="366" y="4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i Wahyu Pribadi" userId="b51fe84f4e6d4b5a" providerId="LiveId" clId="{D52A20B8-C74D-4F30-AF5C-C8D00D841E10}"/>
    <pc:docChg chg="undo custSel addSld delSld modSld">
      <pc:chgData name="Adi Wahyu Pribadi" userId="b51fe84f4e6d4b5a" providerId="LiveId" clId="{D52A20B8-C74D-4F30-AF5C-C8D00D841E10}" dt="2024-04-16T12:42:48.732" v="6010"/>
      <pc:docMkLst>
        <pc:docMk/>
      </pc:docMkLst>
      <pc:sldChg chg="modSp mod">
        <pc:chgData name="Adi Wahyu Pribadi" userId="b51fe84f4e6d4b5a" providerId="LiveId" clId="{D52A20B8-C74D-4F30-AF5C-C8D00D841E10}" dt="2024-04-16T09:20:28.829" v="22" actId="20577"/>
        <pc:sldMkLst>
          <pc:docMk/>
          <pc:sldMk cId="3557924482" sldId="256"/>
        </pc:sldMkLst>
        <pc:spChg chg="mod">
          <ac:chgData name="Adi Wahyu Pribadi" userId="b51fe84f4e6d4b5a" providerId="LiveId" clId="{D52A20B8-C74D-4F30-AF5C-C8D00D841E10}" dt="2024-04-16T09:20:28.829" v="22" actId="20577"/>
          <ac:spMkLst>
            <pc:docMk/>
            <pc:sldMk cId="3557924482" sldId="256"/>
            <ac:spMk id="2" creationId="{283F7299-8318-0F78-BDF2-E7E53ED76225}"/>
          </ac:spMkLst>
        </pc:spChg>
      </pc:sldChg>
      <pc:sldChg chg="modSp mod">
        <pc:chgData name="Adi Wahyu Pribadi" userId="b51fe84f4e6d4b5a" providerId="LiveId" clId="{D52A20B8-C74D-4F30-AF5C-C8D00D841E10}" dt="2024-04-16T09:25:44.787" v="131" actId="20577"/>
        <pc:sldMkLst>
          <pc:docMk/>
          <pc:sldMk cId="3410605478" sldId="257"/>
        </pc:sldMkLst>
        <pc:spChg chg="mod">
          <ac:chgData name="Adi Wahyu Pribadi" userId="b51fe84f4e6d4b5a" providerId="LiveId" clId="{D52A20B8-C74D-4F30-AF5C-C8D00D841E10}" dt="2024-04-16T09:25:44.787" v="131" actId="20577"/>
          <ac:spMkLst>
            <pc:docMk/>
            <pc:sldMk cId="3410605478" sldId="257"/>
            <ac:spMk id="3" creationId="{A812A0BC-6B22-32F3-6E49-C525CCBE775A}"/>
          </ac:spMkLst>
        </pc:spChg>
      </pc:sldChg>
      <pc:sldChg chg="del">
        <pc:chgData name="Adi Wahyu Pribadi" userId="b51fe84f4e6d4b5a" providerId="LiveId" clId="{D52A20B8-C74D-4F30-AF5C-C8D00D841E10}" dt="2024-04-16T09:25:57.628" v="132" actId="47"/>
        <pc:sldMkLst>
          <pc:docMk/>
          <pc:sldMk cId="1050471371" sldId="258"/>
        </pc:sldMkLst>
      </pc:sldChg>
      <pc:sldChg chg="modSp new mod">
        <pc:chgData name="Adi Wahyu Pribadi" userId="b51fe84f4e6d4b5a" providerId="LiveId" clId="{D52A20B8-C74D-4F30-AF5C-C8D00D841E10}" dt="2024-04-16T09:27:36.295" v="422" actId="12"/>
        <pc:sldMkLst>
          <pc:docMk/>
          <pc:sldMk cId="2308394058" sldId="258"/>
        </pc:sldMkLst>
        <pc:spChg chg="mod">
          <ac:chgData name="Adi Wahyu Pribadi" userId="b51fe84f4e6d4b5a" providerId="LiveId" clId="{D52A20B8-C74D-4F30-AF5C-C8D00D841E10}" dt="2024-04-16T09:26:21.182" v="170" actId="20577"/>
          <ac:spMkLst>
            <pc:docMk/>
            <pc:sldMk cId="2308394058" sldId="258"/>
            <ac:spMk id="2" creationId="{D35B48BB-2EDD-F418-A615-66B2D1C44379}"/>
          </ac:spMkLst>
        </pc:spChg>
        <pc:spChg chg="mod">
          <ac:chgData name="Adi Wahyu Pribadi" userId="b51fe84f4e6d4b5a" providerId="LiveId" clId="{D52A20B8-C74D-4F30-AF5C-C8D00D841E10}" dt="2024-04-16T09:27:36.295" v="422" actId="12"/>
          <ac:spMkLst>
            <pc:docMk/>
            <pc:sldMk cId="2308394058" sldId="258"/>
            <ac:spMk id="3" creationId="{B0B90588-5639-D28E-F24E-D79AE2A83FB1}"/>
          </ac:spMkLst>
        </pc:spChg>
      </pc:sldChg>
      <pc:sldChg chg="modSp new mod">
        <pc:chgData name="Adi Wahyu Pribadi" userId="b51fe84f4e6d4b5a" providerId="LiveId" clId="{D52A20B8-C74D-4F30-AF5C-C8D00D841E10}" dt="2024-04-16T09:30:37.564" v="946" actId="20577"/>
        <pc:sldMkLst>
          <pc:docMk/>
          <pc:sldMk cId="840453818" sldId="259"/>
        </pc:sldMkLst>
        <pc:spChg chg="mod">
          <ac:chgData name="Adi Wahyu Pribadi" userId="b51fe84f4e6d4b5a" providerId="LiveId" clId="{D52A20B8-C74D-4F30-AF5C-C8D00D841E10}" dt="2024-04-16T09:27:48.179" v="424"/>
          <ac:spMkLst>
            <pc:docMk/>
            <pc:sldMk cId="840453818" sldId="259"/>
            <ac:spMk id="2" creationId="{816E7F12-0BB3-8BC3-AE45-066247E6A23B}"/>
          </ac:spMkLst>
        </pc:spChg>
        <pc:spChg chg="mod">
          <ac:chgData name="Adi Wahyu Pribadi" userId="b51fe84f4e6d4b5a" providerId="LiveId" clId="{D52A20B8-C74D-4F30-AF5C-C8D00D841E10}" dt="2024-04-16T09:30:37.564" v="946" actId="20577"/>
          <ac:spMkLst>
            <pc:docMk/>
            <pc:sldMk cId="840453818" sldId="259"/>
            <ac:spMk id="3" creationId="{8E79F9B6-B331-08EF-AEE1-385A639A5BA8}"/>
          </ac:spMkLst>
        </pc:spChg>
      </pc:sldChg>
      <pc:sldChg chg="del">
        <pc:chgData name="Adi Wahyu Pribadi" userId="b51fe84f4e6d4b5a" providerId="LiveId" clId="{D52A20B8-C74D-4F30-AF5C-C8D00D841E10}" dt="2024-04-16T09:25:57.628" v="132" actId="47"/>
        <pc:sldMkLst>
          <pc:docMk/>
          <pc:sldMk cId="1047904081" sldId="259"/>
        </pc:sldMkLst>
      </pc:sldChg>
      <pc:sldChg chg="modSp add mod">
        <pc:chgData name="Adi Wahyu Pribadi" userId="b51fe84f4e6d4b5a" providerId="LiveId" clId="{D52A20B8-C74D-4F30-AF5C-C8D00D841E10}" dt="2024-04-16T09:32:18.757" v="1260" actId="20577"/>
        <pc:sldMkLst>
          <pc:docMk/>
          <pc:sldMk cId="199498727" sldId="260"/>
        </pc:sldMkLst>
        <pc:spChg chg="mod">
          <ac:chgData name="Adi Wahyu Pribadi" userId="b51fe84f4e6d4b5a" providerId="LiveId" clId="{D52A20B8-C74D-4F30-AF5C-C8D00D841E10}" dt="2024-04-16T09:32:18.757" v="1260" actId="20577"/>
          <ac:spMkLst>
            <pc:docMk/>
            <pc:sldMk cId="199498727" sldId="260"/>
            <ac:spMk id="3" creationId="{8E79F9B6-B331-08EF-AEE1-385A639A5BA8}"/>
          </ac:spMkLst>
        </pc:spChg>
      </pc:sldChg>
      <pc:sldChg chg="del">
        <pc:chgData name="Adi Wahyu Pribadi" userId="b51fe84f4e6d4b5a" providerId="LiveId" clId="{D52A20B8-C74D-4F30-AF5C-C8D00D841E10}" dt="2024-04-16T09:25:57.628" v="132" actId="47"/>
        <pc:sldMkLst>
          <pc:docMk/>
          <pc:sldMk cId="2733609654" sldId="260"/>
        </pc:sldMkLst>
      </pc:sldChg>
      <pc:sldChg chg="del">
        <pc:chgData name="Adi Wahyu Pribadi" userId="b51fe84f4e6d4b5a" providerId="LiveId" clId="{D52A20B8-C74D-4F30-AF5C-C8D00D841E10}" dt="2024-04-16T09:25:57.628" v="132" actId="47"/>
        <pc:sldMkLst>
          <pc:docMk/>
          <pc:sldMk cId="1940956264" sldId="261"/>
        </pc:sldMkLst>
      </pc:sldChg>
      <pc:sldChg chg="modSp new mod">
        <pc:chgData name="Adi Wahyu Pribadi" userId="b51fe84f4e6d4b5a" providerId="LiveId" clId="{D52A20B8-C74D-4F30-AF5C-C8D00D841E10}" dt="2024-04-16T09:35:18.697" v="1673" actId="20577"/>
        <pc:sldMkLst>
          <pc:docMk/>
          <pc:sldMk cId="2817226815" sldId="261"/>
        </pc:sldMkLst>
        <pc:spChg chg="mod">
          <ac:chgData name="Adi Wahyu Pribadi" userId="b51fe84f4e6d4b5a" providerId="LiveId" clId="{D52A20B8-C74D-4F30-AF5C-C8D00D841E10}" dt="2024-04-16T09:33:34.799" v="1306" actId="20577"/>
          <ac:spMkLst>
            <pc:docMk/>
            <pc:sldMk cId="2817226815" sldId="261"/>
            <ac:spMk id="2" creationId="{D9458433-0B2E-8B17-B533-8197B7FCAA0C}"/>
          </ac:spMkLst>
        </pc:spChg>
        <pc:spChg chg="mod">
          <ac:chgData name="Adi Wahyu Pribadi" userId="b51fe84f4e6d4b5a" providerId="LiveId" clId="{D52A20B8-C74D-4F30-AF5C-C8D00D841E10}" dt="2024-04-16T09:35:18.697" v="1673" actId="20577"/>
          <ac:spMkLst>
            <pc:docMk/>
            <pc:sldMk cId="2817226815" sldId="261"/>
            <ac:spMk id="3" creationId="{3F8EAE0C-896B-ABC9-622A-71909B21E5DF}"/>
          </ac:spMkLst>
        </pc:spChg>
      </pc:sldChg>
      <pc:sldChg chg="del">
        <pc:chgData name="Adi Wahyu Pribadi" userId="b51fe84f4e6d4b5a" providerId="LiveId" clId="{D52A20B8-C74D-4F30-AF5C-C8D00D841E10}" dt="2024-04-16T09:25:57.628" v="132" actId="47"/>
        <pc:sldMkLst>
          <pc:docMk/>
          <pc:sldMk cId="888633887" sldId="262"/>
        </pc:sldMkLst>
      </pc:sldChg>
      <pc:sldChg chg="modSp new mod">
        <pc:chgData name="Adi Wahyu Pribadi" userId="b51fe84f4e6d4b5a" providerId="LiveId" clId="{D52A20B8-C74D-4F30-AF5C-C8D00D841E10}" dt="2024-04-16T09:38:01.734" v="2138" actId="20577"/>
        <pc:sldMkLst>
          <pc:docMk/>
          <pc:sldMk cId="3142313558" sldId="262"/>
        </pc:sldMkLst>
        <pc:spChg chg="mod">
          <ac:chgData name="Adi Wahyu Pribadi" userId="b51fe84f4e6d4b5a" providerId="LiveId" clId="{D52A20B8-C74D-4F30-AF5C-C8D00D841E10}" dt="2024-04-16T09:36:15.479" v="1675"/>
          <ac:spMkLst>
            <pc:docMk/>
            <pc:sldMk cId="3142313558" sldId="262"/>
            <ac:spMk id="2" creationId="{565A0CE1-715B-0138-11D3-87AD4B1F419D}"/>
          </ac:spMkLst>
        </pc:spChg>
        <pc:spChg chg="mod">
          <ac:chgData name="Adi Wahyu Pribadi" userId="b51fe84f4e6d4b5a" providerId="LiveId" clId="{D52A20B8-C74D-4F30-AF5C-C8D00D841E10}" dt="2024-04-16T09:38:01.734" v="2138" actId="20577"/>
          <ac:spMkLst>
            <pc:docMk/>
            <pc:sldMk cId="3142313558" sldId="262"/>
            <ac:spMk id="3" creationId="{0CD4E043-6639-1274-BB1A-B52A0F7073B2}"/>
          </ac:spMkLst>
        </pc:spChg>
      </pc:sldChg>
      <pc:sldChg chg="del">
        <pc:chgData name="Adi Wahyu Pribadi" userId="b51fe84f4e6d4b5a" providerId="LiveId" clId="{D52A20B8-C74D-4F30-AF5C-C8D00D841E10}" dt="2024-04-16T09:25:57.628" v="132" actId="47"/>
        <pc:sldMkLst>
          <pc:docMk/>
          <pc:sldMk cId="461635605" sldId="263"/>
        </pc:sldMkLst>
      </pc:sldChg>
      <pc:sldChg chg="modSp add mod">
        <pc:chgData name="Adi Wahyu Pribadi" userId="b51fe84f4e6d4b5a" providerId="LiveId" clId="{D52A20B8-C74D-4F30-AF5C-C8D00D841E10}" dt="2024-04-16T09:38:34.535" v="2265" actId="20577"/>
        <pc:sldMkLst>
          <pc:docMk/>
          <pc:sldMk cId="3168205237" sldId="263"/>
        </pc:sldMkLst>
        <pc:spChg chg="mod">
          <ac:chgData name="Adi Wahyu Pribadi" userId="b51fe84f4e6d4b5a" providerId="LiveId" clId="{D52A20B8-C74D-4F30-AF5C-C8D00D841E10}" dt="2024-04-16T09:38:34.535" v="2265" actId="20577"/>
          <ac:spMkLst>
            <pc:docMk/>
            <pc:sldMk cId="3168205237" sldId="263"/>
            <ac:spMk id="3" creationId="{0CD4E043-6639-1274-BB1A-B52A0F7073B2}"/>
          </ac:spMkLst>
        </pc:spChg>
      </pc:sldChg>
      <pc:sldChg chg="del">
        <pc:chgData name="Adi Wahyu Pribadi" userId="b51fe84f4e6d4b5a" providerId="LiveId" clId="{D52A20B8-C74D-4F30-AF5C-C8D00D841E10}" dt="2024-04-16T09:25:57.628" v="132" actId="47"/>
        <pc:sldMkLst>
          <pc:docMk/>
          <pc:sldMk cId="460170816" sldId="264"/>
        </pc:sldMkLst>
      </pc:sldChg>
      <pc:sldChg chg="modSp add mod">
        <pc:chgData name="Adi Wahyu Pribadi" userId="b51fe84f4e6d4b5a" providerId="LiveId" clId="{D52A20B8-C74D-4F30-AF5C-C8D00D841E10}" dt="2024-04-16T09:39:43.094" v="2491" actId="20577"/>
        <pc:sldMkLst>
          <pc:docMk/>
          <pc:sldMk cId="1652761544" sldId="264"/>
        </pc:sldMkLst>
        <pc:spChg chg="mod">
          <ac:chgData name="Adi Wahyu Pribadi" userId="b51fe84f4e6d4b5a" providerId="LiveId" clId="{D52A20B8-C74D-4F30-AF5C-C8D00D841E10}" dt="2024-04-16T09:39:43.094" v="2491" actId="20577"/>
          <ac:spMkLst>
            <pc:docMk/>
            <pc:sldMk cId="1652761544" sldId="264"/>
            <ac:spMk id="3" creationId="{0CD4E043-6639-1274-BB1A-B52A0F7073B2}"/>
          </ac:spMkLst>
        </pc:spChg>
      </pc:sldChg>
      <pc:sldChg chg="modSp new mod">
        <pc:chgData name="Adi Wahyu Pribadi" userId="b51fe84f4e6d4b5a" providerId="LiveId" clId="{D52A20B8-C74D-4F30-AF5C-C8D00D841E10}" dt="2024-04-16T09:49:16.849" v="3747" actId="20577"/>
        <pc:sldMkLst>
          <pc:docMk/>
          <pc:sldMk cId="2230184341" sldId="265"/>
        </pc:sldMkLst>
        <pc:spChg chg="mod">
          <ac:chgData name="Adi Wahyu Pribadi" userId="b51fe84f4e6d4b5a" providerId="LiveId" clId="{D52A20B8-C74D-4F30-AF5C-C8D00D841E10}" dt="2024-04-16T09:40:07.469" v="2508" actId="20577"/>
          <ac:spMkLst>
            <pc:docMk/>
            <pc:sldMk cId="2230184341" sldId="265"/>
            <ac:spMk id="2" creationId="{0EF7F011-5C63-6413-AD36-CF24808D18C1}"/>
          </ac:spMkLst>
        </pc:spChg>
        <pc:spChg chg="mod">
          <ac:chgData name="Adi Wahyu Pribadi" userId="b51fe84f4e6d4b5a" providerId="LiveId" clId="{D52A20B8-C74D-4F30-AF5C-C8D00D841E10}" dt="2024-04-16T09:49:16.849" v="3747" actId="20577"/>
          <ac:spMkLst>
            <pc:docMk/>
            <pc:sldMk cId="2230184341" sldId="265"/>
            <ac:spMk id="3" creationId="{1EE97C15-7FB7-B4EF-7256-30288DA19CBB}"/>
          </ac:spMkLst>
        </pc:spChg>
      </pc:sldChg>
      <pc:sldChg chg="del">
        <pc:chgData name="Adi Wahyu Pribadi" userId="b51fe84f4e6d4b5a" providerId="LiveId" clId="{D52A20B8-C74D-4F30-AF5C-C8D00D841E10}" dt="2024-04-16T09:25:57.628" v="132" actId="47"/>
        <pc:sldMkLst>
          <pc:docMk/>
          <pc:sldMk cId="4076290517" sldId="265"/>
        </pc:sldMkLst>
      </pc:sldChg>
      <pc:sldChg chg="modSp new mod">
        <pc:chgData name="Adi Wahyu Pribadi" userId="b51fe84f4e6d4b5a" providerId="LiveId" clId="{D52A20B8-C74D-4F30-AF5C-C8D00D841E10}" dt="2024-04-16T09:46:30.262" v="3508" actId="20577"/>
        <pc:sldMkLst>
          <pc:docMk/>
          <pc:sldMk cId="4211466671" sldId="266"/>
        </pc:sldMkLst>
        <pc:spChg chg="mod">
          <ac:chgData name="Adi Wahyu Pribadi" userId="b51fe84f4e6d4b5a" providerId="LiveId" clId="{D52A20B8-C74D-4F30-AF5C-C8D00D841E10}" dt="2024-04-16T09:44:37.298" v="3167"/>
          <ac:spMkLst>
            <pc:docMk/>
            <pc:sldMk cId="4211466671" sldId="266"/>
            <ac:spMk id="2" creationId="{20D69CAB-6A3A-C891-C5E1-26DE164F2659}"/>
          </ac:spMkLst>
        </pc:spChg>
        <pc:spChg chg="mod">
          <ac:chgData name="Adi Wahyu Pribadi" userId="b51fe84f4e6d4b5a" providerId="LiveId" clId="{D52A20B8-C74D-4F30-AF5C-C8D00D841E10}" dt="2024-04-16T09:46:30.262" v="3508" actId="20577"/>
          <ac:spMkLst>
            <pc:docMk/>
            <pc:sldMk cId="4211466671" sldId="266"/>
            <ac:spMk id="3" creationId="{4F8AABFC-98E6-727E-8F08-EB4681814546}"/>
          </ac:spMkLst>
        </pc:spChg>
      </pc:sldChg>
      <pc:sldChg chg="modSp add mod">
        <pc:chgData name="Adi Wahyu Pribadi" userId="b51fe84f4e6d4b5a" providerId="LiveId" clId="{D52A20B8-C74D-4F30-AF5C-C8D00D841E10}" dt="2024-04-16T09:47:17.030" v="3637" actId="20577"/>
        <pc:sldMkLst>
          <pc:docMk/>
          <pc:sldMk cId="1835985101" sldId="267"/>
        </pc:sldMkLst>
        <pc:spChg chg="mod">
          <ac:chgData name="Adi Wahyu Pribadi" userId="b51fe84f4e6d4b5a" providerId="LiveId" clId="{D52A20B8-C74D-4F30-AF5C-C8D00D841E10}" dt="2024-04-16T09:47:17.030" v="3637" actId="20577"/>
          <ac:spMkLst>
            <pc:docMk/>
            <pc:sldMk cId="1835985101" sldId="267"/>
            <ac:spMk id="3" creationId="{4F8AABFC-98E6-727E-8F08-EB4681814546}"/>
          </ac:spMkLst>
        </pc:spChg>
      </pc:sldChg>
      <pc:sldChg chg="modSp add mod">
        <pc:chgData name="Adi Wahyu Pribadi" userId="b51fe84f4e6d4b5a" providerId="LiveId" clId="{D52A20B8-C74D-4F30-AF5C-C8D00D841E10}" dt="2024-04-16T09:47:43.175" v="3743" actId="20577"/>
        <pc:sldMkLst>
          <pc:docMk/>
          <pc:sldMk cId="3108394576" sldId="268"/>
        </pc:sldMkLst>
        <pc:spChg chg="mod">
          <ac:chgData name="Adi Wahyu Pribadi" userId="b51fe84f4e6d4b5a" providerId="LiveId" clId="{D52A20B8-C74D-4F30-AF5C-C8D00D841E10}" dt="2024-04-16T09:47:43.175" v="3743" actId="20577"/>
          <ac:spMkLst>
            <pc:docMk/>
            <pc:sldMk cId="3108394576" sldId="268"/>
            <ac:spMk id="3" creationId="{4F8AABFC-98E6-727E-8F08-EB4681814546}"/>
          </ac:spMkLst>
        </pc:spChg>
      </pc:sldChg>
      <pc:sldChg chg="modSp new mod">
        <pc:chgData name="Adi Wahyu Pribadi" userId="b51fe84f4e6d4b5a" providerId="LiveId" clId="{D52A20B8-C74D-4F30-AF5C-C8D00D841E10}" dt="2024-04-16T09:49:32.709" v="3764"/>
        <pc:sldMkLst>
          <pc:docMk/>
          <pc:sldMk cId="200104875" sldId="269"/>
        </pc:sldMkLst>
        <pc:spChg chg="mod">
          <ac:chgData name="Adi Wahyu Pribadi" userId="b51fe84f4e6d4b5a" providerId="LiveId" clId="{D52A20B8-C74D-4F30-AF5C-C8D00D841E10}" dt="2024-04-16T09:49:31.480" v="3763" actId="20577"/>
          <ac:spMkLst>
            <pc:docMk/>
            <pc:sldMk cId="200104875" sldId="269"/>
            <ac:spMk id="2" creationId="{8C654A3B-88D1-70B8-9B90-9C9064220019}"/>
          </ac:spMkLst>
        </pc:spChg>
        <pc:spChg chg="mod">
          <ac:chgData name="Adi Wahyu Pribadi" userId="b51fe84f4e6d4b5a" providerId="LiveId" clId="{D52A20B8-C74D-4F30-AF5C-C8D00D841E10}" dt="2024-04-16T09:49:32.709" v="3764"/>
          <ac:spMkLst>
            <pc:docMk/>
            <pc:sldMk cId="200104875" sldId="269"/>
            <ac:spMk id="3" creationId="{1C4433D3-B015-BE48-A1F5-3AD2E42E202F}"/>
          </ac:spMkLst>
        </pc:spChg>
      </pc:sldChg>
      <pc:sldChg chg="modSp new mod">
        <pc:chgData name="Adi Wahyu Pribadi" userId="b51fe84f4e6d4b5a" providerId="LiveId" clId="{D52A20B8-C74D-4F30-AF5C-C8D00D841E10}" dt="2024-04-16T09:55:33.019" v="4353" actId="20577"/>
        <pc:sldMkLst>
          <pc:docMk/>
          <pc:sldMk cId="1299823733" sldId="270"/>
        </pc:sldMkLst>
        <pc:spChg chg="mod">
          <ac:chgData name="Adi Wahyu Pribadi" userId="b51fe84f4e6d4b5a" providerId="LiveId" clId="{D52A20B8-C74D-4F30-AF5C-C8D00D841E10}" dt="2024-04-16T09:51:52.886" v="3766"/>
          <ac:spMkLst>
            <pc:docMk/>
            <pc:sldMk cId="1299823733" sldId="270"/>
            <ac:spMk id="2" creationId="{37842691-63BE-5334-C27A-D514C385E62E}"/>
          </ac:spMkLst>
        </pc:spChg>
        <pc:spChg chg="mod">
          <ac:chgData name="Adi Wahyu Pribadi" userId="b51fe84f4e6d4b5a" providerId="LiveId" clId="{D52A20B8-C74D-4F30-AF5C-C8D00D841E10}" dt="2024-04-16T09:55:33.019" v="4353" actId="20577"/>
          <ac:spMkLst>
            <pc:docMk/>
            <pc:sldMk cId="1299823733" sldId="270"/>
            <ac:spMk id="3" creationId="{6B5BD446-21ED-16C6-ED5E-56D46EB8862A}"/>
          </ac:spMkLst>
        </pc:spChg>
      </pc:sldChg>
      <pc:sldChg chg="modSp add mod">
        <pc:chgData name="Adi Wahyu Pribadi" userId="b51fe84f4e6d4b5a" providerId="LiveId" clId="{D52A20B8-C74D-4F30-AF5C-C8D00D841E10}" dt="2024-04-16T09:56:58.209" v="4666" actId="20577"/>
        <pc:sldMkLst>
          <pc:docMk/>
          <pc:sldMk cId="220813990" sldId="271"/>
        </pc:sldMkLst>
        <pc:spChg chg="mod">
          <ac:chgData name="Adi Wahyu Pribadi" userId="b51fe84f4e6d4b5a" providerId="LiveId" clId="{D52A20B8-C74D-4F30-AF5C-C8D00D841E10}" dt="2024-04-16T09:56:58.209" v="4666" actId="20577"/>
          <ac:spMkLst>
            <pc:docMk/>
            <pc:sldMk cId="220813990" sldId="271"/>
            <ac:spMk id="3" creationId="{6B5BD446-21ED-16C6-ED5E-56D46EB8862A}"/>
          </ac:spMkLst>
        </pc:spChg>
      </pc:sldChg>
      <pc:sldChg chg="modSp new mod">
        <pc:chgData name="Adi Wahyu Pribadi" userId="b51fe84f4e6d4b5a" providerId="LiveId" clId="{D52A20B8-C74D-4F30-AF5C-C8D00D841E10}" dt="2024-04-16T09:58:34.397" v="4918" actId="20577"/>
        <pc:sldMkLst>
          <pc:docMk/>
          <pc:sldMk cId="949917920" sldId="272"/>
        </pc:sldMkLst>
        <pc:spChg chg="mod">
          <ac:chgData name="Adi Wahyu Pribadi" userId="b51fe84f4e6d4b5a" providerId="LiveId" clId="{D52A20B8-C74D-4F30-AF5C-C8D00D841E10}" dt="2024-04-16T09:57:08.445" v="4687" actId="20577"/>
          <ac:spMkLst>
            <pc:docMk/>
            <pc:sldMk cId="949917920" sldId="272"/>
            <ac:spMk id="2" creationId="{1F881D6D-F724-02D5-3FE6-1CE6E7884C95}"/>
          </ac:spMkLst>
        </pc:spChg>
        <pc:spChg chg="mod">
          <ac:chgData name="Adi Wahyu Pribadi" userId="b51fe84f4e6d4b5a" providerId="LiveId" clId="{D52A20B8-C74D-4F30-AF5C-C8D00D841E10}" dt="2024-04-16T09:58:34.397" v="4918" actId="20577"/>
          <ac:spMkLst>
            <pc:docMk/>
            <pc:sldMk cId="949917920" sldId="272"/>
            <ac:spMk id="3" creationId="{147A9FA1-D45D-7ABF-E256-0E0CC30206C2}"/>
          </ac:spMkLst>
        </pc:spChg>
      </pc:sldChg>
      <pc:sldChg chg="modSp new mod">
        <pc:chgData name="Adi Wahyu Pribadi" userId="b51fe84f4e6d4b5a" providerId="LiveId" clId="{D52A20B8-C74D-4F30-AF5C-C8D00D841E10}" dt="2024-04-16T09:59:57.928" v="5122" actId="20577"/>
        <pc:sldMkLst>
          <pc:docMk/>
          <pc:sldMk cId="501125480" sldId="273"/>
        </pc:sldMkLst>
        <pc:spChg chg="mod">
          <ac:chgData name="Adi Wahyu Pribadi" userId="b51fe84f4e6d4b5a" providerId="LiveId" clId="{D52A20B8-C74D-4F30-AF5C-C8D00D841E10}" dt="2024-04-16T09:59:09.650" v="4937" actId="20577"/>
          <ac:spMkLst>
            <pc:docMk/>
            <pc:sldMk cId="501125480" sldId="273"/>
            <ac:spMk id="2" creationId="{A1621EFB-D3BE-EB0D-F38D-0E01054D1B7B}"/>
          </ac:spMkLst>
        </pc:spChg>
        <pc:spChg chg="mod">
          <ac:chgData name="Adi Wahyu Pribadi" userId="b51fe84f4e6d4b5a" providerId="LiveId" clId="{D52A20B8-C74D-4F30-AF5C-C8D00D841E10}" dt="2024-04-16T09:59:57.928" v="5122" actId="20577"/>
          <ac:spMkLst>
            <pc:docMk/>
            <pc:sldMk cId="501125480" sldId="273"/>
            <ac:spMk id="3" creationId="{7DAE843C-1EA8-9ABA-41FA-CCE84C241875}"/>
          </ac:spMkLst>
        </pc:spChg>
      </pc:sldChg>
      <pc:sldChg chg="modSp add mod">
        <pc:chgData name="Adi Wahyu Pribadi" userId="b51fe84f4e6d4b5a" providerId="LiveId" clId="{D52A20B8-C74D-4F30-AF5C-C8D00D841E10}" dt="2024-04-16T10:01:50.753" v="5414" actId="20577"/>
        <pc:sldMkLst>
          <pc:docMk/>
          <pc:sldMk cId="2913199762" sldId="274"/>
        </pc:sldMkLst>
        <pc:spChg chg="mod">
          <ac:chgData name="Adi Wahyu Pribadi" userId="b51fe84f4e6d4b5a" providerId="LiveId" clId="{D52A20B8-C74D-4F30-AF5C-C8D00D841E10}" dt="2024-04-16T10:01:50.753" v="5414" actId="20577"/>
          <ac:spMkLst>
            <pc:docMk/>
            <pc:sldMk cId="2913199762" sldId="274"/>
            <ac:spMk id="3" creationId="{7DAE843C-1EA8-9ABA-41FA-CCE84C241875}"/>
          </ac:spMkLst>
        </pc:spChg>
      </pc:sldChg>
      <pc:sldChg chg="modSp add mod">
        <pc:chgData name="Adi Wahyu Pribadi" userId="b51fe84f4e6d4b5a" providerId="LiveId" clId="{D52A20B8-C74D-4F30-AF5C-C8D00D841E10}" dt="2024-04-16T10:03:21.986" v="5771" actId="20577"/>
        <pc:sldMkLst>
          <pc:docMk/>
          <pc:sldMk cId="1687587631" sldId="275"/>
        </pc:sldMkLst>
        <pc:spChg chg="mod">
          <ac:chgData name="Adi Wahyu Pribadi" userId="b51fe84f4e6d4b5a" providerId="LiveId" clId="{D52A20B8-C74D-4F30-AF5C-C8D00D841E10}" dt="2024-04-16T10:03:21.986" v="5771" actId="20577"/>
          <ac:spMkLst>
            <pc:docMk/>
            <pc:sldMk cId="1687587631" sldId="275"/>
            <ac:spMk id="3" creationId="{7DAE843C-1EA8-9ABA-41FA-CCE84C241875}"/>
          </ac:spMkLst>
        </pc:spChg>
      </pc:sldChg>
      <pc:sldChg chg="modSp new mod">
        <pc:chgData name="Adi Wahyu Pribadi" userId="b51fe84f4e6d4b5a" providerId="LiveId" clId="{D52A20B8-C74D-4F30-AF5C-C8D00D841E10}" dt="2024-04-16T10:04:39.791" v="5991" actId="20577"/>
        <pc:sldMkLst>
          <pc:docMk/>
          <pc:sldMk cId="3911886900" sldId="276"/>
        </pc:sldMkLst>
        <pc:spChg chg="mod">
          <ac:chgData name="Adi Wahyu Pribadi" userId="b51fe84f4e6d4b5a" providerId="LiveId" clId="{D52A20B8-C74D-4F30-AF5C-C8D00D841E10}" dt="2024-04-16T10:03:32.960" v="5790" actId="20577"/>
          <ac:spMkLst>
            <pc:docMk/>
            <pc:sldMk cId="3911886900" sldId="276"/>
            <ac:spMk id="2" creationId="{4FBCBE37-1AD0-529B-6D1D-4F3CC47E2618}"/>
          </ac:spMkLst>
        </pc:spChg>
        <pc:spChg chg="mod">
          <ac:chgData name="Adi Wahyu Pribadi" userId="b51fe84f4e6d4b5a" providerId="LiveId" clId="{D52A20B8-C74D-4F30-AF5C-C8D00D841E10}" dt="2024-04-16T10:04:39.791" v="5991" actId="20577"/>
          <ac:spMkLst>
            <pc:docMk/>
            <pc:sldMk cId="3911886900" sldId="276"/>
            <ac:spMk id="3" creationId="{4ED72422-7F70-EF00-92E5-ECCE5FE0BD15}"/>
          </ac:spMkLst>
        </pc:spChg>
      </pc:sldChg>
      <pc:sldChg chg="addSp delSp modSp new mod modClrScheme chgLayout">
        <pc:chgData name="Adi Wahyu Pribadi" userId="b51fe84f4e6d4b5a" providerId="LiveId" clId="{D52A20B8-C74D-4F30-AF5C-C8D00D841E10}" dt="2024-04-16T12:41:38.019" v="5994"/>
        <pc:sldMkLst>
          <pc:docMk/>
          <pc:sldMk cId="3404071848" sldId="277"/>
        </pc:sldMkLst>
        <pc:spChg chg="del mod ord">
          <ac:chgData name="Adi Wahyu Pribadi" userId="b51fe84f4e6d4b5a" providerId="LiveId" clId="{D52A20B8-C74D-4F30-AF5C-C8D00D841E10}" dt="2024-04-16T12:41:31.335" v="5993" actId="700"/>
          <ac:spMkLst>
            <pc:docMk/>
            <pc:sldMk cId="3404071848" sldId="277"/>
            <ac:spMk id="2" creationId="{35898AC2-C31F-2D83-433C-8A6BDA3548E4}"/>
          </ac:spMkLst>
        </pc:spChg>
        <pc:spChg chg="del mod ord">
          <ac:chgData name="Adi Wahyu Pribadi" userId="b51fe84f4e6d4b5a" providerId="LiveId" clId="{D52A20B8-C74D-4F30-AF5C-C8D00D841E10}" dt="2024-04-16T12:41:31.335" v="5993" actId="700"/>
          <ac:spMkLst>
            <pc:docMk/>
            <pc:sldMk cId="3404071848" sldId="277"/>
            <ac:spMk id="3" creationId="{65C24E87-B4FB-078F-A51E-4A4E9DFCDB3A}"/>
          </ac:spMkLst>
        </pc:spChg>
        <pc:spChg chg="add mod ord">
          <ac:chgData name="Adi Wahyu Pribadi" userId="b51fe84f4e6d4b5a" providerId="LiveId" clId="{D52A20B8-C74D-4F30-AF5C-C8D00D841E10}" dt="2024-04-16T12:41:38.019" v="5994"/>
          <ac:spMkLst>
            <pc:docMk/>
            <pc:sldMk cId="3404071848" sldId="277"/>
            <ac:spMk id="4" creationId="{F6EA1E56-8AEC-C6AB-86D8-9B51F0337A05}"/>
          </ac:spMkLst>
        </pc:spChg>
        <pc:spChg chg="add mod ord">
          <ac:chgData name="Adi Wahyu Pribadi" userId="b51fe84f4e6d4b5a" providerId="LiveId" clId="{D52A20B8-C74D-4F30-AF5C-C8D00D841E10}" dt="2024-04-16T12:41:31.335" v="5993" actId="700"/>
          <ac:spMkLst>
            <pc:docMk/>
            <pc:sldMk cId="3404071848" sldId="277"/>
            <ac:spMk id="5" creationId="{2E57F784-27F8-44CC-5A97-2349E343B144}"/>
          </ac:spMkLst>
        </pc:spChg>
      </pc:sldChg>
      <pc:sldChg chg="modSp new del mod">
        <pc:chgData name="Adi Wahyu Pribadi" userId="b51fe84f4e6d4b5a" providerId="LiveId" clId="{D52A20B8-C74D-4F30-AF5C-C8D00D841E10}" dt="2024-04-16T12:42:11.866" v="6003" actId="2696"/>
        <pc:sldMkLst>
          <pc:docMk/>
          <pc:sldMk cId="839186009" sldId="278"/>
        </pc:sldMkLst>
        <pc:spChg chg="mod">
          <ac:chgData name="Adi Wahyu Pribadi" userId="b51fe84f4e6d4b5a" providerId="LiveId" clId="{D52A20B8-C74D-4F30-AF5C-C8D00D841E10}" dt="2024-04-16T12:41:45.469" v="5996"/>
          <ac:spMkLst>
            <pc:docMk/>
            <pc:sldMk cId="839186009" sldId="278"/>
            <ac:spMk id="2" creationId="{98F81740-06D0-95A4-6BFF-4BC51FC8D8FC}"/>
          </ac:spMkLst>
        </pc:spChg>
      </pc:sldChg>
      <pc:sldChg chg="add">
        <pc:chgData name="Adi Wahyu Pribadi" userId="b51fe84f4e6d4b5a" providerId="LiveId" clId="{D52A20B8-C74D-4F30-AF5C-C8D00D841E10}" dt="2024-04-16T12:42:21.965" v="6004"/>
        <pc:sldMkLst>
          <pc:docMk/>
          <pc:sldMk cId="2404172696" sldId="278"/>
        </pc:sldMkLst>
      </pc:sldChg>
      <pc:sldChg chg="add">
        <pc:chgData name="Adi Wahyu Pribadi" userId="b51fe84f4e6d4b5a" providerId="LiveId" clId="{D52A20B8-C74D-4F30-AF5C-C8D00D841E10}" dt="2024-04-16T12:42:34.278" v="6006"/>
        <pc:sldMkLst>
          <pc:docMk/>
          <pc:sldMk cId="1032072693" sldId="279"/>
        </pc:sldMkLst>
      </pc:sldChg>
      <pc:sldChg chg="add del">
        <pc:chgData name="Adi Wahyu Pribadi" userId="b51fe84f4e6d4b5a" providerId="LiveId" clId="{D52A20B8-C74D-4F30-AF5C-C8D00D841E10}" dt="2024-04-16T12:42:25.044" v="6005" actId="2696"/>
        <pc:sldMkLst>
          <pc:docMk/>
          <pc:sldMk cId="2759591508" sldId="279"/>
        </pc:sldMkLst>
      </pc:sldChg>
      <pc:sldChg chg="modSp new del mod">
        <pc:chgData name="Adi Wahyu Pribadi" userId="b51fe84f4e6d4b5a" providerId="LiveId" clId="{D52A20B8-C74D-4F30-AF5C-C8D00D841E10}" dt="2024-04-16T12:42:11.866" v="6003" actId="2696"/>
        <pc:sldMkLst>
          <pc:docMk/>
          <pc:sldMk cId="3703919957" sldId="279"/>
        </pc:sldMkLst>
        <pc:spChg chg="mod">
          <ac:chgData name="Adi Wahyu Pribadi" userId="b51fe84f4e6d4b5a" providerId="LiveId" clId="{D52A20B8-C74D-4F30-AF5C-C8D00D841E10}" dt="2024-04-16T12:41:52.548" v="5998"/>
          <ac:spMkLst>
            <pc:docMk/>
            <pc:sldMk cId="3703919957" sldId="279"/>
            <ac:spMk id="2" creationId="{6DDB6F75-BB32-D5C8-4C22-82CFBC88D2BC}"/>
          </ac:spMkLst>
        </pc:spChg>
      </pc:sldChg>
      <pc:sldChg chg="add">
        <pc:chgData name="Adi Wahyu Pribadi" userId="b51fe84f4e6d4b5a" providerId="LiveId" clId="{D52A20B8-C74D-4F30-AF5C-C8D00D841E10}" dt="2024-04-16T12:42:42.827" v="6008"/>
        <pc:sldMkLst>
          <pc:docMk/>
          <pc:sldMk cId="1259559217" sldId="280"/>
        </pc:sldMkLst>
      </pc:sldChg>
      <pc:sldChg chg="add del">
        <pc:chgData name="Adi Wahyu Pribadi" userId="b51fe84f4e6d4b5a" providerId="LiveId" clId="{D52A20B8-C74D-4F30-AF5C-C8D00D841E10}" dt="2024-04-16T12:42:25.044" v="6005" actId="2696"/>
        <pc:sldMkLst>
          <pc:docMk/>
          <pc:sldMk cId="2724108801" sldId="280"/>
        </pc:sldMkLst>
      </pc:sldChg>
      <pc:sldChg chg="add del">
        <pc:chgData name="Adi Wahyu Pribadi" userId="b51fe84f4e6d4b5a" providerId="LiveId" clId="{D52A20B8-C74D-4F30-AF5C-C8D00D841E10}" dt="2024-04-16T12:42:36.277" v="6007" actId="2696"/>
        <pc:sldMkLst>
          <pc:docMk/>
          <pc:sldMk cId="3939613897" sldId="280"/>
        </pc:sldMkLst>
      </pc:sldChg>
      <pc:sldChg chg="modSp new del mod">
        <pc:chgData name="Adi Wahyu Pribadi" userId="b51fe84f4e6d4b5a" providerId="LiveId" clId="{D52A20B8-C74D-4F30-AF5C-C8D00D841E10}" dt="2024-04-16T12:42:11.866" v="6003" actId="2696"/>
        <pc:sldMkLst>
          <pc:docMk/>
          <pc:sldMk cId="4207890519" sldId="280"/>
        </pc:sldMkLst>
        <pc:spChg chg="mod">
          <ac:chgData name="Adi Wahyu Pribadi" userId="b51fe84f4e6d4b5a" providerId="LiveId" clId="{D52A20B8-C74D-4F30-AF5C-C8D00D841E10}" dt="2024-04-16T12:42:00.046" v="6000"/>
          <ac:spMkLst>
            <pc:docMk/>
            <pc:sldMk cId="4207890519" sldId="280"/>
            <ac:spMk id="2" creationId="{025A7C54-008E-8A6B-1D41-FEE9BBFE9126}"/>
          </ac:spMkLst>
        </pc:spChg>
      </pc:sldChg>
      <pc:sldChg chg="add del">
        <pc:chgData name="Adi Wahyu Pribadi" userId="b51fe84f4e6d4b5a" providerId="LiveId" clId="{D52A20B8-C74D-4F30-AF5C-C8D00D841E10}" dt="2024-04-16T12:42:44.467" v="6009" actId="2696"/>
        <pc:sldMkLst>
          <pc:docMk/>
          <pc:sldMk cId="1350398362" sldId="281"/>
        </pc:sldMkLst>
      </pc:sldChg>
      <pc:sldChg chg="modSp new del mod">
        <pc:chgData name="Adi Wahyu Pribadi" userId="b51fe84f4e6d4b5a" providerId="LiveId" clId="{D52A20B8-C74D-4F30-AF5C-C8D00D841E10}" dt="2024-04-16T12:42:11.866" v="6003" actId="2696"/>
        <pc:sldMkLst>
          <pc:docMk/>
          <pc:sldMk cId="2111428904" sldId="281"/>
        </pc:sldMkLst>
        <pc:spChg chg="mod">
          <ac:chgData name="Adi Wahyu Pribadi" userId="b51fe84f4e6d4b5a" providerId="LiveId" clId="{D52A20B8-C74D-4F30-AF5C-C8D00D841E10}" dt="2024-04-16T12:42:07.067" v="6002"/>
          <ac:spMkLst>
            <pc:docMk/>
            <pc:sldMk cId="2111428904" sldId="281"/>
            <ac:spMk id="2" creationId="{C4965685-BF58-5D7C-6447-1F0CC4FF7DAC}"/>
          </ac:spMkLst>
        </pc:spChg>
      </pc:sldChg>
      <pc:sldChg chg="add del">
        <pc:chgData name="Adi Wahyu Pribadi" userId="b51fe84f4e6d4b5a" providerId="LiveId" clId="{D52A20B8-C74D-4F30-AF5C-C8D00D841E10}" dt="2024-04-16T12:42:36.277" v="6007" actId="2696"/>
        <pc:sldMkLst>
          <pc:docMk/>
          <pc:sldMk cId="2528289223" sldId="281"/>
        </pc:sldMkLst>
      </pc:sldChg>
      <pc:sldChg chg="add">
        <pc:chgData name="Adi Wahyu Pribadi" userId="b51fe84f4e6d4b5a" providerId="LiveId" clId="{D52A20B8-C74D-4F30-AF5C-C8D00D841E10}" dt="2024-04-16T12:42:48.732" v="6010"/>
        <pc:sldMkLst>
          <pc:docMk/>
          <pc:sldMk cId="3480129684" sldId="281"/>
        </pc:sldMkLst>
      </pc:sldChg>
      <pc:sldChg chg="add del">
        <pc:chgData name="Adi Wahyu Pribadi" userId="b51fe84f4e6d4b5a" providerId="LiveId" clId="{D52A20B8-C74D-4F30-AF5C-C8D00D841E10}" dt="2024-04-16T12:42:25.044" v="6005" actId="2696"/>
        <pc:sldMkLst>
          <pc:docMk/>
          <pc:sldMk cId="3551697680" sldId="28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E7671-0677-DFC4-17FA-9E9398FB7A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AA597D-A032-50D7-B1D7-5ACB261BE5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F3698-2CF5-49E1-C465-BAFC4C6F9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16/04/2024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2CA49-1017-E598-269D-B1E907B18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B1FFB-83FA-B146-BD6D-E167F26D8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19543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87691-EC08-DD69-FD8F-7B9B24505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98319D-C4B9-6109-9787-0D72CD074B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7F9D5-4E16-AAD2-9C6D-7DAF8C2B9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16/04/2024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06920-0B67-0CED-A178-03DC7A9B8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8940A3-DBA1-8C66-2EF1-D046506EB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9041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FE1291-4FB4-0A30-7941-81DBC6B943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0FAE9B-DCCF-44E4-698D-675615354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2D5E4-5AE9-66D8-553F-F0E210E3D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16/04/2024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5D488-7103-3573-530A-08F7BFCDA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A0D46-0C59-150B-79FF-B57531D32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70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3104D-94DE-9369-06E8-DFB4ACEA3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B61BF-0D7E-7105-3AE4-7A4AD01F4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514C3F-52AA-250F-3B77-FAB7589D5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16/04/2024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8310D-5630-EBA9-168E-7F5133EE3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E83714-DB2A-91A2-7369-EF063A9C4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2445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D6999-3FF5-FF9B-1ADE-6D23CDE67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EE6062-AFC2-904B-F39C-2ABD8F248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32758-5277-273E-8A62-E77B90413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16/04/2024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959E8-64BC-A0D8-88FC-8DE77D854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30C28-B216-0D49-C05A-0C2BC0591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6399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C6951-7FBE-30EA-9BF3-F4AE74064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5D16B-EA5A-15D6-8F73-90204E3576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54A49-D028-DF35-E281-05DD52F746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FB3A2-879F-E47E-DE7C-24923DB4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16/04/2024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AA12CE-0BD1-5EA6-857A-B577EBBB2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67998F-5765-8317-6523-D9A41F505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49396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CBB37-8A68-40A0-516F-B0FCC309D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129EAF-4327-66C6-AC3C-8FABB9E50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C38E63-7652-4B3C-4488-73679B34FB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3BC32F-9EE5-F49F-06C0-7F57065EF6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AF918D-7475-D404-BADB-733B4E5E8E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014368-BA76-D064-8B46-966489431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16/04/2024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19191F-AD39-E12E-C4B4-6B3878C6A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E984E9-4782-82C1-76BC-10D3C4FBE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21302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98BDF-A445-275F-C6F8-05A8F85B1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17CC18-5CA7-46E3-C617-6A8B695B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16/04/2024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8176AA-5E6F-B3F0-7195-7B756A627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086688-C857-5606-7F38-B2B09A75B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84486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82D53F-8004-DB29-95BA-5A89049B6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16/04/2024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183104-8D2C-9FE6-32D0-3B134EEE8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4F48E9-8CE0-CEE4-2807-D867E2180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188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18503-E605-080B-85CC-5885B9FA8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E3745-AEDD-FBCB-A307-AAAB06071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10AEC8-6918-22CA-E46C-A9138D771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F59EAE-0666-282E-15E7-38CA15488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16/04/2024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E31B64-D0CA-5CBE-D547-56AAA5C57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AA6E99-4E9F-CFA2-0BEA-FF901C923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8383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265F3-89D1-B382-69E2-C0AFEF6AE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91CD30-7C1E-CFE8-9293-23A2D52FAB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A7A2D8-B251-5C54-702B-6BC65A60C8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71C036-865B-EBED-99C8-F43A03C91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1705-EE5A-D546-B7A4-91B495962AD0}" type="datetimeFigureOut">
              <a:rPr lang="en-ID"/>
              <a:t>16/04/2024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7E5AF4-67FB-C339-5F5A-80E879389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1568F-F742-8F1B-591F-3C03309AF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9EB38-322B-BE4D-A3BB-04E469EBF9E5}" type="slidenum">
              <a:rPr lang="en-ID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40997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A2E774-A30B-1638-8A69-65B3F6536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E30AE-5060-4A75-3EA2-C09C0E094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E88A7-7153-7823-CA69-B15CD3E19F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D1705-EE5A-D546-B7A4-91B495962AD0}" type="datetimeFigureOut">
              <a:t>4/16/2024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A617C-0497-58BE-AA8C-4E1FA73648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AE0D9D-BB7C-4A9F-CE6B-E0B79BAC2F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9EB38-322B-BE4D-A3BB-04E469EBF9E5}" type="slidenum">
              <a:rPr lang="en-ID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5556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F7299-8318-0F78-BDF2-E7E53ED762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Siber</a:t>
            </a:r>
            <a:endParaRPr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C39DD7-8603-4307-8429-9819C0D1F4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  <a:p>
            <a:r>
              <a:rPr lang="en-US" dirty="0" err="1"/>
              <a:t>Kuliah</a:t>
            </a:r>
            <a:r>
              <a:rPr lang="en-US" dirty="0"/>
              <a:t> Teknik </a:t>
            </a:r>
            <a:r>
              <a:rPr lang="en-US" dirty="0" err="1"/>
              <a:t>Informatika</a:t>
            </a:r>
            <a:r>
              <a:rPr lang="en-US" dirty="0"/>
              <a:t> Universitas Pancasila</a:t>
            </a:r>
          </a:p>
          <a:p>
            <a:r>
              <a:rPr lang="en-US" dirty="0"/>
              <a:t>Adi Wahyu Pribadi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57924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0CE1-715B-0138-11D3-87AD4B1F4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 (with appropriate security)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4E043-6639-1274-BB1A-B52A0F707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proteksi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kerahasiaan</a:t>
            </a:r>
            <a:r>
              <a:rPr lang="en-US" dirty="0"/>
              <a:t> data</a:t>
            </a:r>
          </a:p>
          <a:p>
            <a:pPr lvl="1"/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integritas</a:t>
            </a:r>
            <a:r>
              <a:rPr lang="en-US" dirty="0"/>
              <a:t> data</a:t>
            </a:r>
          </a:p>
          <a:p>
            <a:pPr lvl="1"/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ketersediaan</a:t>
            </a:r>
            <a:r>
              <a:rPr lang="en-US" dirty="0"/>
              <a:t> data</a:t>
            </a:r>
          </a:p>
        </p:txBody>
      </p:sp>
    </p:spTree>
    <p:extLst>
      <p:ext uri="{BB962C8B-B14F-4D97-AF65-F5344CB8AC3E}">
        <p14:creationId xmlns:p14="http://schemas.microsoft.com/office/powerpoint/2010/main" val="3168205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0CE1-715B-0138-11D3-87AD4B1F4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 (with appropriate security)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4E043-6639-1274-BB1A-B52A0F707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control </a:t>
            </a:r>
            <a:r>
              <a:rPr lang="en-US" dirty="0" err="1"/>
              <a:t>keamanan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Firewall</a:t>
            </a:r>
          </a:p>
          <a:p>
            <a:pPr lvl="1"/>
            <a:r>
              <a:rPr lang="en-US" dirty="0"/>
              <a:t>IPS</a:t>
            </a:r>
          </a:p>
          <a:p>
            <a:pPr lvl="1"/>
            <a:r>
              <a:rPr lang="en-US" dirty="0" err="1"/>
              <a:t>Enkripsi</a:t>
            </a:r>
            <a:r>
              <a:rPr lang="en-US" dirty="0"/>
              <a:t> data</a:t>
            </a:r>
          </a:p>
          <a:p>
            <a:pPr lvl="1"/>
            <a:r>
              <a:rPr lang="en-US" dirty="0"/>
              <a:t>Antivirus</a:t>
            </a:r>
          </a:p>
          <a:p>
            <a:pPr lvl="1"/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keamanan</a:t>
            </a:r>
            <a:endParaRPr lang="en-US" dirty="0"/>
          </a:p>
          <a:p>
            <a:pPr lvl="1"/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keamanan</a:t>
            </a:r>
            <a:endParaRPr lang="en-US" dirty="0"/>
          </a:p>
          <a:p>
            <a:pPr lvl="1"/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keamanan</a:t>
            </a:r>
            <a:endParaRPr lang="en-US" dirty="0"/>
          </a:p>
          <a:p>
            <a:pPr lvl="1"/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akses</a:t>
            </a:r>
            <a:endParaRPr lang="en-US" dirty="0"/>
          </a:p>
          <a:p>
            <a:pPr lvl="1"/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fisik</a:t>
            </a:r>
            <a:endParaRPr lang="en-US" dirty="0"/>
          </a:p>
          <a:p>
            <a:pPr lvl="1"/>
            <a:r>
              <a:rPr lang="en-US" dirty="0" err="1"/>
              <a:t>Kamera</a:t>
            </a:r>
            <a:r>
              <a:rPr lang="en-US" dirty="0"/>
              <a:t> </a:t>
            </a:r>
            <a:r>
              <a:rPr lang="en-US" dirty="0" err="1"/>
              <a:t>keamanan</a:t>
            </a:r>
            <a:endParaRPr lang="en-US" dirty="0"/>
          </a:p>
          <a:p>
            <a:pPr lvl="1"/>
            <a:r>
              <a:rPr lang="en-US" dirty="0" err="1"/>
              <a:t>Sistem</a:t>
            </a:r>
            <a:r>
              <a:rPr lang="en-US" dirty="0"/>
              <a:t> alarm</a:t>
            </a:r>
          </a:p>
        </p:txBody>
      </p:sp>
    </p:spTree>
    <p:extLst>
      <p:ext uri="{BB962C8B-B14F-4D97-AF65-F5344CB8AC3E}">
        <p14:creationId xmlns:p14="http://schemas.microsoft.com/office/powerpoint/2010/main" val="1652761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7F011-5C63-6413-AD36-CF24808D1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</a:t>
            </a:r>
            <a:r>
              <a:rPr lang="en-US" dirty="0" err="1"/>
              <a:t>Proteksi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97C15-7FB7-B4EF-7256-30288DA19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Firewall: Cisco Firepower, Huawei, </a:t>
            </a:r>
            <a:r>
              <a:rPr lang="en-US" dirty="0" err="1"/>
              <a:t>Firegate</a:t>
            </a:r>
            <a:endParaRPr lang="en-US" dirty="0"/>
          </a:p>
          <a:p>
            <a:r>
              <a:rPr lang="en-US" dirty="0" err="1"/>
              <a:t>Enkripsi</a:t>
            </a:r>
            <a:r>
              <a:rPr lang="en-US" dirty="0"/>
              <a:t> </a:t>
            </a:r>
            <a:r>
              <a:rPr lang="en-US" dirty="0" err="1"/>
              <a:t>dataL</a:t>
            </a:r>
            <a:r>
              <a:rPr lang="en-US" dirty="0"/>
              <a:t> Symantec PGP, Thales Cipher Trust</a:t>
            </a:r>
          </a:p>
          <a:p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dan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Identitas</a:t>
            </a:r>
            <a:r>
              <a:rPr lang="en-US" dirty="0"/>
              <a:t> (IAM) Microsoft Azure AD</a:t>
            </a:r>
          </a:p>
          <a:p>
            <a:r>
              <a:rPr lang="en-US" dirty="0"/>
              <a:t>Solusi </a:t>
            </a:r>
            <a:r>
              <a:rPr lang="en-US" dirty="0" err="1"/>
              <a:t>keamanan</a:t>
            </a:r>
            <a:r>
              <a:rPr lang="en-US" dirty="0"/>
              <a:t> Email: Proofpoint dan Barracuda</a:t>
            </a:r>
          </a:p>
          <a:p>
            <a:r>
              <a:rPr lang="en-US" dirty="0"/>
              <a:t>Solusi </a:t>
            </a:r>
            <a:r>
              <a:rPr lang="en-US" dirty="0" err="1"/>
              <a:t>keamanan</a:t>
            </a:r>
            <a:r>
              <a:rPr lang="en-US" dirty="0"/>
              <a:t> Endpoint: McAfee Endpoint Security, </a:t>
            </a:r>
            <a:r>
              <a:rPr lang="en-US" dirty="0" err="1"/>
              <a:t>Crowdstrike</a:t>
            </a:r>
            <a:r>
              <a:rPr lang="en-US" dirty="0"/>
              <a:t> Falcon </a:t>
            </a:r>
            <a:r>
              <a:rPr lang="en-US" dirty="0" err="1"/>
              <a:t>melindungi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malware, ransomware, dan </a:t>
            </a:r>
            <a:r>
              <a:rPr lang="en-US" dirty="0" err="1"/>
              <a:t>ancaman</a:t>
            </a:r>
            <a:r>
              <a:rPr lang="en-US" dirty="0"/>
              <a:t> </a:t>
            </a:r>
            <a:r>
              <a:rPr lang="en-US" dirty="0" err="1"/>
              <a:t>lainnya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184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B6F75-BB32-D5C8-4C22-82CFBC88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1C12A1-1B51-0166-9F13-935D35A606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72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69CAB-6A3A-C891-C5E1-26DE164F2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dirty="0"/>
              <a:t>Detect Any Compromised Account or Device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AABFC-98E6-727E-8F08-EB4681814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Mendeteksi</a:t>
            </a:r>
            <a:r>
              <a:rPr lang="en-US" dirty="0"/>
              <a:t> </a:t>
            </a:r>
            <a:r>
              <a:rPr lang="en-US" dirty="0" err="1"/>
              <a:t>akun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perangkat</a:t>
            </a:r>
            <a:r>
              <a:rPr lang="en-US" dirty="0"/>
              <a:t> yang </a:t>
            </a:r>
            <a:r>
              <a:rPr lang="en-US" dirty="0" err="1"/>
              <a:t>disusupi</a:t>
            </a:r>
            <a:r>
              <a:rPr lang="en-US" dirty="0"/>
              <a:t> oleh </a:t>
            </a:r>
            <a:r>
              <a:rPr lang="en-US" dirty="0" err="1"/>
              <a:t>penyerang</a:t>
            </a:r>
            <a:endParaRPr lang="en-US" dirty="0"/>
          </a:p>
          <a:p>
            <a:r>
              <a:rPr lang="en-US" dirty="0" err="1"/>
              <a:t>Deteksi</a:t>
            </a:r>
            <a:r>
              <a:rPr lang="en-US" dirty="0"/>
              <a:t> </a:t>
            </a:r>
            <a:r>
              <a:rPr lang="en-US" dirty="0" err="1"/>
              <a:t>dini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data dan </a:t>
            </a:r>
            <a:r>
              <a:rPr lang="en-US" dirty="0" err="1"/>
              <a:t>meminimalkan</a:t>
            </a:r>
            <a:r>
              <a:rPr lang="en-US" dirty="0"/>
              <a:t> </a:t>
            </a:r>
            <a:r>
              <a:rPr lang="en-US" dirty="0" err="1"/>
              <a:t>kerusakan</a:t>
            </a:r>
            <a:endParaRPr lang="en-US" dirty="0"/>
          </a:p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deteksi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Deteksi</a:t>
            </a:r>
            <a:r>
              <a:rPr lang="en-US" dirty="0"/>
              <a:t> </a:t>
            </a:r>
            <a:r>
              <a:rPr lang="en-US" dirty="0" err="1"/>
              <a:t>Intrusi</a:t>
            </a:r>
            <a:r>
              <a:rPr lang="en-US" dirty="0"/>
              <a:t> (IDS)</a:t>
            </a:r>
          </a:p>
          <a:p>
            <a:pPr lvl="1"/>
            <a:r>
              <a:rPr lang="en-US" dirty="0"/>
              <a:t>Solusi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Intrusi</a:t>
            </a:r>
            <a:r>
              <a:rPr lang="en-US" dirty="0"/>
              <a:t> (IPS)</a:t>
            </a:r>
          </a:p>
          <a:p>
            <a:pPr lvl="1"/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(UBA)</a:t>
            </a:r>
          </a:p>
          <a:p>
            <a:pPr lvl="1"/>
            <a:r>
              <a:rPr lang="en-US" dirty="0" err="1"/>
              <a:t>Analisis</a:t>
            </a:r>
            <a:r>
              <a:rPr lang="en-US" dirty="0"/>
              <a:t> log</a:t>
            </a:r>
          </a:p>
          <a:p>
            <a:pPr lvl="1"/>
            <a:r>
              <a:rPr lang="en-US" dirty="0" err="1"/>
              <a:t>Pemantauan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Data</a:t>
            </a:r>
          </a:p>
          <a:p>
            <a:pPr lvl="1"/>
            <a:r>
              <a:rPr lang="en-US" dirty="0" err="1"/>
              <a:t>Pemantauan</a:t>
            </a:r>
            <a:r>
              <a:rPr lang="en-US" dirty="0"/>
              <a:t> </a:t>
            </a:r>
            <a:r>
              <a:rPr lang="en-US" dirty="0" err="1"/>
              <a:t>Integritas</a:t>
            </a:r>
            <a:r>
              <a:rPr lang="en-US" dirty="0"/>
              <a:t> </a:t>
            </a:r>
            <a:r>
              <a:rPr lang="en-US" dirty="0" err="1"/>
              <a:t>Sistem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4666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69CAB-6A3A-C891-C5E1-26DE164F2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dirty="0"/>
              <a:t>Detect Any Compromised Account or Device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AABFC-98E6-727E-8F08-EB4681814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Deteksi</a:t>
            </a:r>
            <a:r>
              <a:rPr lang="en-US" dirty="0"/>
              <a:t> Dini:</a:t>
            </a:r>
          </a:p>
          <a:p>
            <a:pPr lvl="1"/>
            <a:r>
              <a:rPr lang="en-US" dirty="0" err="1"/>
              <a:t>Meminimalkan</a:t>
            </a:r>
            <a:r>
              <a:rPr lang="en-US" dirty="0"/>
              <a:t> </a:t>
            </a:r>
            <a:r>
              <a:rPr lang="en-US" dirty="0" err="1"/>
              <a:t>kerusakan</a:t>
            </a:r>
            <a:endParaRPr lang="en-US" dirty="0"/>
          </a:p>
          <a:p>
            <a:pPr lvl="1"/>
            <a:r>
              <a:rPr lang="en-US" dirty="0" err="1"/>
              <a:t>Membatasi</a:t>
            </a:r>
            <a:r>
              <a:rPr lang="en-US" dirty="0"/>
              <a:t> </a:t>
            </a:r>
            <a:r>
              <a:rPr lang="en-US" dirty="0" err="1"/>
              <a:t>penyebaran</a:t>
            </a:r>
            <a:r>
              <a:rPr lang="en-US" dirty="0"/>
              <a:t> malware</a:t>
            </a:r>
          </a:p>
          <a:p>
            <a:pPr lvl="1"/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postur</a:t>
            </a:r>
            <a:r>
              <a:rPr lang="en-US" dirty="0"/>
              <a:t> </a:t>
            </a:r>
            <a:r>
              <a:rPr lang="en-US" dirty="0" err="1"/>
              <a:t>keamanan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985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69CAB-6A3A-C891-C5E1-26DE164F2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dirty="0"/>
              <a:t>Detect Any Compromised Account or Device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AABFC-98E6-727E-8F08-EB4681814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Tantangan</a:t>
            </a:r>
            <a:r>
              <a:rPr lang="en-US" dirty="0"/>
              <a:t> </a:t>
            </a:r>
            <a:r>
              <a:rPr lang="en-US" dirty="0" err="1"/>
              <a:t>Deteksi</a:t>
            </a:r>
            <a:endParaRPr lang="en-US" dirty="0"/>
          </a:p>
          <a:p>
            <a:pPr lvl="1"/>
            <a:r>
              <a:rPr lang="en-US" dirty="0" err="1"/>
              <a:t>Penyerangan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canggih</a:t>
            </a:r>
            <a:r>
              <a:rPr lang="en-US" dirty="0"/>
              <a:t> dan </a:t>
            </a:r>
            <a:r>
              <a:rPr lang="en-US" dirty="0" err="1"/>
              <a:t>komplek</a:t>
            </a:r>
            <a:endParaRPr lang="en-US" dirty="0"/>
          </a:p>
          <a:p>
            <a:pPr lvl="1"/>
            <a:r>
              <a:rPr lang="en-US" dirty="0"/>
              <a:t>Volume data yang </a:t>
            </a:r>
            <a:r>
              <a:rPr lang="en-US" dirty="0" err="1"/>
              <a:t>besar</a:t>
            </a:r>
            <a:endParaRPr lang="en-US" dirty="0"/>
          </a:p>
          <a:p>
            <a:pPr lvl="1"/>
            <a:r>
              <a:rPr lang="en-US" dirty="0" err="1"/>
              <a:t>Kekurangan</a:t>
            </a:r>
            <a:r>
              <a:rPr lang="en-US" dirty="0"/>
              <a:t> </a:t>
            </a:r>
            <a:r>
              <a:rPr lang="en-US" dirty="0" err="1"/>
              <a:t>keterampilan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3945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54A3B-88D1-70B8-9B90-9C9064220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</a:t>
            </a:r>
            <a:r>
              <a:rPr lang="en-US" dirty="0" err="1"/>
              <a:t>Deteksi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433D3-B015-BE48-A1F5-3AD2E42E2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IPS: Snort dan </a:t>
            </a:r>
            <a:r>
              <a:rPr lang="en-US" dirty="0" err="1"/>
              <a:t>suricata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deteksi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aktivitas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mencurigakan</a:t>
            </a:r>
            <a:r>
              <a:rPr lang="en-US" dirty="0">
                <a:sym typeface="Wingdings" panose="05000000000000000000" pitchFamily="2" charset="2"/>
              </a:rPr>
              <a:t> di </a:t>
            </a:r>
            <a:r>
              <a:rPr lang="en-US" dirty="0" err="1">
                <a:sym typeface="Wingdings" panose="05000000000000000000" pitchFamily="2" charset="2"/>
              </a:rPr>
              <a:t>jaringan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Cisco IPS dan </a:t>
            </a:r>
            <a:r>
              <a:rPr lang="en-US" dirty="0" err="1">
                <a:sym typeface="Wingdings" panose="05000000000000000000" pitchFamily="2" charset="2"/>
              </a:rPr>
              <a:t>Deepwatch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err="1">
                <a:sym typeface="Wingdings" panose="05000000000000000000" pitchFamily="2" charset="2"/>
              </a:rPr>
              <a:t>blokir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akvitas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berbahaya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sebelum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sampai</a:t>
            </a:r>
            <a:r>
              <a:rPr lang="en-US" dirty="0">
                <a:sym typeface="Wingdings" panose="05000000000000000000" pitchFamily="2" charset="2"/>
              </a:rPr>
              <a:t> di </a:t>
            </a:r>
            <a:r>
              <a:rPr lang="en-US" dirty="0" err="1">
                <a:sym typeface="Wingdings" panose="05000000000000000000" pitchFamily="2" charset="2"/>
              </a:rPr>
              <a:t>jaringan</a:t>
            </a:r>
            <a:r>
              <a:rPr lang="en-US" dirty="0">
                <a:sym typeface="Wingdings" panose="05000000000000000000" pitchFamily="2" charset="2"/>
              </a:rPr>
              <a:t> local</a:t>
            </a:r>
          </a:p>
          <a:p>
            <a:r>
              <a:rPr lang="en-US" dirty="0">
                <a:sym typeface="Wingdings" panose="05000000000000000000" pitchFamily="2" charset="2"/>
              </a:rPr>
              <a:t>Splunk dan </a:t>
            </a:r>
            <a:r>
              <a:rPr lang="en-US" dirty="0" err="1">
                <a:sym typeface="Wingdings" panose="05000000000000000000" pitchFamily="2" charset="2"/>
              </a:rPr>
              <a:t>LogRythm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err="1">
                <a:sym typeface="Wingdings" panose="05000000000000000000" pitchFamily="2" charset="2"/>
              </a:rPr>
              <a:t>mengumpulkan</a:t>
            </a:r>
            <a:r>
              <a:rPr lang="en-US" dirty="0">
                <a:sym typeface="Wingdings" panose="05000000000000000000" pitchFamily="2" charset="2"/>
              </a:rPr>
              <a:t> dan </a:t>
            </a:r>
            <a:r>
              <a:rPr lang="en-US" dirty="0" err="1">
                <a:sym typeface="Wingdings" panose="05000000000000000000" pitchFamily="2" charset="2"/>
              </a:rPr>
              <a:t>menganalisis</a:t>
            </a:r>
            <a:r>
              <a:rPr lang="en-US" dirty="0">
                <a:sym typeface="Wingdings" panose="05000000000000000000" pitchFamily="2" charset="2"/>
              </a:rPr>
              <a:t> log </a:t>
            </a:r>
            <a:r>
              <a:rPr lang="en-US" dirty="0" err="1">
                <a:sym typeface="Wingdings" panose="05000000000000000000" pitchFamily="2" charset="2"/>
              </a:rPr>
              <a:t>dari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berbagai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sumber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untuk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identifikasi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potensi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ancaman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048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A7C54-008E-8A6B-1D41-FEE9BBFE9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CD5F52-49D7-0ADA-5143-E029DE65ED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592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42691-63BE-5334-C27A-D514C385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Respond (Quarantine the Problem and Identify Countermeasures)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BD446-21ED-16C6-ED5E-56D46EB88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Menangani</a:t>
            </a:r>
            <a:r>
              <a:rPr lang="en-US" dirty="0"/>
              <a:t> </a:t>
            </a:r>
            <a:r>
              <a:rPr lang="en-US" dirty="0" err="1"/>
              <a:t>Insiden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Tepat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Isolasi</a:t>
            </a:r>
            <a:r>
              <a:rPr lang="en-US" dirty="0"/>
              <a:t> dan </a:t>
            </a:r>
            <a:r>
              <a:rPr lang="en-US" dirty="0" err="1"/>
              <a:t>karantina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isolasi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akun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atau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perangkat</a:t>
            </a:r>
            <a:r>
              <a:rPr lang="en-US" dirty="0">
                <a:sym typeface="Wingdings" panose="05000000000000000000" pitchFamily="2" charset="2"/>
              </a:rPr>
              <a:t> yang sudah </a:t>
            </a:r>
            <a:r>
              <a:rPr lang="en-US" dirty="0" err="1">
                <a:sym typeface="Wingdings" panose="05000000000000000000" pitchFamily="2" charset="2"/>
              </a:rPr>
              <a:t>disusupi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Investigasi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err="1">
                <a:sym typeface="Wingdings" panose="05000000000000000000" pitchFamily="2" charset="2"/>
              </a:rPr>
              <a:t>selidiki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insiden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apa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yg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terjadi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bagaimana</a:t>
            </a:r>
            <a:r>
              <a:rPr lang="en-US" dirty="0">
                <a:sym typeface="Wingdings" panose="05000000000000000000" pitchFamily="2" charset="2"/>
              </a:rPr>
              <a:t>, dan </a:t>
            </a:r>
            <a:r>
              <a:rPr lang="en-US" dirty="0" err="1">
                <a:sym typeface="Wingdings" panose="05000000000000000000" pitchFamily="2" charset="2"/>
              </a:rPr>
              <a:t>apa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dampaknya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Pemberitahuan</a:t>
            </a:r>
            <a:r>
              <a:rPr lang="en-US" dirty="0">
                <a:sym typeface="Wingdings" panose="05000000000000000000" pitchFamily="2" charset="2"/>
              </a:rPr>
              <a:t>: </a:t>
            </a:r>
            <a:r>
              <a:rPr lang="en-US" dirty="0" err="1">
                <a:sym typeface="Wingdings" panose="05000000000000000000" pitchFamily="2" charset="2"/>
              </a:rPr>
              <a:t>memberi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tahu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pihak-pihak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relevan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tentang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insiden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seperti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karyawan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pelanggan</a:t>
            </a:r>
            <a:r>
              <a:rPr lang="en-US" dirty="0">
                <a:sym typeface="Wingdings" panose="05000000000000000000" pitchFamily="2" charset="2"/>
              </a:rPr>
              <a:t>, dan regulator</a:t>
            </a: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Pemulihan</a:t>
            </a:r>
            <a:r>
              <a:rPr lang="en-US" dirty="0">
                <a:sym typeface="Wingdings" panose="05000000000000000000" pitchFamily="2" charset="2"/>
              </a:rPr>
              <a:t>: </a:t>
            </a:r>
            <a:r>
              <a:rPr lang="en-US" dirty="0" err="1">
                <a:sym typeface="Wingdings" panose="05000000000000000000" pitchFamily="2" charset="2"/>
              </a:rPr>
              <a:t>Memulihkan</a:t>
            </a:r>
            <a:r>
              <a:rPr lang="en-US" dirty="0">
                <a:sym typeface="Wingdings" panose="05000000000000000000" pitchFamily="2" charset="2"/>
              </a:rPr>
              <a:t> system dan data yang </a:t>
            </a:r>
            <a:r>
              <a:rPr lang="en-US" dirty="0" err="1">
                <a:sym typeface="Wingdings" panose="05000000000000000000" pitchFamily="2" charset="2"/>
              </a:rPr>
              <a:t>terkena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dampak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dari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cadangan</a:t>
            </a:r>
            <a:r>
              <a:rPr lang="en-US" dirty="0">
                <a:sym typeface="Wingdings" panose="05000000000000000000" pitchFamily="2" charset="2"/>
              </a:rPr>
              <a:t> (backup)</a:t>
            </a: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Identifikasi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tindakan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lanjutan</a:t>
            </a:r>
            <a:r>
              <a:rPr lang="en-US" dirty="0">
                <a:sym typeface="Wingdings" panose="05000000000000000000" pitchFamily="2" charset="2"/>
              </a:rPr>
              <a:t>  </a:t>
            </a:r>
            <a:r>
              <a:rPr lang="en-US" dirty="0" err="1">
                <a:sym typeface="Wingdings" panose="05000000000000000000" pitchFamily="2" charset="2"/>
              </a:rPr>
              <a:t>identifikasi</a:t>
            </a:r>
            <a:r>
              <a:rPr lang="en-US" dirty="0">
                <a:sym typeface="Wingdings" panose="05000000000000000000" pitchFamily="2" charset="2"/>
              </a:rPr>
              <a:t> Langkah-Langkah yang </a:t>
            </a:r>
            <a:r>
              <a:rPr lang="en-US" dirty="0" err="1">
                <a:sym typeface="Wingdings" panose="05000000000000000000" pitchFamily="2" charset="2"/>
              </a:rPr>
              <a:t>dapat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diambil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untuk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mencegah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insiden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serupa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terulang</a:t>
            </a:r>
            <a:r>
              <a:rPr lang="en-US" dirty="0">
                <a:sym typeface="Wingdings" panose="05000000000000000000" pitchFamily="2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9823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E747E-5B5D-26F7-5E60-D6674A6B6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Tujuan Mata Kuliah</a:t>
            </a:r>
            <a:endParaRPr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2A0BC-6B22-32F3-6E49-C525CCBE7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siber</a:t>
            </a:r>
            <a:endParaRPr lang="en-US" dirty="0"/>
          </a:p>
          <a:p>
            <a:r>
              <a:rPr lang="en-US" dirty="0"/>
              <a:t>Tools/</a:t>
            </a:r>
            <a:r>
              <a:rPr lang="en-US" dirty="0" err="1"/>
              <a:t>perangkat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pada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langkap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kerja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10605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42691-63BE-5334-C27A-D514C385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Respond (Quarantine the Problem and Identify Countermeasures)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BD446-21ED-16C6-ED5E-56D46EB88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Langkah </a:t>
            </a:r>
            <a:r>
              <a:rPr lang="en-US" dirty="0" err="1"/>
              <a:t>respon</a:t>
            </a:r>
            <a:r>
              <a:rPr lang="en-US" dirty="0"/>
              <a:t> yang </a:t>
            </a:r>
            <a:r>
              <a:rPr lang="en-US" dirty="0" err="1"/>
              <a:t>efektif</a:t>
            </a:r>
            <a:endParaRPr lang="en-US" dirty="0"/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Rencanan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respon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insiden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Tim </a:t>
            </a:r>
            <a:r>
              <a:rPr lang="en-US" dirty="0" err="1">
                <a:sym typeface="Wingdings" panose="05000000000000000000" pitchFamily="2" charset="2"/>
              </a:rPr>
              <a:t>respon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insiden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>
                <a:sym typeface="Wingdings" panose="05000000000000000000" pitchFamily="2" charset="2"/>
              </a:rPr>
              <a:t>Alat dan </a:t>
            </a:r>
            <a:r>
              <a:rPr lang="en-US" dirty="0" err="1">
                <a:sym typeface="Wingdings" panose="05000000000000000000" pitchFamily="2" charset="2"/>
              </a:rPr>
              <a:t>teknologi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Komunikasi</a:t>
            </a:r>
            <a:r>
              <a:rPr lang="en-US" dirty="0">
                <a:sym typeface="Wingdings" panose="05000000000000000000" pitchFamily="2" charset="2"/>
              </a:rPr>
              <a:t> yang </a:t>
            </a:r>
            <a:r>
              <a:rPr lang="en-US" dirty="0" err="1">
                <a:sym typeface="Wingdings" panose="05000000000000000000" pitchFamily="2" charset="2"/>
              </a:rPr>
              <a:t>efektif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err="1">
                <a:sym typeface="Wingdings" panose="05000000000000000000" pitchFamily="2" charset="2"/>
              </a:rPr>
              <a:t>Contoh</a:t>
            </a:r>
            <a:r>
              <a:rPr lang="en-US" dirty="0">
                <a:sym typeface="Wingdings" panose="05000000000000000000" pitchFamily="2" charset="2"/>
              </a:rPr>
              <a:t> Tindakan </a:t>
            </a:r>
            <a:r>
              <a:rPr lang="en-US" dirty="0" err="1">
                <a:sym typeface="Wingdings" panose="05000000000000000000" pitchFamily="2" charset="2"/>
              </a:rPr>
              <a:t>lanjutan</a:t>
            </a:r>
            <a:r>
              <a:rPr lang="en-US" dirty="0">
                <a:sym typeface="Wingdings" panose="05000000000000000000" pitchFamily="2" charset="2"/>
              </a:rPr>
              <a:t>:</a:t>
            </a: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Memperbaharui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perangkat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lunak</a:t>
            </a:r>
            <a:r>
              <a:rPr lang="en-US" dirty="0">
                <a:sym typeface="Wingdings" panose="05000000000000000000" pitchFamily="2" charset="2"/>
              </a:rPr>
              <a:t> dan firmware</a:t>
            </a: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Meningkatkan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kesadaran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keamanan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karyawan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Memperkuat</a:t>
            </a:r>
            <a:r>
              <a:rPr lang="en-US" dirty="0">
                <a:sym typeface="Wingdings" panose="05000000000000000000" pitchFamily="2" charset="2"/>
              </a:rPr>
              <a:t> control </a:t>
            </a:r>
            <a:r>
              <a:rPr lang="en-US" dirty="0" err="1">
                <a:sym typeface="Wingdings" panose="05000000000000000000" pitchFamily="2" charset="2"/>
              </a:rPr>
              <a:t>akses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Melakukan</a:t>
            </a:r>
            <a:r>
              <a:rPr lang="en-US" dirty="0">
                <a:sym typeface="Wingdings" panose="05000000000000000000" pitchFamily="2" charset="2"/>
              </a:rPr>
              <a:t> uji </a:t>
            </a:r>
            <a:r>
              <a:rPr lang="en-US" dirty="0" err="1">
                <a:sym typeface="Wingdings" panose="05000000000000000000" pitchFamily="2" charset="2"/>
              </a:rPr>
              <a:t>penetrasi</a:t>
            </a: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08139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81D6D-F724-02D5-3FE6-1CE6E7884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respon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A9FA1-D45D-7ABF-E256-0E0CC3020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Solusi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Insiden</a:t>
            </a:r>
            <a:r>
              <a:rPr lang="en-US" dirty="0"/>
              <a:t> dan </a:t>
            </a:r>
            <a:r>
              <a:rPr lang="en-US" dirty="0" err="1"/>
              <a:t>Respon</a:t>
            </a:r>
            <a:r>
              <a:rPr lang="en-US" dirty="0"/>
              <a:t>: Palo Alto Networks Cortex XSOAR dan McAfee MVISION Incident Response</a:t>
            </a:r>
          </a:p>
          <a:p>
            <a:r>
              <a:rPr lang="en-US" dirty="0"/>
              <a:t>Solusi forensic digital: FTK dan EnCase</a:t>
            </a:r>
          </a:p>
          <a:p>
            <a:r>
              <a:rPr lang="en-US" dirty="0"/>
              <a:t>Solusi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Krisis</a:t>
            </a:r>
            <a:r>
              <a:rPr lang="en-US" dirty="0"/>
              <a:t>: Everbridge dan Rave Mobile alert</a:t>
            </a:r>
          </a:p>
        </p:txBody>
      </p:sp>
    </p:spTree>
    <p:extLst>
      <p:ext uri="{BB962C8B-B14F-4D97-AF65-F5344CB8AC3E}">
        <p14:creationId xmlns:p14="http://schemas.microsoft.com/office/powerpoint/2010/main" val="9499179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65685-BF58-5D7C-6447-1F0CC4FF7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015D2A-20EA-B5C2-3C4C-BD4F5E21FD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296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21EFB-D3BE-EB0D-F38D-0E01054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Langkah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E843C-1EA8-9ABA-41FA-CCE84C241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Langkah </a:t>
            </a:r>
            <a:r>
              <a:rPr lang="en-US" dirty="0" err="1"/>
              <a:t>memulihkan</a:t>
            </a:r>
            <a:r>
              <a:rPr lang="en-US" dirty="0"/>
              <a:t> system dan data yang </a:t>
            </a:r>
            <a:r>
              <a:rPr lang="en-US" dirty="0" err="1"/>
              <a:t>terkena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insiden</a:t>
            </a:r>
            <a:r>
              <a:rPr lang="en-US" dirty="0"/>
              <a:t> </a:t>
            </a:r>
            <a:r>
              <a:rPr lang="en-US" dirty="0" err="1"/>
              <a:t>keamanan</a:t>
            </a:r>
            <a:endParaRPr lang="en-US" dirty="0"/>
          </a:p>
          <a:p>
            <a:r>
              <a:rPr lang="en-US" dirty="0"/>
              <a:t>Proses </a:t>
            </a:r>
            <a:r>
              <a:rPr lang="en-US" dirty="0" err="1"/>
              <a:t>pemulihan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kerusakan</a:t>
            </a:r>
            <a:endParaRPr lang="en-US" dirty="0"/>
          </a:p>
          <a:p>
            <a:pPr lvl="1"/>
            <a:r>
              <a:rPr lang="en-US" dirty="0" err="1"/>
              <a:t>Pemulihan</a:t>
            </a:r>
            <a:r>
              <a:rPr lang="en-US" dirty="0"/>
              <a:t> data</a:t>
            </a:r>
          </a:p>
          <a:p>
            <a:pPr lvl="1"/>
            <a:r>
              <a:rPr lang="en-US" dirty="0" err="1"/>
              <a:t>Pemulihan</a:t>
            </a:r>
            <a:r>
              <a:rPr lang="en-US" dirty="0"/>
              <a:t> system</a:t>
            </a:r>
          </a:p>
          <a:p>
            <a:pPr lvl="1"/>
            <a:r>
              <a:rPr lang="en-US" dirty="0" err="1"/>
              <a:t>Pengujian</a:t>
            </a:r>
            <a:endParaRPr lang="en-US" dirty="0"/>
          </a:p>
          <a:p>
            <a:pPr lvl="1"/>
            <a:r>
              <a:rPr lang="en-US" dirty="0" err="1"/>
              <a:t>Dokumentasi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1254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21EFB-D3BE-EB0D-F38D-0E01054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Langkah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E843C-1EA8-9ABA-41FA-CCE84C241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pemulihan</a:t>
            </a:r>
            <a:endParaRPr lang="en-US" dirty="0"/>
          </a:p>
          <a:p>
            <a:pPr lvl="1"/>
            <a:r>
              <a:rPr lang="en-US" dirty="0" err="1"/>
              <a:t>Pemulihan</a:t>
            </a:r>
            <a:r>
              <a:rPr lang="en-US" dirty="0"/>
              <a:t> local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memulihkan</a:t>
            </a:r>
            <a:r>
              <a:rPr lang="en-US" dirty="0">
                <a:sym typeface="Wingdings" panose="05000000000000000000" pitchFamily="2" charset="2"/>
              </a:rPr>
              <a:t> data dan system </a:t>
            </a:r>
            <a:r>
              <a:rPr lang="en-US" dirty="0" err="1">
                <a:sym typeface="Wingdings" panose="05000000000000000000" pitchFamily="2" charset="2"/>
              </a:rPr>
              <a:t>dari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cadangan</a:t>
            </a:r>
            <a:r>
              <a:rPr lang="en-US" dirty="0">
                <a:sym typeface="Wingdings" panose="05000000000000000000" pitchFamily="2" charset="2"/>
              </a:rPr>
              <a:t> yang </a:t>
            </a:r>
            <a:r>
              <a:rPr lang="en-US" dirty="0" err="1">
                <a:sym typeface="Wingdings" panose="05000000000000000000" pitchFamily="2" charset="2"/>
              </a:rPr>
              <a:t>disimpan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secara</a:t>
            </a:r>
            <a:r>
              <a:rPr lang="en-US" dirty="0">
                <a:sym typeface="Wingdings" panose="05000000000000000000" pitchFamily="2" charset="2"/>
              </a:rPr>
              <a:t> local di situs </a:t>
            </a:r>
            <a:r>
              <a:rPr lang="en-US" dirty="0" err="1">
                <a:sym typeface="Wingdings" panose="05000000000000000000" pitchFamily="2" charset="2"/>
              </a:rPr>
              <a:t>organisasi</a:t>
            </a:r>
            <a:endParaRPr lang="en-US" dirty="0">
              <a:sym typeface="Wingdings" panose="05000000000000000000" pitchFamily="2" charset="2"/>
            </a:endParaRPr>
          </a:p>
          <a:p>
            <a:pPr lvl="1"/>
            <a:r>
              <a:rPr lang="en-US" dirty="0" err="1">
                <a:sym typeface="Wingdings" panose="05000000000000000000" pitchFamily="2" charset="2"/>
              </a:rPr>
              <a:t>Pemulihan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Bencana</a:t>
            </a:r>
            <a:r>
              <a:rPr lang="en-US" dirty="0">
                <a:sym typeface="Wingdings" panose="05000000000000000000" pitchFamily="2" charset="2"/>
              </a:rPr>
              <a:t> (Disaster Recovery)  </a:t>
            </a:r>
            <a:r>
              <a:rPr lang="en-US" dirty="0" err="1">
                <a:sym typeface="Wingdings" panose="05000000000000000000" pitchFamily="2" charset="2"/>
              </a:rPr>
              <a:t>memulihkan</a:t>
            </a:r>
            <a:r>
              <a:rPr lang="en-US" dirty="0">
                <a:sym typeface="Wingdings" panose="05000000000000000000" pitchFamily="2" charset="2"/>
              </a:rPr>
              <a:t> data dan system </a:t>
            </a:r>
            <a:r>
              <a:rPr lang="en-US" dirty="0" err="1">
                <a:sym typeface="Wingdings" panose="05000000000000000000" pitchFamily="2" charset="2"/>
              </a:rPr>
              <a:t>dari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cadangan</a:t>
            </a:r>
            <a:r>
              <a:rPr lang="en-US" dirty="0">
                <a:sym typeface="Wingdings" panose="05000000000000000000" pitchFamily="2" charset="2"/>
              </a:rPr>
              <a:t> yang </a:t>
            </a:r>
            <a:r>
              <a:rPr lang="en-US" dirty="0" err="1">
                <a:sym typeface="Wingdings" panose="05000000000000000000" pitchFamily="2" charset="2"/>
              </a:rPr>
              <a:t>disimpan</a:t>
            </a:r>
            <a:r>
              <a:rPr lang="en-US" dirty="0">
                <a:sym typeface="Wingdings" panose="05000000000000000000" pitchFamily="2" charset="2"/>
              </a:rPr>
              <a:t> di situs </a:t>
            </a:r>
            <a:r>
              <a:rPr lang="en-US" dirty="0" err="1">
                <a:sym typeface="Wingdings" panose="05000000000000000000" pitchFamily="2" charset="2"/>
              </a:rPr>
              <a:t>sekunder</a:t>
            </a:r>
            <a:r>
              <a:rPr lang="en-US" dirty="0">
                <a:sym typeface="Wingdings" panose="05000000000000000000" pitchFamily="2" charset="2"/>
              </a:rPr>
              <a:t> di </a:t>
            </a:r>
            <a:r>
              <a:rPr lang="en-US" dirty="0" err="1">
                <a:sym typeface="Wingdings" panose="05000000000000000000" pitchFamily="2" charset="2"/>
              </a:rPr>
              <a:t>luar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lokasi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organisasi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1997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21EFB-D3BE-EB0D-F38D-0E01054D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Langkah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E843C-1EA8-9ABA-41FA-CCE84C241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Pemulihan</a:t>
            </a:r>
            <a:r>
              <a:rPr lang="en-US" dirty="0"/>
              <a:t> yang </a:t>
            </a:r>
            <a:r>
              <a:rPr lang="en-US" dirty="0" err="1"/>
              <a:t>Efektif</a:t>
            </a:r>
            <a:endParaRPr lang="en-US" dirty="0"/>
          </a:p>
          <a:p>
            <a:pPr lvl="1"/>
            <a:r>
              <a:rPr lang="en-US" dirty="0" err="1"/>
              <a:t>Meminimalkan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bisnis</a:t>
            </a:r>
            <a:endParaRPr lang="en-US" dirty="0"/>
          </a:p>
          <a:p>
            <a:pPr lvl="1"/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kelangsungan</a:t>
            </a:r>
            <a:r>
              <a:rPr lang="en-US" dirty="0"/>
              <a:t> </a:t>
            </a:r>
            <a:r>
              <a:rPr lang="en-US" dirty="0" err="1"/>
              <a:t>operasional</a:t>
            </a:r>
            <a:endParaRPr lang="en-US" dirty="0"/>
          </a:p>
          <a:p>
            <a:pPr lvl="1"/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persyaratan</a:t>
            </a:r>
            <a:r>
              <a:rPr lang="en-US" dirty="0"/>
              <a:t> </a:t>
            </a:r>
            <a:r>
              <a:rPr lang="en-US" dirty="0" err="1"/>
              <a:t>kepatuhan</a:t>
            </a:r>
            <a:endParaRPr lang="en-US" dirty="0"/>
          </a:p>
          <a:p>
            <a:r>
              <a:rPr lang="en-US" dirty="0" err="1"/>
              <a:t>Praktek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 recovery:</a:t>
            </a:r>
          </a:p>
          <a:p>
            <a:pPr lvl="1"/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rencana</a:t>
            </a:r>
            <a:r>
              <a:rPr lang="en-US" dirty="0"/>
              <a:t> </a:t>
            </a:r>
            <a:r>
              <a:rPr lang="en-US" dirty="0" err="1"/>
              <a:t>pemulihan</a:t>
            </a:r>
            <a:r>
              <a:rPr lang="en-US" dirty="0"/>
              <a:t> </a:t>
            </a:r>
            <a:r>
              <a:rPr lang="en-US" dirty="0" err="1"/>
              <a:t>bencana</a:t>
            </a:r>
            <a:endParaRPr lang="en-US" dirty="0"/>
          </a:p>
          <a:p>
            <a:pPr lvl="1"/>
            <a:r>
              <a:rPr lang="en-US" dirty="0" err="1"/>
              <a:t>Menguji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teratur</a:t>
            </a:r>
            <a:endParaRPr lang="en-US" dirty="0"/>
          </a:p>
          <a:p>
            <a:pPr lvl="1"/>
            <a:r>
              <a:rPr lang="en-US" dirty="0" err="1"/>
              <a:t>Menyimpan</a:t>
            </a:r>
            <a:r>
              <a:rPr lang="en-US" dirty="0"/>
              <a:t> </a:t>
            </a:r>
            <a:r>
              <a:rPr lang="en-US" dirty="0" err="1"/>
              <a:t>cadangan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aman</a:t>
            </a:r>
            <a:endParaRPr lang="en-US" dirty="0"/>
          </a:p>
          <a:p>
            <a:pPr lvl="1"/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 </a:t>
            </a:r>
            <a:r>
              <a:rPr lang="en-US" dirty="0" err="1"/>
              <a:t>pemulihan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 (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vendor)</a:t>
            </a:r>
          </a:p>
        </p:txBody>
      </p:sp>
    </p:spTree>
    <p:extLst>
      <p:ext uri="{BB962C8B-B14F-4D97-AF65-F5344CB8AC3E}">
        <p14:creationId xmlns:p14="http://schemas.microsoft.com/office/powerpoint/2010/main" val="16875876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CBE37-1AD0-529B-6D1D-4F3CC47E2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D72422-7F70-EF00-92E5-ECCE5FE0B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Solusi </a:t>
            </a:r>
            <a:r>
              <a:rPr lang="en-US" dirty="0" err="1"/>
              <a:t>cadangan</a:t>
            </a:r>
            <a:r>
              <a:rPr lang="en-US" dirty="0"/>
              <a:t> dan </a:t>
            </a:r>
            <a:r>
              <a:rPr lang="en-US" dirty="0" err="1"/>
              <a:t>pemulihan</a:t>
            </a:r>
            <a:r>
              <a:rPr lang="en-US" dirty="0"/>
              <a:t> data: Veeam Backup</a:t>
            </a:r>
          </a:p>
          <a:p>
            <a:r>
              <a:rPr lang="en-US" dirty="0"/>
              <a:t>DR: </a:t>
            </a:r>
            <a:r>
              <a:rPr lang="en-US" dirty="0" err="1"/>
              <a:t>Vmware</a:t>
            </a:r>
            <a:r>
              <a:rPr lang="en-US" dirty="0"/>
              <a:t> Site Recovery Manager, Zerto Virtual Replication</a:t>
            </a:r>
          </a:p>
          <a:p>
            <a:r>
              <a:rPr lang="en-US" dirty="0" err="1"/>
              <a:t>Pengujian</a:t>
            </a:r>
            <a:r>
              <a:rPr lang="en-US" dirty="0"/>
              <a:t> DR: </a:t>
            </a:r>
            <a:r>
              <a:rPr lang="en-US" dirty="0" err="1"/>
              <a:t>Stratusphere</a:t>
            </a:r>
            <a:r>
              <a:rPr lang="en-US" dirty="0"/>
              <a:t> DR Tester, Rapid Recovery DR Tester</a:t>
            </a:r>
          </a:p>
        </p:txBody>
      </p:sp>
    </p:spTree>
    <p:extLst>
      <p:ext uri="{BB962C8B-B14F-4D97-AF65-F5344CB8AC3E}">
        <p14:creationId xmlns:p14="http://schemas.microsoft.com/office/powerpoint/2010/main" val="3911886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B48BB-2EDD-F418-A615-66B2D1C44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Siber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B90588-5639-D28E-F24E-D79AE2A83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Identify (your valuable assets)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Protect (with appropriate security)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Detect (any compromised account or device)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Respond (quarantine the problem and identify counter measures)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Recover (replace, restore, or otherwise fix compromised assets)</a:t>
            </a:r>
          </a:p>
        </p:txBody>
      </p:sp>
    </p:spTree>
    <p:extLst>
      <p:ext uri="{BB962C8B-B14F-4D97-AF65-F5344CB8AC3E}">
        <p14:creationId xmlns:p14="http://schemas.microsoft.com/office/powerpoint/2010/main" val="2308394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6EA1E56-8AEC-C6AB-86D8-9B51F0337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57F784-27F8-44CC-5A97-2349E343B14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71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E7F12-0BB3-8BC3-AE45-066247E6A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 (your valuable assets)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9F9B6-B331-08EF-AEE1-385A639A5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Adalah</a:t>
            </a:r>
            <a:r>
              <a:rPr lang="en-US" dirty="0"/>
              <a:t> proses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, </a:t>
            </a:r>
            <a:r>
              <a:rPr lang="en-US" dirty="0" err="1"/>
              <a:t>mengklarifikasikan</a:t>
            </a:r>
            <a:r>
              <a:rPr lang="en-US" dirty="0"/>
              <a:t>, dan </a:t>
            </a:r>
            <a:r>
              <a:rPr lang="en-US" dirty="0" err="1"/>
              <a:t>menilai</a:t>
            </a:r>
            <a:r>
              <a:rPr lang="en-US" dirty="0"/>
              <a:t> asset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oleh </a:t>
            </a:r>
            <a:r>
              <a:rPr lang="en-US" dirty="0" err="1"/>
              <a:t>organisasi</a:t>
            </a:r>
            <a:r>
              <a:rPr lang="en-US" dirty="0"/>
              <a:t>.</a:t>
            </a:r>
          </a:p>
          <a:p>
            <a:r>
              <a:rPr lang="en-US" dirty="0" err="1"/>
              <a:t>Aset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Data: Data </a:t>
            </a:r>
            <a:r>
              <a:rPr lang="en-US" dirty="0" err="1"/>
              <a:t>pelanggan</a:t>
            </a:r>
            <a:r>
              <a:rPr lang="en-US" dirty="0"/>
              <a:t>, data </a:t>
            </a:r>
            <a:r>
              <a:rPr lang="en-US" dirty="0" err="1"/>
              <a:t>keuangan</a:t>
            </a:r>
            <a:r>
              <a:rPr lang="en-US" dirty="0"/>
              <a:t>, data </a:t>
            </a:r>
            <a:r>
              <a:rPr lang="en-US" dirty="0" err="1"/>
              <a:t>karyawan</a:t>
            </a:r>
            <a:r>
              <a:rPr lang="en-US" dirty="0"/>
              <a:t>, data </a:t>
            </a:r>
            <a:r>
              <a:rPr lang="en-US" dirty="0" err="1"/>
              <a:t>produk</a:t>
            </a:r>
            <a:r>
              <a:rPr lang="en-US" dirty="0"/>
              <a:t>, </a:t>
            </a:r>
            <a:r>
              <a:rPr lang="en-US" dirty="0" err="1"/>
              <a:t>dll</a:t>
            </a:r>
            <a:endParaRPr lang="en-US" dirty="0"/>
          </a:p>
          <a:p>
            <a:pPr lvl="1"/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: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,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,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antivirus</a:t>
            </a:r>
          </a:p>
          <a:p>
            <a:pPr lvl="1"/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keras</a:t>
            </a:r>
            <a:r>
              <a:rPr lang="en-US" dirty="0"/>
              <a:t>: </a:t>
            </a:r>
            <a:r>
              <a:rPr lang="en-US" dirty="0" err="1"/>
              <a:t>Komputer</a:t>
            </a:r>
            <a:r>
              <a:rPr lang="en-US" dirty="0"/>
              <a:t>, server, router, access point, </a:t>
            </a:r>
            <a:r>
              <a:rPr lang="en-US" dirty="0" err="1"/>
              <a:t>dll</a:t>
            </a:r>
            <a:endParaRPr lang="en-US" dirty="0"/>
          </a:p>
          <a:p>
            <a:pPr lvl="1"/>
            <a:r>
              <a:rPr lang="en-US" dirty="0" err="1"/>
              <a:t>Jaringan</a:t>
            </a:r>
            <a:r>
              <a:rPr lang="en-US" dirty="0"/>
              <a:t>: </a:t>
            </a:r>
            <a:r>
              <a:rPr lang="en-US" dirty="0" err="1"/>
              <a:t>Jaringan</a:t>
            </a:r>
            <a:r>
              <a:rPr lang="en-US" dirty="0"/>
              <a:t> internal,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, </a:t>
            </a:r>
            <a:r>
              <a:rPr lang="en-US" dirty="0" err="1"/>
              <a:t>jaringan</a:t>
            </a:r>
            <a:r>
              <a:rPr lang="en-US" dirty="0"/>
              <a:t> Wi-Fi, </a:t>
            </a:r>
            <a:r>
              <a:rPr lang="en-US" dirty="0" err="1"/>
              <a:t>dll</a:t>
            </a:r>
            <a:endParaRPr lang="en-US" dirty="0"/>
          </a:p>
          <a:p>
            <a:pPr lvl="1"/>
            <a:r>
              <a:rPr lang="en-US" dirty="0" err="1"/>
              <a:t>Kekayaan</a:t>
            </a:r>
            <a:r>
              <a:rPr lang="en-US" dirty="0"/>
              <a:t> </a:t>
            </a:r>
            <a:r>
              <a:rPr lang="en-US" dirty="0" err="1"/>
              <a:t>intelektual</a:t>
            </a:r>
            <a:r>
              <a:rPr lang="en-US" dirty="0"/>
              <a:t>: Paten, </a:t>
            </a:r>
            <a:r>
              <a:rPr lang="en-US" dirty="0" err="1"/>
              <a:t>rahasia</a:t>
            </a:r>
            <a:r>
              <a:rPr lang="en-US" dirty="0"/>
              <a:t> </a:t>
            </a:r>
            <a:r>
              <a:rPr lang="en-US" dirty="0" err="1"/>
              <a:t>dagang</a:t>
            </a:r>
            <a:r>
              <a:rPr lang="en-US" dirty="0"/>
              <a:t>, </a:t>
            </a:r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, </a:t>
            </a:r>
            <a:r>
              <a:rPr lang="en-US" dirty="0" err="1"/>
              <a:t>dll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453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E7F12-0BB3-8BC3-AE45-066247E6A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 (your valuable assets)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9F9B6-B331-08EF-AEE1-385A639A5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Kenapa</a:t>
            </a:r>
            <a:r>
              <a:rPr lang="en-US" dirty="0"/>
              <a:t> </a:t>
            </a:r>
            <a:r>
              <a:rPr lang="en-US" dirty="0" err="1"/>
              <a:t>identifikasi</a:t>
            </a:r>
            <a:r>
              <a:rPr lang="en-US" dirty="0"/>
              <a:t> asset </a:t>
            </a:r>
            <a:r>
              <a:rPr lang="en-US" dirty="0" err="1"/>
              <a:t>penting</a:t>
            </a:r>
            <a:r>
              <a:rPr lang="en-US" dirty="0"/>
              <a:t>?</a:t>
            </a:r>
          </a:p>
          <a:p>
            <a:pPr lvl="1"/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dilindungi</a:t>
            </a:r>
            <a:endParaRPr lang="en-US" dirty="0"/>
          </a:p>
          <a:p>
            <a:pPr lvl="1"/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identifkasi</a:t>
            </a:r>
            <a:r>
              <a:rPr lang="en-US" dirty="0"/>
              <a:t> </a:t>
            </a:r>
            <a:r>
              <a:rPr lang="en-US" dirty="0" err="1"/>
              <a:t>risiko</a:t>
            </a:r>
            <a:endParaRPr lang="en-US" dirty="0"/>
          </a:p>
          <a:p>
            <a:pPr lvl="1"/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mematuhi</a:t>
            </a:r>
            <a:r>
              <a:rPr lang="en-US" dirty="0"/>
              <a:t> </a:t>
            </a:r>
            <a:r>
              <a:rPr lang="en-US" dirty="0" err="1"/>
              <a:t>peraturan</a:t>
            </a:r>
            <a:endParaRPr lang="en-US" dirty="0"/>
          </a:p>
          <a:p>
            <a:pPr lvl="1"/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pemulihan</a:t>
            </a:r>
            <a:r>
              <a:rPr lang="en-US" dirty="0"/>
              <a:t> </a:t>
            </a:r>
            <a:r>
              <a:rPr lang="en-US" dirty="0" err="1"/>
              <a:t>bencana</a:t>
            </a:r>
            <a:endParaRPr lang="en-US" dirty="0"/>
          </a:p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identifikasi</a:t>
            </a:r>
            <a:r>
              <a:rPr lang="en-US" dirty="0"/>
              <a:t> asset?</a:t>
            </a:r>
          </a:p>
          <a:p>
            <a:pPr lvl="1"/>
            <a:r>
              <a:rPr lang="en-US" dirty="0"/>
              <a:t>Brainstorming</a:t>
            </a:r>
          </a:p>
          <a:p>
            <a:pPr lvl="1"/>
            <a:r>
              <a:rPr lang="en-US" dirty="0" err="1"/>
              <a:t>Pemetaan</a:t>
            </a:r>
            <a:r>
              <a:rPr lang="en-US" dirty="0"/>
              <a:t> </a:t>
            </a:r>
            <a:r>
              <a:rPr lang="en-US" dirty="0" err="1"/>
              <a:t>jaringan</a:t>
            </a:r>
            <a:endParaRPr lang="en-US" dirty="0"/>
          </a:p>
          <a:p>
            <a:pPr lvl="1"/>
            <a:r>
              <a:rPr lang="en-US" dirty="0" err="1"/>
              <a:t>Wawancara</a:t>
            </a:r>
            <a:endParaRPr lang="en-US" dirty="0"/>
          </a:p>
          <a:p>
            <a:pPr lvl="1"/>
            <a:r>
              <a:rPr lang="en-US" dirty="0" err="1"/>
              <a:t>Peninjauan</a:t>
            </a:r>
            <a:r>
              <a:rPr lang="en-US" dirty="0"/>
              <a:t> </a:t>
            </a:r>
            <a:r>
              <a:rPr lang="en-US" dirty="0" err="1"/>
              <a:t>dokumentasi</a:t>
            </a:r>
            <a:endParaRPr lang="en-US" dirty="0"/>
          </a:p>
          <a:p>
            <a:pPr lvl="1"/>
            <a:r>
              <a:rPr lang="en-US" dirty="0" err="1"/>
              <a:t>Penilaian</a:t>
            </a:r>
            <a:r>
              <a:rPr lang="en-US" dirty="0"/>
              <a:t> assets</a:t>
            </a:r>
          </a:p>
        </p:txBody>
      </p:sp>
    </p:spTree>
    <p:extLst>
      <p:ext uri="{BB962C8B-B14F-4D97-AF65-F5344CB8AC3E}">
        <p14:creationId xmlns:p14="http://schemas.microsoft.com/office/powerpoint/2010/main" val="199498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58433-0B2E-8B17-B533-8197B7FCA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Beberapa</a:t>
            </a:r>
            <a:r>
              <a:rPr lang="en-US" dirty="0"/>
              <a:t> tool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identifikasi</a:t>
            </a:r>
            <a:r>
              <a:rPr lang="en-US" dirty="0"/>
              <a:t> Assets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EAE0C-896B-ABC9-622A-71909B21E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Alat </a:t>
            </a:r>
            <a:r>
              <a:rPr lang="en-US" dirty="0" err="1"/>
              <a:t>penemuan</a:t>
            </a:r>
            <a:r>
              <a:rPr lang="en-US" dirty="0"/>
              <a:t> asset: Nessus, OpenVAS, Qualys VM (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,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llunak</a:t>
            </a:r>
            <a:r>
              <a:rPr lang="en-US" dirty="0"/>
              <a:t>, dan </a:t>
            </a:r>
            <a:r>
              <a:rPr lang="en-US" dirty="0" err="1"/>
              <a:t>layanan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)</a:t>
            </a:r>
          </a:p>
          <a:p>
            <a:r>
              <a:rPr lang="en-US" dirty="0"/>
              <a:t>Alat </a:t>
            </a:r>
            <a:r>
              <a:rPr lang="en-US" dirty="0" err="1"/>
              <a:t>pemetaan</a:t>
            </a:r>
            <a:r>
              <a:rPr lang="en-US" dirty="0"/>
              <a:t> asset: CyberArk CMDB, Ivanti </a:t>
            </a:r>
            <a:r>
              <a:rPr lang="en-US" dirty="0" err="1"/>
              <a:t>AssetDiscovery</a:t>
            </a:r>
            <a:r>
              <a:rPr lang="en-US" dirty="0"/>
              <a:t> (</a:t>
            </a:r>
            <a:r>
              <a:rPr lang="en-US" dirty="0" err="1"/>
              <a:t>visualisasi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asset dan </a:t>
            </a:r>
            <a:r>
              <a:rPr lang="en-US" dirty="0" err="1"/>
              <a:t>melacak</a:t>
            </a:r>
            <a:r>
              <a:rPr lang="en-US" dirty="0"/>
              <a:t> metadata)</a:t>
            </a:r>
          </a:p>
          <a:p>
            <a:r>
              <a:rPr lang="en-US" dirty="0"/>
              <a:t>Alat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: Tenable.io dan </a:t>
            </a:r>
            <a:r>
              <a:rPr lang="en-US" dirty="0" err="1"/>
              <a:t>RiskIQ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kerentanan</a:t>
            </a:r>
            <a:r>
              <a:rPr lang="en-US" dirty="0"/>
              <a:t> dan </a:t>
            </a:r>
            <a:r>
              <a:rPr lang="en-US" dirty="0" err="1"/>
              <a:t>risiko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226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81740-06D0-95A4-6BFF-4BC51FC8D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730413-C12C-A691-792A-6A1DF0DD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172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0CE1-715B-0138-11D3-87AD4B1F4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 (with appropriate security)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4E043-6639-1274-BB1A-B52A0F707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Menerapkan</a:t>
            </a:r>
            <a:r>
              <a:rPr lang="en-US" dirty="0"/>
              <a:t> control </a:t>
            </a:r>
            <a:r>
              <a:rPr lang="en-US" dirty="0" err="1"/>
              <a:t>keamanan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melindungi</a:t>
            </a:r>
            <a:r>
              <a:rPr lang="en-US" dirty="0"/>
              <a:t> asset </a:t>
            </a:r>
            <a:r>
              <a:rPr lang="en-US" dirty="0" err="1"/>
              <a:t>berharga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ancaman</a:t>
            </a:r>
            <a:r>
              <a:rPr lang="en-US" dirty="0"/>
              <a:t> internal dan </a:t>
            </a:r>
            <a:r>
              <a:rPr lang="en-US" dirty="0" err="1"/>
              <a:t>eksternal</a:t>
            </a:r>
            <a:r>
              <a:rPr lang="en-US" dirty="0"/>
              <a:t>.</a:t>
            </a:r>
          </a:p>
          <a:p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teknis</a:t>
            </a:r>
            <a:r>
              <a:rPr lang="en-US" dirty="0"/>
              <a:t>: firewall, system </a:t>
            </a:r>
            <a:r>
              <a:rPr lang="en-US" dirty="0" err="1"/>
              <a:t>pecegahan</a:t>
            </a:r>
            <a:r>
              <a:rPr lang="en-US" dirty="0"/>
              <a:t> </a:t>
            </a:r>
            <a:r>
              <a:rPr lang="en-US" dirty="0" err="1"/>
              <a:t>intrusi</a:t>
            </a:r>
            <a:r>
              <a:rPr lang="en-US" dirty="0"/>
              <a:t> (IPS), </a:t>
            </a:r>
            <a:r>
              <a:rPr lang="en-US" dirty="0" err="1"/>
              <a:t>enkripsi</a:t>
            </a:r>
            <a:r>
              <a:rPr lang="en-US" dirty="0"/>
              <a:t> data, </a:t>
            </a:r>
            <a:r>
              <a:rPr lang="en-US" dirty="0" err="1"/>
              <a:t>perangkat</a:t>
            </a:r>
            <a:r>
              <a:rPr lang="en-US" dirty="0"/>
              <a:t> </a:t>
            </a:r>
            <a:r>
              <a:rPr lang="en-US" dirty="0" err="1"/>
              <a:t>lunak</a:t>
            </a:r>
            <a:r>
              <a:rPr lang="en-US" dirty="0"/>
              <a:t> antivirus, </a:t>
            </a:r>
            <a:r>
              <a:rPr lang="en-US" dirty="0" err="1"/>
              <a:t>dll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Kontrol</a:t>
            </a:r>
            <a:r>
              <a:rPr lang="en-US" dirty="0"/>
              <a:t> administrative: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, </a:t>
            </a:r>
            <a:r>
              <a:rPr lang="en-US" dirty="0" err="1"/>
              <a:t>prosedur</a:t>
            </a:r>
            <a:r>
              <a:rPr lang="en-US" dirty="0"/>
              <a:t>,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kesadaran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,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, </a:t>
            </a:r>
            <a:r>
              <a:rPr lang="en-US" dirty="0" err="1"/>
              <a:t>dll</a:t>
            </a:r>
            <a:endParaRPr lang="en-US" dirty="0"/>
          </a:p>
          <a:p>
            <a:pPr lvl="1"/>
            <a:r>
              <a:rPr lang="en-US" dirty="0" err="1"/>
              <a:t>Kontrol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: </a:t>
            </a:r>
            <a:r>
              <a:rPr lang="en-US" dirty="0" err="1"/>
              <a:t>Pengendalian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, </a:t>
            </a:r>
            <a:r>
              <a:rPr lang="en-US" dirty="0" err="1"/>
              <a:t>kamera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, system alarm, </a:t>
            </a:r>
            <a:r>
              <a:rPr lang="en-US" dirty="0" err="1"/>
              <a:t>dll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313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1957</TotalTime>
  <Words>891</Words>
  <Application>Microsoft Office PowerPoint</Application>
  <PresentationFormat>Widescreen</PresentationFormat>
  <Paragraphs>144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Wingdings</vt:lpstr>
      <vt:lpstr>Office Theme</vt:lpstr>
      <vt:lpstr>Konsep Keamanan Siber</vt:lpstr>
      <vt:lpstr>Tujuan Mata Kuliah</vt:lpstr>
      <vt:lpstr>Kerangka Kerja Keamanan Siber</vt:lpstr>
      <vt:lpstr>Identify</vt:lpstr>
      <vt:lpstr>Identify (your valuable assets)</vt:lpstr>
      <vt:lpstr>Identify (your valuable assets)</vt:lpstr>
      <vt:lpstr>Beberapa tool untuk identifikasi Assets</vt:lpstr>
      <vt:lpstr>Protect</vt:lpstr>
      <vt:lpstr>Protect (with appropriate security)</vt:lpstr>
      <vt:lpstr>Protect (with appropriate security)</vt:lpstr>
      <vt:lpstr>Protect (with appropriate security)</vt:lpstr>
      <vt:lpstr>Tools Proteksi</vt:lpstr>
      <vt:lpstr>Detect</vt:lpstr>
      <vt:lpstr>Detect Any Compromised Account or Device</vt:lpstr>
      <vt:lpstr>Detect Any Compromised Account or Device</vt:lpstr>
      <vt:lpstr>Detect Any Compromised Account or Device</vt:lpstr>
      <vt:lpstr>Tools Deteksi</vt:lpstr>
      <vt:lpstr>Respond</vt:lpstr>
      <vt:lpstr>Respond (Quarantine the Problem and Identify Countermeasures)</vt:lpstr>
      <vt:lpstr>Respond (Quarantine the Problem and Identify Countermeasures)</vt:lpstr>
      <vt:lpstr>Tools untuk respon</vt:lpstr>
      <vt:lpstr>Recover</vt:lpstr>
      <vt:lpstr>Langkah Recovery</vt:lpstr>
      <vt:lpstr>Langkah Recovery</vt:lpstr>
      <vt:lpstr>Langkah Recovery</vt:lpstr>
      <vt:lpstr>Tools Recovery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Keamanan Teknologi Informasi</dc:title>
  <dc:creator>Adi Wahyu Pribadi</dc:creator>
  <cp:lastModifiedBy>Adi Wahyu Pribadi</cp:lastModifiedBy>
  <cp:revision>3</cp:revision>
  <dcterms:created xsi:type="dcterms:W3CDTF">2024-02-26T23:24:08Z</dcterms:created>
  <dcterms:modified xsi:type="dcterms:W3CDTF">2024-04-16T12:42:50Z</dcterms:modified>
</cp:coreProperties>
</file>