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9"/>
  </p:normalViewPr>
  <p:slideViewPr>
    <p:cSldViewPr snapToGrid="0">
      <p:cViewPr varScale="1">
        <p:scale>
          <a:sx n="123" d="100"/>
          <a:sy n="123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8C81-CE14-961F-920B-A65B89268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4D2C8-62F7-4501-ECB5-115F4FBCF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D6932-064A-8557-FFAF-249C949A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04778-0247-91ED-2BCD-2EC7B387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F6E09-CE7F-A2A4-E2E8-8B0B4C45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7680-041F-302A-0CE4-BCF06937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B8017-C775-8BDE-DCB8-55C0F2CE9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3319A-CF29-2C0C-8526-16FE74C7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A62D7-68BF-BA71-F7D3-CBBDE46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74FA7-05AF-B4B8-BF94-A034FACC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2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F871A-001F-F707-EDA1-A8329105D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1CC91-DFB8-2951-9083-D78A1B9D0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3B36F-8CD7-6514-E6E0-55511FF0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DFE4-4638-1259-15F0-5FCF422B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F23D6-EFE9-1A9D-E131-7EB811B0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9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1C1D-C891-F411-61E2-1BB65227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F9BF-69F1-AD7F-CB2B-FA70665A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CD9F6-020A-530A-3E43-CBE2B1C9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49A84-CD3E-A9B8-A556-B0BDC488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94349-7A3C-D376-D954-B5036995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ADC8-084F-FB06-606F-1A308775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752C0-515F-71C3-3581-54C11473B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64AA-954A-0EDE-0E72-324288C3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6E637-EAD1-D7C6-17C4-924AD747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75956-D03A-F901-23ED-E764685D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C5CE-5CC9-7DBF-E1B3-D4FA1544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5E0BB-1DB8-1EA6-D226-AAAF32ED3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365CA-1793-48D4-7D46-55DB786B4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64898-D0F7-C370-F040-9515DFE2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B7293-3E96-649E-D21E-260577D8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E49BD-3A78-7914-8FAA-5DCC82DA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7321-847F-CD8B-D191-D689B71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FAA52-E024-6BF3-7059-3E97EE87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9B74C-E24A-8F50-5D3C-5DD7599A3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8BEA2-0FBF-6644-F1B9-7479FA1FA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02DE9-E436-AEC5-6322-83BAA6182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E9216-F7BD-A453-56D7-67084A04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390FA-58F3-3163-02BC-5328FE10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40FA1-5B98-1A3E-D0AB-BBEE3782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7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9FDB-3261-08F9-1434-DC534BF0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0A434-444F-6289-1C85-3BF6162E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780E9-E8AE-6CBE-67B4-7449FB97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AAE23-ADD5-2C5D-28EA-2F554774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6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2F2BF-A075-0194-912C-3D47F77F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60A1E-6369-64DD-6386-9A22364F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EABFE-A551-3A03-8FAA-8BA4E554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D731-004B-1862-075F-A9676275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8017D-D1DA-A9D3-50C2-13F815A7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ED34E-F126-21DE-557D-6DEB6C249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FBE2F-0C52-82D5-6E58-1AB7FA1F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E3B13-65EF-9E24-C52D-59B8BF29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9D555-8754-6D63-3F0F-BA28CFFA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6BA9-B7C7-3CDA-5963-F3123312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CCECE-CEAB-D23C-62ED-B5078AFBF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BF606-745A-CAA9-B5B1-ED62809E1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F30B7-4DEF-CE6A-A3BE-4AEB06BE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EFC81-9401-D626-D740-A467E2CA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38BA6-AD55-379F-7EED-BF61710F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6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3F94F-BA9F-6079-C9DF-6E4E2870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C6A5C-DBCA-5793-2B0E-34457EC75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770A9-88F4-0ED8-F4AA-3117A0B12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6080-0D91-E44B-8455-C8B902E902D5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5C7EF-69DC-5BFA-A0D6-EDD567502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B99CD-1F88-937C-D5F9-12024596F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9DF89-D8E7-4E49-93A8-EE6FD1CB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pixabay.com/en/staff-coffee-break-work-workplace-2452807/" TargetMode="External"/><Relationship Id="rId7" Type="http://schemas.openxmlformats.org/officeDocument/2006/relationships/hyperlink" Target="https://commons.wikimedia.org/wiki/File:WIFI_icon.sv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ommons.wikimedia.org/wiki/File:Linksys-Wireless-G-Router.jpg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techsolveprac.com/introduction-to-wireshar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pixabay.com/en/staff-coffee-break-work-workplace-2452807/" TargetMode="External"/><Relationship Id="rId7" Type="http://schemas.openxmlformats.org/officeDocument/2006/relationships/hyperlink" Target="https://commons.wikimedia.org/wiki/File:WIFI_icon.sv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ommons.wikimedia.org/wiki/File:Linksys-Wireless-G-Router.jpg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techsolveprac.com/introduction-to-wireshark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D245-5623-BBC7-883F-03172360F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Save Password di Database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B48D2-CE8E-E9DB-F8D0-DA4D133BE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8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10A5-2C12-C9F4-A7C6-7BCBBF14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konvensional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783F7-3148-7B2A-1466-CA6503C6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17696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Plaintext</a:t>
            </a:r>
          </a:p>
          <a:p>
            <a:r>
              <a:rPr lang="en-US" dirty="0"/>
              <a:t>Username: </a:t>
            </a:r>
            <a:r>
              <a:rPr lang="en-US" dirty="0" err="1"/>
              <a:t>adiwp</a:t>
            </a:r>
            <a:endParaRPr lang="en-US" dirty="0"/>
          </a:p>
          <a:p>
            <a:r>
              <a:rPr lang="en-US" dirty="0"/>
              <a:t>Password: Passadiwp123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113ACF-DBC3-C392-D630-E00D97405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28913"/>
              </p:ext>
            </p:extLst>
          </p:nvPr>
        </p:nvGraphicFramePr>
        <p:xfrm>
          <a:off x="838201" y="4480156"/>
          <a:ext cx="3962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808">
                  <a:extLst>
                    <a:ext uri="{9D8B030D-6E8A-4147-A177-3AD203B41FA5}">
                      <a16:colId xmlns:a16="http://schemas.microsoft.com/office/drawing/2014/main" val="1979285108"/>
                    </a:ext>
                  </a:extLst>
                </a:gridCol>
                <a:gridCol w="2753592">
                  <a:extLst>
                    <a:ext uri="{9D8B030D-6E8A-4147-A177-3AD203B41FA5}">
                      <a16:colId xmlns:a16="http://schemas.microsoft.com/office/drawing/2014/main" val="1318092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4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adiwp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Passadiwp123#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amirmur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Mir123#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0976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4D5F14-9685-83CC-29E1-CC69F5C6294A}"/>
              </a:ext>
            </a:extLst>
          </p:cNvPr>
          <p:cNvSpPr txBox="1"/>
          <p:nvPr/>
        </p:nvSpPr>
        <p:spPr>
          <a:xfrm>
            <a:off x="1911927" y="411082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Tbl_user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B9E00-4C41-EE92-9E46-847939FF3197}"/>
              </a:ext>
            </a:extLst>
          </p:cNvPr>
          <p:cNvSpPr txBox="1"/>
          <p:nvPr/>
        </p:nvSpPr>
        <p:spPr>
          <a:xfrm>
            <a:off x="8832273" y="1558636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aplikasi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EC7195-B753-3CEA-00C8-A730771787B5}"/>
              </a:ext>
            </a:extLst>
          </p:cNvPr>
          <p:cNvSpPr/>
          <p:nvPr/>
        </p:nvSpPr>
        <p:spPr>
          <a:xfrm>
            <a:off x="8832273" y="2254827"/>
            <a:ext cx="2521527" cy="4556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77716-AA78-DD52-1913-4DF02CD4676D}"/>
              </a:ext>
            </a:extLst>
          </p:cNvPr>
          <p:cNvSpPr/>
          <p:nvPr/>
        </p:nvSpPr>
        <p:spPr>
          <a:xfrm>
            <a:off x="8832272" y="2893672"/>
            <a:ext cx="2521527" cy="4556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E1C1D-D75C-38AA-D817-F07D8F04B651}"/>
              </a:ext>
            </a:extLst>
          </p:cNvPr>
          <p:cNvSpPr txBox="1"/>
          <p:nvPr/>
        </p:nvSpPr>
        <p:spPr>
          <a:xfrm>
            <a:off x="7550727" y="2297967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A18C4-5CE6-6501-9F65-4F9870B19B94}"/>
              </a:ext>
            </a:extLst>
          </p:cNvPr>
          <p:cNvSpPr txBox="1"/>
          <p:nvPr/>
        </p:nvSpPr>
        <p:spPr>
          <a:xfrm>
            <a:off x="7550726" y="2905246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password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6B1A64-5910-C666-E84F-939185738F93}"/>
              </a:ext>
            </a:extLst>
          </p:cNvPr>
          <p:cNvSpPr/>
          <p:nvPr/>
        </p:nvSpPr>
        <p:spPr>
          <a:xfrm>
            <a:off x="9954491" y="3595255"/>
            <a:ext cx="1399308" cy="5155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5A22F-FD34-0138-35AE-298936A9FDBD}"/>
              </a:ext>
            </a:extLst>
          </p:cNvPr>
          <p:cNvSpPr txBox="1"/>
          <p:nvPr/>
        </p:nvSpPr>
        <p:spPr>
          <a:xfrm>
            <a:off x="8743682" y="5215585"/>
            <a:ext cx="322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InputUsername</a:t>
            </a:r>
            <a:r>
              <a:rPr lang="en-US" dirty="0"/>
              <a:t>: </a:t>
            </a:r>
            <a:r>
              <a:rPr lang="en-US" dirty="0" err="1"/>
              <a:t>adiwp</a:t>
            </a:r>
            <a:endParaRPr lang="en-US" dirty="0"/>
          </a:p>
          <a:p>
            <a:r>
              <a:rPr lang="en-US" dirty="0" err="1"/>
              <a:t>InputPassword</a:t>
            </a:r>
            <a:r>
              <a:rPr lang="en-US" dirty="0"/>
              <a:t>: Passadiwp123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881D2C-E9A3-8B43-27C5-FE516E31FE94}"/>
              </a:ext>
            </a:extLst>
          </p:cNvPr>
          <p:cNvCxnSpPr>
            <a:endCxn id="16" idx="0"/>
          </p:cNvCxnSpPr>
          <p:nvPr/>
        </p:nvCxnSpPr>
        <p:spPr>
          <a:xfrm flipH="1">
            <a:off x="10358227" y="4295490"/>
            <a:ext cx="136591" cy="920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3671BD-29ED-36C6-33CE-DF821F136391}"/>
              </a:ext>
            </a:extLst>
          </p:cNvPr>
          <p:cNvSpPr txBox="1"/>
          <p:nvPr/>
        </p:nvSpPr>
        <p:spPr>
          <a:xfrm>
            <a:off x="5026729" y="3595255"/>
            <a:ext cx="23371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</a:t>
            </a:r>
          </a:p>
          <a:p>
            <a:r>
              <a:rPr lang="en-US" dirty="0"/>
              <a:t>username, password</a:t>
            </a:r>
          </a:p>
          <a:p>
            <a:r>
              <a:rPr lang="en-US" dirty="0"/>
              <a:t>FROM</a:t>
            </a:r>
          </a:p>
          <a:p>
            <a:r>
              <a:rPr lang="en-US" dirty="0" err="1"/>
              <a:t>Tbl_user</a:t>
            </a:r>
            <a:endParaRPr lang="en-US" dirty="0"/>
          </a:p>
          <a:p>
            <a:r>
              <a:rPr lang="en-US" dirty="0"/>
              <a:t>Where</a:t>
            </a:r>
          </a:p>
          <a:p>
            <a:r>
              <a:rPr lang="en-US" dirty="0"/>
              <a:t>id = “</a:t>
            </a:r>
            <a:r>
              <a:rPr lang="en-US" dirty="0" err="1"/>
              <a:t>InputUsername</a:t>
            </a:r>
            <a:r>
              <a:rPr lang="en-US" dirty="0"/>
              <a:t>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13D24D-8C0E-49E4-6ED7-E75B40E1E90F}"/>
              </a:ext>
            </a:extLst>
          </p:cNvPr>
          <p:cNvSpPr txBox="1"/>
          <p:nvPr/>
        </p:nvSpPr>
        <p:spPr>
          <a:xfrm>
            <a:off x="5026729" y="5538750"/>
            <a:ext cx="142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dtUsername</a:t>
            </a:r>
            <a:endParaRPr lang="en-US" dirty="0"/>
          </a:p>
          <a:p>
            <a:r>
              <a:rPr lang="en-US" dirty="0" err="1"/>
              <a:t>dtPassword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8D7A80-5427-AA1F-6C5F-032D7502C644}"/>
              </a:ext>
            </a:extLst>
          </p:cNvPr>
          <p:cNvSpPr txBox="1"/>
          <p:nvPr/>
        </p:nvSpPr>
        <p:spPr>
          <a:xfrm>
            <a:off x="6453466" y="5945317"/>
            <a:ext cx="3199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dtUsername</a:t>
            </a:r>
            <a:r>
              <a:rPr lang="en-US" dirty="0"/>
              <a:t> = </a:t>
            </a:r>
            <a:r>
              <a:rPr lang="en-US" dirty="0" err="1"/>
              <a:t>InputUsername</a:t>
            </a:r>
            <a:endParaRPr lang="en-US" dirty="0"/>
          </a:p>
          <a:p>
            <a:pPr algn="ctr"/>
            <a:r>
              <a:rPr lang="en-US" dirty="0"/>
              <a:t>&amp;&amp;</a:t>
            </a:r>
          </a:p>
          <a:p>
            <a:pPr algn="ctr"/>
            <a:r>
              <a:rPr lang="en-US" dirty="0" err="1"/>
              <a:t>dtPassword</a:t>
            </a:r>
            <a:r>
              <a:rPr lang="en-US" dirty="0"/>
              <a:t> = </a:t>
            </a:r>
            <a:r>
              <a:rPr lang="en-US" dirty="0" err="1"/>
              <a:t>InputPassword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025DEC-878E-F64E-C76E-2740F01A56C4}"/>
              </a:ext>
            </a:extLst>
          </p:cNvPr>
          <p:cNvCxnSpPr>
            <a:stCxn id="20" idx="2"/>
            <a:endCxn id="21" idx="1"/>
          </p:cNvCxnSpPr>
          <p:nvPr/>
        </p:nvCxnSpPr>
        <p:spPr>
          <a:xfrm>
            <a:off x="5740098" y="6185081"/>
            <a:ext cx="713368" cy="221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237918-E07F-FA34-6FB7-3D935012075A}"/>
              </a:ext>
            </a:extLst>
          </p:cNvPr>
          <p:cNvCxnSpPr>
            <a:stCxn id="16" idx="2"/>
            <a:endCxn id="21" idx="3"/>
          </p:cNvCxnSpPr>
          <p:nvPr/>
        </p:nvCxnSpPr>
        <p:spPr>
          <a:xfrm flipH="1">
            <a:off x="9652868" y="5861916"/>
            <a:ext cx="705359" cy="545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1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cup of coffee and using a computer&#10;&#10;Description automatically generated">
            <a:extLst>
              <a:ext uri="{FF2B5EF4-FFF2-40B4-BE49-F238E27FC236}">
                <a16:creationId xmlns:a16="http://schemas.microsoft.com/office/drawing/2014/main" id="{DC98793F-672A-9CAE-886C-FB0FDF1D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255" y="3838525"/>
            <a:ext cx="4154658" cy="2769772"/>
          </a:xfrm>
          <a:prstGeom prst="rect">
            <a:avLst/>
          </a:prstGeom>
        </p:spPr>
      </p:pic>
      <p:pic>
        <p:nvPicPr>
          <p:cNvPr id="9" name="Picture 8" descr="A close-up of a wireless router&#10;&#10;Description automatically generated">
            <a:extLst>
              <a:ext uri="{FF2B5EF4-FFF2-40B4-BE49-F238E27FC236}">
                <a16:creationId xmlns:a16="http://schemas.microsoft.com/office/drawing/2014/main" id="{D38D22FB-F955-3E94-2404-B6EBD0578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61913" y="120287"/>
            <a:ext cx="2232072" cy="1913205"/>
          </a:xfrm>
          <a:prstGeom prst="rect">
            <a:avLst/>
          </a:prstGeom>
        </p:spPr>
      </p:pic>
      <p:pic>
        <p:nvPicPr>
          <p:cNvPr id="12" name="Picture 11" descr="A blue wifi symbol with a black background&#10;&#10;Description automatically generated">
            <a:extLst>
              <a:ext uri="{FF2B5EF4-FFF2-40B4-BE49-F238E27FC236}">
                <a16:creationId xmlns:a16="http://schemas.microsoft.com/office/drawing/2014/main" id="{3B3264AB-A228-BC7E-624D-20D4DF289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93963" y="302455"/>
            <a:ext cx="3502855" cy="35028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BFC337-6EBF-BB5F-EDC7-52936D6C3FC1}"/>
              </a:ext>
            </a:extLst>
          </p:cNvPr>
          <p:cNvSpPr txBox="1"/>
          <p:nvPr/>
        </p:nvSpPr>
        <p:spPr>
          <a:xfrm rot="17726118">
            <a:off x="416301" y="1862394"/>
            <a:ext cx="322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InputUsername</a:t>
            </a:r>
            <a:r>
              <a:rPr lang="en-US" dirty="0"/>
              <a:t>: </a:t>
            </a:r>
            <a:r>
              <a:rPr lang="en-US" dirty="0" err="1"/>
              <a:t>adiwp</a:t>
            </a:r>
            <a:endParaRPr lang="en-US" dirty="0"/>
          </a:p>
          <a:p>
            <a:r>
              <a:rPr lang="en-US" dirty="0" err="1"/>
              <a:t>InputPassword</a:t>
            </a:r>
            <a:r>
              <a:rPr lang="en-US" dirty="0"/>
              <a:t>: Passadiwp123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79861FD8-402C-8979-0134-207726B0A8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45211" y="2826602"/>
            <a:ext cx="5571650" cy="300200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8B674C-F249-01F2-0757-A85A4647262D}"/>
              </a:ext>
            </a:extLst>
          </p:cNvPr>
          <p:cNvCxnSpPr>
            <a:stCxn id="16" idx="0"/>
            <a:endCxn id="9" idx="3"/>
          </p:cNvCxnSpPr>
          <p:nvPr/>
        </p:nvCxnSpPr>
        <p:spPr>
          <a:xfrm flipH="1" flipV="1">
            <a:off x="6993985" y="1076890"/>
            <a:ext cx="2037051" cy="1749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4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2595-CDA3-B377-1193-318661FE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65C8-A98C-E37A-DDCA-F92E300AE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Username: </a:t>
            </a:r>
            <a:r>
              <a:rPr lang="en-US" dirty="0" err="1"/>
              <a:t>adiwp</a:t>
            </a:r>
            <a:endParaRPr lang="en-US" dirty="0"/>
          </a:p>
          <a:p>
            <a:r>
              <a:rPr lang="en-US" dirty="0"/>
              <a:t>Password: passadiwp123#</a:t>
            </a:r>
          </a:p>
          <a:p>
            <a:endParaRPr lang="en-US" dirty="0"/>
          </a:p>
          <a:p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table database</a:t>
            </a:r>
          </a:p>
          <a:p>
            <a:r>
              <a:rPr lang="en-US" dirty="0"/>
              <a:t>Hash(passadiwp123#) = 30410ehqwhxem0qwue0que0u1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842483-1157-EA11-3A74-5F18B8911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01571"/>
              </p:ext>
            </p:extLst>
          </p:nvPr>
        </p:nvGraphicFramePr>
        <p:xfrm>
          <a:off x="1035149" y="5064443"/>
          <a:ext cx="56048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855">
                  <a:extLst>
                    <a:ext uri="{9D8B030D-6E8A-4147-A177-3AD203B41FA5}">
                      <a16:colId xmlns:a16="http://schemas.microsoft.com/office/drawing/2014/main" val="1979285108"/>
                    </a:ext>
                  </a:extLst>
                </a:gridCol>
                <a:gridCol w="3894947">
                  <a:extLst>
                    <a:ext uri="{9D8B030D-6E8A-4147-A177-3AD203B41FA5}">
                      <a16:colId xmlns:a16="http://schemas.microsoft.com/office/drawing/2014/main" val="1318092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4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adiwp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30410ehqwhxem0qwue0que0u1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amirmur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Ijqwijr022cnuce1eic1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0976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0D466D-1FC6-D098-D9B2-05A89D9FD7E7}"/>
              </a:ext>
            </a:extLst>
          </p:cNvPr>
          <p:cNvSpPr txBox="1"/>
          <p:nvPr/>
        </p:nvSpPr>
        <p:spPr>
          <a:xfrm>
            <a:off x="2108875" y="4695111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Tbl_user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7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cup of coffee and using a computer&#10;&#10;Description automatically generated">
            <a:extLst>
              <a:ext uri="{FF2B5EF4-FFF2-40B4-BE49-F238E27FC236}">
                <a16:creationId xmlns:a16="http://schemas.microsoft.com/office/drawing/2014/main" id="{DC98793F-672A-9CAE-886C-FB0FDF1D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6357" y="3967941"/>
            <a:ext cx="4154658" cy="2769772"/>
          </a:xfrm>
          <a:prstGeom prst="rect">
            <a:avLst/>
          </a:prstGeom>
        </p:spPr>
      </p:pic>
      <p:pic>
        <p:nvPicPr>
          <p:cNvPr id="9" name="Picture 8" descr="A close-up of a wireless router&#10;&#10;Description automatically generated">
            <a:extLst>
              <a:ext uri="{FF2B5EF4-FFF2-40B4-BE49-F238E27FC236}">
                <a16:creationId xmlns:a16="http://schemas.microsoft.com/office/drawing/2014/main" id="{D38D22FB-F955-3E94-2404-B6EBD0578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61913" y="120287"/>
            <a:ext cx="2232072" cy="1913205"/>
          </a:xfrm>
          <a:prstGeom prst="rect">
            <a:avLst/>
          </a:prstGeom>
        </p:spPr>
      </p:pic>
      <p:pic>
        <p:nvPicPr>
          <p:cNvPr id="12" name="Picture 11" descr="A blue wifi symbol with a black background&#10;&#10;Description automatically generated">
            <a:extLst>
              <a:ext uri="{FF2B5EF4-FFF2-40B4-BE49-F238E27FC236}">
                <a16:creationId xmlns:a16="http://schemas.microsoft.com/office/drawing/2014/main" id="{3B3264AB-A228-BC7E-624D-20D4DF289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93963" y="302455"/>
            <a:ext cx="3502855" cy="35028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BFC337-6EBF-BB5F-EDC7-52936D6C3FC1}"/>
              </a:ext>
            </a:extLst>
          </p:cNvPr>
          <p:cNvSpPr txBox="1"/>
          <p:nvPr/>
        </p:nvSpPr>
        <p:spPr>
          <a:xfrm rot="17726118">
            <a:off x="-1198963" y="2388004"/>
            <a:ext cx="5696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InputUsername</a:t>
            </a:r>
            <a:r>
              <a:rPr lang="en-US" dirty="0"/>
              <a:t>: </a:t>
            </a:r>
            <a:r>
              <a:rPr lang="en-US" dirty="0" err="1"/>
              <a:t>adiwp</a:t>
            </a:r>
            <a:endParaRPr lang="en-US" dirty="0"/>
          </a:p>
          <a:p>
            <a:r>
              <a:rPr lang="en-US" dirty="0"/>
              <a:t>Hash(</a:t>
            </a:r>
            <a:r>
              <a:rPr lang="en-US" dirty="0" err="1"/>
              <a:t>InputPassword</a:t>
            </a:r>
            <a:r>
              <a:rPr lang="en-US" dirty="0"/>
              <a:t>): 30410ehqwhxem0qwue0que0u1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79861FD8-402C-8979-0134-207726B0A8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45211" y="2826602"/>
            <a:ext cx="5571650" cy="300200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8B674C-F249-01F2-0757-A85A4647262D}"/>
              </a:ext>
            </a:extLst>
          </p:cNvPr>
          <p:cNvCxnSpPr>
            <a:stCxn id="16" idx="0"/>
            <a:endCxn id="9" idx="3"/>
          </p:cNvCxnSpPr>
          <p:nvPr/>
        </p:nvCxnSpPr>
        <p:spPr>
          <a:xfrm flipH="1" flipV="1">
            <a:off x="6993985" y="1076890"/>
            <a:ext cx="2037051" cy="1749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34FF61-E7DF-22A3-3491-B2026D69A469}"/>
              </a:ext>
            </a:extLst>
          </p:cNvPr>
          <p:cNvSpPr txBox="1"/>
          <p:nvPr/>
        </p:nvSpPr>
        <p:spPr>
          <a:xfrm>
            <a:off x="8427290" y="1991288"/>
            <a:ext cx="3630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30410ehqwhxem0qwue0que0u1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A7B04-A565-771C-FDC7-4C1C0463FAFB}"/>
              </a:ext>
            </a:extLst>
          </p:cNvPr>
          <p:cNvSpPr txBox="1"/>
          <p:nvPr/>
        </p:nvSpPr>
        <p:spPr>
          <a:xfrm>
            <a:off x="8482818" y="1388965"/>
            <a:ext cx="3630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Passadiwp123#</a:t>
            </a:r>
          </a:p>
        </p:txBody>
      </p:sp>
    </p:spTree>
    <p:extLst>
      <p:ext uri="{BB962C8B-B14F-4D97-AF65-F5344CB8AC3E}">
        <p14:creationId xmlns:p14="http://schemas.microsoft.com/office/powerpoint/2010/main" val="73748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A832A8-73E0-42ED-BF59-DAC20F0CCA1B}"/>
              </a:ext>
            </a:extLst>
          </p:cNvPr>
          <p:cNvSpPr txBox="1"/>
          <p:nvPr/>
        </p:nvSpPr>
        <p:spPr>
          <a:xfrm>
            <a:off x="1981307" y="574653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aplikasi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191C9-D25A-B6A5-BB84-9B5E41D98A8F}"/>
              </a:ext>
            </a:extLst>
          </p:cNvPr>
          <p:cNvSpPr/>
          <p:nvPr/>
        </p:nvSpPr>
        <p:spPr>
          <a:xfrm>
            <a:off x="1981307" y="1270844"/>
            <a:ext cx="2521527" cy="4556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65794-EBF0-3619-46F7-1654F25CF9A5}"/>
              </a:ext>
            </a:extLst>
          </p:cNvPr>
          <p:cNvSpPr/>
          <p:nvPr/>
        </p:nvSpPr>
        <p:spPr>
          <a:xfrm>
            <a:off x="1981306" y="1909689"/>
            <a:ext cx="2521527" cy="4556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E4B4A-C216-7FA9-F12A-A4BE36BBBF0F}"/>
              </a:ext>
            </a:extLst>
          </p:cNvPr>
          <p:cNvSpPr txBox="1"/>
          <p:nvPr/>
        </p:nvSpPr>
        <p:spPr>
          <a:xfrm>
            <a:off x="699761" y="1313984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26EE6-20FE-AB2A-48F2-D39352659ECA}"/>
              </a:ext>
            </a:extLst>
          </p:cNvPr>
          <p:cNvSpPr txBox="1"/>
          <p:nvPr/>
        </p:nvSpPr>
        <p:spPr>
          <a:xfrm>
            <a:off x="699760" y="1921263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password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7A5C7FE-71EF-836C-A260-9F2B7C3653E8}"/>
              </a:ext>
            </a:extLst>
          </p:cNvPr>
          <p:cNvSpPr/>
          <p:nvPr/>
        </p:nvSpPr>
        <p:spPr>
          <a:xfrm>
            <a:off x="3103525" y="2611272"/>
            <a:ext cx="1399308" cy="5155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93C0F-A85B-A77C-38C8-98727173DEAA}"/>
              </a:ext>
            </a:extLst>
          </p:cNvPr>
          <p:cNvSpPr txBox="1"/>
          <p:nvPr/>
        </p:nvSpPr>
        <p:spPr>
          <a:xfrm>
            <a:off x="4976446" y="140329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Username: </a:t>
            </a:r>
            <a:r>
              <a:rPr lang="en-US" dirty="0" err="1"/>
              <a:t>adiwp</a:t>
            </a:r>
            <a:endParaRPr lang="en-US" dirty="0"/>
          </a:p>
          <a:p>
            <a:r>
              <a:rPr lang="en-US" dirty="0"/>
              <a:t>Password: 30410ehqwhxem0qwue0que0u1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E60DC-115B-B7CB-81AA-447A8F897140}"/>
              </a:ext>
            </a:extLst>
          </p:cNvPr>
          <p:cNvSpPr txBox="1"/>
          <p:nvPr/>
        </p:nvSpPr>
        <p:spPr>
          <a:xfrm>
            <a:off x="3117593" y="4623713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Hash(passadiwp123#) = 30410ehqwhxem0qwue0que0u1</a:t>
            </a:r>
          </a:p>
          <a:p>
            <a:endParaRPr lang="en-US" dirty="0"/>
          </a:p>
          <a:p>
            <a:r>
              <a:rPr lang="en-US" dirty="0"/>
              <a:t>Hash(30410ehqwhxem0qwue0que0u1) = sadojqowijex0i30h2i0xerj2i3jxrqo3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686C16-46E0-82D2-55BD-C99CF08FD7D0}"/>
              </a:ext>
            </a:extLst>
          </p:cNvPr>
          <p:cNvSpPr txBox="1"/>
          <p:nvPr/>
        </p:nvSpPr>
        <p:spPr>
          <a:xfrm>
            <a:off x="8260773" y="2836718"/>
            <a:ext cx="330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MD5 dan SHA1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sudah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rentan</a:t>
            </a:r>
            <a:endParaRPr lang="en-US" dirty="0"/>
          </a:p>
          <a:p>
            <a:r>
              <a:rPr lang="en-US" dirty="0"/>
              <a:t>BCRYPT </a:t>
            </a:r>
            <a:r>
              <a:rPr lang="en-US" dirty="0">
                <a:sym typeface="Wingdings" pitchFamily="2" charset="2"/>
              </a:rPr>
              <a:t> Hash yang </a:t>
            </a:r>
            <a:r>
              <a:rPr lang="en-US" dirty="0" err="1">
                <a:sym typeface="Wingdings" pitchFamily="2" charset="2"/>
              </a:rPr>
              <a:t>bagus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3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20C6-D168-473F-82A2-B1775B5B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Hash(pass + salt)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C4DB4-E14C-25BA-B2AC-F659510F0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72" y="1669906"/>
            <a:ext cx="7772400" cy="40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8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415D-4BF9-BFE7-FDA3-35052E84C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2ADC-2FEA-2A00-AC43-2B5C0BD79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72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145</Words>
  <Application>Microsoft Macintosh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Save Password di Database</vt:lpstr>
      <vt:lpstr>Cara konvensional</vt:lpstr>
      <vt:lpstr>PowerPoint Presentation</vt:lpstr>
      <vt:lpstr>Hashing Password</vt:lpstr>
      <vt:lpstr>PowerPoint Presentation</vt:lpstr>
      <vt:lpstr>PowerPoint Presentation</vt:lpstr>
      <vt:lpstr>Hash(pass + salt)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Password di Database</dc:title>
  <dc:creator>Adi Wahyu Pribadi</dc:creator>
  <cp:lastModifiedBy>Adi Wahyu Pribadi</cp:lastModifiedBy>
  <cp:revision>1</cp:revision>
  <dcterms:created xsi:type="dcterms:W3CDTF">2024-05-21T12:32:46Z</dcterms:created>
  <dcterms:modified xsi:type="dcterms:W3CDTF">2024-05-21T14:05:52Z</dcterms:modified>
</cp:coreProperties>
</file>