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60"/>
    <p:restoredTop sz="94715"/>
  </p:normalViewPr>
  <p:slideViewPr>
    <p:cSldViewPr snapToGrid="0">
      <p:cViewPr varScale="1">
        <p:scale>
          <a:sx n="118" d="100"/>
          <a:sy n="118" d="100"/>
        </p:scale>
        <p:origin x="600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82051E-0483-3156-A60E-733AFBF88C5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7251D17-072A-4D0C-58FC-5A445DBBB52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093404-5D8F-203F-F6E2-63C5A6DCA2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4ED25-6022-7E48-A10C-BF34A5F2DF86}" type="datetimeFigureOut">
              <a:rPr lang="en-ID"/>
              <a:t>02/04/24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243A8B-CA26-927D-60B9-DBC9E98E08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42060E-6C86-BF05-FC8A-0166177105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E802B-3CF6-9D41-A7B7-82476CE121CB}" type="slidenum">
              <a:rPr lang="en-ID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8804210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A5F08D-8B1A-D253-4461-FB8E31B171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557B1A4-79FB-063F-5FBB-7E648C4E837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C69FF1-941B-2EFA-032E-4D2FB4C0E1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4ED25-6022-7E48-A10C-BF34A5F2DF86}" type="datetimeFigureOut">
              <a:rPr lang="en-ID"/>
              <a:t>02/04/24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9DC99A7-5B16-681D-8CBA-A128826765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62CD266-48B0-A4E8-982F-2CE9EA5C24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E802B-3CF6-9D41-A7B7-82476CE121CB}" type="slidenum">
              <a:rPr lang="en-ID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2094588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25E004B-9168-1515-5C1B-DCE4BE181E9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9026233-553B-0756-1BB3-2B34D764EEC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70D242-682C-4418-6EA9-33ED51B6A9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4ED25-6022-7E48-A10C-BF34A5F2DF86}" type="datetimeFigureOut">
              <a:rPr lang="en-ID"/>
              <a:t>02/04/24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B9D5B2-2F23-E8F4-62D9-F72B870749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68BC73-22D5-8E45-E705-2925318F4F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E802B-3CF6-9D41-A7B7-82476CE121CB}" type="slidenum">
              <a:rPr lang="en-ID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5953690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1FB421-5FDE-83FC-E8B8-9A536DD5CA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6B9B8E-D9CA-8ADD-DE8D-44F8B83E20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592DEE-3E69-A3FA-C235-6A5445D93F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4ED25-6022-7E48-A10C-BF34A5F2DF86}" type="datetimeFigureOut">
              <a:rPr lang="en-ID"/>
              <a:t>02/04/24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F4FB30-DA41-554A-6678-7D02B4E203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DB9EB90-03B0-8634-769E-E306CC07A8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E802B-3CF6-9D41-A7B7-82476CE121CB}" type="slidenum">
              <a:rPr lang="en-ID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0729164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91FA2E-17D9-F151-0ABB-FE54B45E45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CB38F8E-624D-3073-C58C-4AA1502D53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53593C5-D4F9-4EC4-7059-E44B04B0B5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4ED25-6022-7E48-A10C-BF34A5F2DF86}" type="datetimeFigureOut">
              <a:rPr lang="en-ID"/>
              <a:t>02/04/24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260B63-9C2F-F0D7-B48D-4E280D4FC1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480AD3-F08D-A805-E6A9-EE3C0071CC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E802B-3CF6-9D41-A7B7-82476CE121CB}" type="slidenum">
              <a:rPr lang="en-ID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2404095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CA26D7-038A-A039-8DDC-FA97F5A0DB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BAA1A8-53AB-2324-E542-CBCB1034E4F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50D71A9-325E-3252-AD4A-5D769983484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C558BDB-0066-F11C-9E28-1303637E27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4ED25-6022-7E48-A10C-BF34A5F2DF86}" type="datetimeFigureOut">
              <a:rPr lang="en-ID"/>
              <a:t>02/04/24</a:t>
            </a:fld>
            <a:endParaRPr lang="en-ID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DEE1462-50EA-ADCE-83D4-04BC525F5F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8EFBC19-8913-87F8-2720-595C256C99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E802B-3CF6-9D41-A7B7-82476CE121CB}" type="slidenum">
              <a:rPr lang="en-ID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2827376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E4AEBE-0C02-F36B-BDD7-644860F8F1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44239C7-E612-A7CE-5E4F-81569FFC888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E8A15A3-E4EA-1734-BEC8-CF277AE3103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0E27D48-6EA5-095F-2C64-D8A8B6EB5AE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42C239B-DCE8-DAC4-0BB6-85886CAD67B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678E769-3BC3-DB0C-AF5A-79AD4CE3EE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4ED25-6022-7E48-A10C-BF34A5F2DF86}" type="datetimeFigureOut">
              <a:rPr lang="en-ID"/>
              <a:t>02/04/24</a:t>
            </a:fld>
            <a:endParaRPr lang="en-ID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38A7A82-C109-2E52-DF4C-CB8ADB7149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9C256AB-65D7-9998-4AEA-D2AD78E5A0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E802B-3CF6-9D41-A7B7-82476CE121CB}" type="slidenum">
              <a:rPr lang="en-ID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9823905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7EDFE5-CF46-2B88-2CD2-D51AC76231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DE16D6A-C2C0-7ACB-99E4-C99BBAC422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4ED25-6022-7E48-A10C-BF34A5F2DF86}" type="datetimeFigureOut">
              <a:rPr lang="en-ID"/>
              <a:t>02/04/24</a:t>
            </a:fld>
            <a:endParaRPr lang="en-ID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42EDE91-B454-99B1-9FE7-CDC528F488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D134A3B-3577-F32D-5ABE-21BEA58D67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E802B-3CF6-9D41-A7B7-82476CE121CB}" type="slidenum">
              <a:rPr lang="en-ID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6605615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7605295-4D8D-781C-C73E-2D0CEE067F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4ED25-6022-7E48-A10C-BF34A5F2DF86}" type="datetimeFigureOut">
              <a:rPr lang="en-ID"/>
              <a:t>02/04/24</a:t>
            </a:fld>
            <a:endParaRPr lang="en-ID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BA23BDE-9D77-A309-F59E-EF107CDBE2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82830D0-6653-8A35-B430-9E5826EF86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E802B-3CF6-9D41-A7B7-82476CE121CB}" type="slidenum">
              <a:rPr lang="en-ID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3111789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38C407-97C8-18FB-9E04-D210978DE2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0EDBB4-4EE6-7FF4-38E5-D42530127B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713D93E-5CCB-7331-CBDD-AFE5434BC59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F3F3823-A7BE-0B22-E2AA-1B65E3DEDE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4ED25-6022-7E48-A10C-BF34A5F2DF86}" type="datetimeFigureOut">
              <a:rPr lang="en-ID"/>
              <a:t>02/04/24</a:t>
            </a:fld>
            <a:endParaRPr lang="en-ID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07105C7-67B1-A314-15A0-2642A6BD7C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1D33E8A-7188-447B-FE33-C3ECF96DFA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E802B-3CF6-9D41-A7B7-82476CE121CB}" type="slidenum">
              <a:rPr lang="en-ID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497677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021F8A-CD3E-2040-8F92-A6B7BA4EA1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4C771E5-0A15-B18B-285D-228249513D2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4675475-8571-9E2D-1342-8EE43A5C908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4EA18E8-AB2B-0924-E8FE-559882B9A5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4ED25-6022-7E48-A10C-BF34A5F2DF86}" type="datetimeFigureOut">
              <a:rPr lang="en-ID"/>
              <a:t>02/04/24</a:t>
            </a:fld>
            <a:endParaRPr lang="en-ID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A0A1CAD-5BC0-ABEF-4192-956BD9EA20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2C71481-7629-D743-EA1B-2F42903D8C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E802B-3CF6-9D41-A7B7-82476CE121CB}" type="slidenum">
              <a:rPr lang="en-ID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4873319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2823122-6F4C-E748-935B-70FB62C6CD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83E09A0-867D-FAED-89EE-6BBB1D63B1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8C60AC-9622-6224-DDB1-599DFC90CA2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664ED25-6022-7E48-A10C-BF34A5F2DF86}" type="datetimeFigureOut">
              <a:t>02/04/24</a:t>
            </a:fld>
            <a:endParaRPr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93DFF0-B5C5-BF7C-7DC5-76CF3B364FE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BB7B09-ED73-4BEC-7F05-E1851581603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92E802B-3CF6-9D41-A7B7-82476CE121CB}" type="slidenum">
              <a:rPr lang="en-ID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4600495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FB473B-6D89-1805-41D6-3E721EEEFD4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Keamanan Operasional</a:t>
            </a:r>
            <a:endParaRPr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3FCBFFB-3258-097C-7A20-621E217A614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/>
              <a:t>Keamanan</a:t>
            </a:r>
            <a:r>
              <a:rPr lang="en-US" dirty="0"/>
              <a:t> </a:t>
            </a:r>
            <a:r>
              <a:rPr lang="en-US" dirty="0" err="1"/>
              <a:t>Teknologi</a:t>
            </a:r>
            <a:r>
              <a:rPr lang="en-US" dirty="0"/>
              <a:t> </a:t>
            </a:r>
            <a:r>
              <a:rPr lang="en-US" dirty="0" err="1"/>
              <a:t>Informasi</a:t>
            </a:r>
            <a:endParaRPr lang="en-US" dirty="0"/>
          </a:p>
          <a:p>
            <a:r>
              <a:rPr lang="en-US" dirty="0" err="1"/>
              <a:t>Kuliah</a:t>
            </a:r>
            <a:r>
              <a:rPr lang="en-US" dirty="0"/>
              <a:t> Teknik </a:t>
            </a:r>
            <a:r>
              <a:rPr lang="en-US" dirty="0" err="1"/>
              <a:t>Informatika</a:t>
            </a:r>
            <a:r>
              <a:rPr lang="en-US" dirty="0"/>
              <a:t> Universitas Pancasila</a:t>
            </a:r>
          </a:p>
          <a:p>
            <a:r>
              <a:rPr lang="en-US" dirty="0"/>
              <a:t>Adi Wahyu Pribadi</a:t>
            </a:r>
          </a:p>
        </p:txBody>
      </p:sp>
    </p:spTree>
    <p:extLst>
      <p:ext uri="{BB962C8B-B14F-4D97-AF65-F5344CB8AC3E}">
        <p14:creationId xmlns:p14="http://schemas.microsoft.com/office/powerpoint/2010/main" val="42613474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BA4D4F-994F-6421-7267-4FB429F681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Tugas</a:t>
            </a:r>
            <a:endParaRPr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4AD804-C016-6480-8566-2E61AC3218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Ceritakan kasus Edward Snowden yang kontroversial!</a:t>
            </a:r>
          </a:p>
          <a:p>
            <a:r>
              <a:rPr lang="en-US"/>
              <a:t>Googling dan lampirkan berita-berita tentang Edward Snowden</a:t>
            </a:r>
          </a:p>
          <a:p>
            <a:r>
              <a:rPr lang="en-US"/>
              <a:t>Aksi apa saja yang membuat Edward Snowden terkenal?</a:t>
            </a:r>
          </a:p>
          <a:p>
            <a:r>
              <a:rPr lang="en-US"/>
              <a:t>Teknik apa yang digunakan Edward Snowden menjalankan aksi kontroversialnya?</a:t>
            </a:r>
          </a:p>
          <a:p>
            <a:r>
              <a:rPr lang="en-US"/>
              <a:t>Bagaimana teknik Edward menghindari deteksi dan penyebaran dari hasil aksi kontroversialnya?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435029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365</TotalTime>
  <Words>59</Words>
  <Application>Microsoft Macintosh PowerPoint</Application>
  <PresentationFormat>Widescreen</PresentationFormat>
  <Paragraphs>10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Aptos</vt:lpstr>
      <vt:lpstr>Aptos Display</vt:lpstr>
      <vt:lpstr>Arial</vt:lpstr>
      <vt:lpstr>Office Theme</vt:lpstr>
      <vt:lpstr>Keamanan Operasional</vt:lpstr>
      <vt:lpstr>Tugas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Keamanan Operasional</dc:title>
  <dc:creator>Adi Wahyu Pribadi</dc:creator>
  <cp:lastModifiedBy>Adi Wahyu Pribadi</cp:lastModifiedBy>
  <cp:revision>1</cp:revision>
  <dcterms:created xsi:type="dcterms:W3CDTF">2024-04-02T10:57:30Z</dcterms:created>
  <dcterms:modified xsi:type="dcterms:W3CDTF">2024-04-02T17:03:23Z</dcterms:modified>
</cp:coreProperties>
</file>