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A212A-9329-47F4-AD3A-168BA2828263}" v="9" dt="2024-06-25T02:59:02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ABFA212A-9329-47F4-AD3A-168BA2828263}"/>
    <pc:docChg chg="undo custSel addSld modSld">
      <pc:chgData name="Adi Wahyu Pribadi" userId="b51fe84f4e6d4b5a" providerId="LiveId" clId="{ABFA212A-9329-47F4-AD3A-168BA2828263}" dt="2024-06-25T02:59:02.765" v="83" actId="1076"/>
      <pc:docMkLst>
        <pc:docMk/>
      </pc:docMkLst>
      <pc:sldChg chg="modSp new mod">
        <pc:chgData name="Adi Wahyu Pribadi" userId="b51fe84f4e6d4b5a" providerId="LiveId" clId="{ABFA212A-9329-47F4-AD3A-168BA2828263}" dt="2024-06-25T02:45:20.293" v="63" actId="27636"/>
        <pc:sldMkLst>
          <pc:docMk/>
          <pc:sldMk cId="1163073044" sldId="266"/>
        </pc:sldMkLst>
        <pc:spChg chg="mod">
          <ac:chgData name="Adi Wahyu Pribadi" userId="b51fe84f4e6d4b5a" providerId="LiveId" clId="{ABFA212A-9329-47F4-AD3A-168BA2828263}" dt="2024-06-25T02:44:44.003" v="54" actId="20577"/>
          <ac:spMkLst>
            <pc:docMk/>
            <pc:sldMk cId="1163073044" sldId="266"/>
            <ac:spMk id="2" creationId="{959B2936-0F10-D1FE-C8AE-9FE63053AAEE}"/>
          </ac:spMkLst>
        </pc:spChg>
        <pc:spChg chg="mod">
          <ac:chgData name="Adi Wahyu Pribadi" userId="b51fe84f4e6d4b5a" providerId="LiveId" clId="{ABFA212A-9329-47F4-AD3A-168BA2828263}" dt="2024-06-25T02:45:20.293" v="63" actId="27636"/>
          <ac:spMkLst>
            <pc:docMk/>
            <pc:sldMk cId="1163073044" sldId="266"/>
            <ac:spMk id="3" creationId="{8E65639C-34C6-4700-EEEF-EA2BA18A5CFA}"/>
          </ac:spMkLst>
        </pc:spChg>
      </pc:sldChg>
      <pc:sldChg chg="addSp delSp modSp new mod modClrScheme chgLayout">
        <pc:chgData name="Adi Wahyu Pribadi" userId="b51fe84f4e6d4b5a" providerId="LiveId" clId="{ABFA212A-9329-47F4-AD3A-168BA2828263}" dt="2024-06-25T02:56:16.173" v="67"/>
        <pc:sldMkLst>
          <pc:docMk/>
          <pc:sldMk cId="2940078010" sldId="267"/>
        </pc:sldMkLst>
        <pc:spChg chg="del mod ord">
          <ac:chgData name="Adi Wahyu Pribadi" userId="b51fe84f4e6d4b5a" providerId="LiveId" clId="{ABFA212A-9329-47F4-AD3A-168BA2828263}" dt="2024-06-25T02:45:27.364" v="65" actId="700"/>
          <ac:spMkLst>
            <pc:docMk/>
            <pc:sldMk cId="2940078010" sldId="267"/>
            <ac:spMk id="2" creationId="{A9651CFD-1CB3-8466-D044-FAC66BABE3D3}"/>
          </ac:spMkLst>
        </pc:spChg>
        <pc:spChg chg="del mod ord">
          <ac:chgData name="Adi Wahyu Pribadi" userId="b51fe84f4e6d4b5a" providerId="LiveId" clId="{ABFA212A-9329-47F4-AD3A-168BA2828263}" dt="2024-06-25T02:45:27.364" v="65" actId="700"/>
          <ac:spMkLst>
            <pc:docMk/>
            <pc:sldMk cId="2940078010" sldId="267"/>
            <ac:spMk id="3" creationId="{119EF511-3A55-DF2E-4369-DB68F373140A}"/>
          </ac:spMkLst>
        </pc:spChg>
        <pc:spChg chg="add del mod ord">
          <ac:chgData name="Adi Wahyu Pribadi" userId="b51fe84f4e6d4b5a" providerId="LiveId" clId="{ABFA212A-9329-47F4-AD3A-168BA2828263}" dt="2024-06-25T02:56:14.959" v="66" actId="478"/>
          <ac:spMkLst>
            <pc:docMk/>
            <pc:sldMk cId="2940078010" sldId="267"/>
            <ac:spMk id="4" creationId="{CA7F5681-8E3F-DC49-13D0-A6B5467919A4}"/>
          </ac:spMkLst>
        </pc:spChg>
        <pc:spChg chg="add del mod ord">
          <ac:chgData name="Adi Wahyu Pribadi" userId="b51fe84f4e6d4b5a" providerId="LiveId" clId="{ABFA212A-9329-47F4-AD3A-168BA2828263}" dt="2024-06-25T02:56:14.959" v="66" actId="478"/>
          <ac:spMkLst>
            <pc:docMk/>
            <pc:sldMk cId="2940078010" sldId="267"/>
            <ac:spMk id="5" creationId="{AC297CAA-7F62-5FA0-010B-D17D51E5558B}"/>
          </ac:spMkLst>
        </pc:spChg>
        <pc:picChg chg="add">
          <ac:chgData name="Adi Wahyu Pribadi" userId="b51fe84f4e6d4b5a" providerId="LiveId" clId="{ABFA212A-9329-47F4-AD3A-168BA2828263}" dt="2024-06-25T02:56:16.173" v="67"/>
          <ac:picMkLst>
            <pc:docMk/>
            <pc:sldMk cId="2940078010" sldId="267"/>
            <ac:picMk id="3074" creationId="{A4636183-C49B-6315-BC6F-1A8AFA2FC219}"/>
          </ac:picMkLst>
        </pc:picChg>
      </pc:sldChg>
      <pc:sldChg chg="addSp delSp new mod">
        <pc:chgData name="Adi Wahyu Pribadi" userId="b51fe84f4e6d4b5a" providerId="LiveId" clId="{ABFA212A-9329-47F4-AD3A-168BA2828263}" dt="2024-06-25T02:56:26.736" v="70"/>
        <pc:sldMkLst>
          <pc:docMk/>
          <pc:sldMk cId="3929212815" sldId="268"/>
        </pc:sldMkLst>
        <pc:spChg chg="del">
          <ac:chgData name="Adi Wahyu Pribadi" userId="b51fe84f4e6d4b5a" providerId="LiveId" clId="{ABFA212A-9329-47F4-AD3A-168BA2828263}" dt="2024-06-25T02:56:26.067" v="69" actId="478"/>
          <ac:spMkLst>
            <pc:docMk/>
            <pc:sldMk cId="3929212815" sldId="268"/>
            <ac:spMk id="2" creationId="{DCD4CCD3-037E-4A8B-0CEE-F33D8678D9ED}"/>
          </ac:spMkLst>
        </pc:spChg>
        <pc:spChg chg="del">
          <ac:chgData name="Adi Wahyu Pribadi" userId="b51fe84f4e6d4b5a" providerId="LiveId" clId="{ABFA212A-9329-47F4-AD3A-168BA2828263}" dt="2024-06-25T02:56:26.067" v="69" actId="478"/>
          <ac:spMkLst>
            <pc:docMk/>
            <pc:sldMk cId="3929212815" sldId="268"/>
            <ac:spMk id="3" creationId="{4B3CAFAE-1530-5909-E267-0A7A0E90BEC0}"/>
          </ac:spMkLst>
        </pc:spChg>
        <pc:picChg chg="add">
          <ac:chgData name="Adi Wahyu Pribadi" userId="b51fe84f4e6d4b5a" providerId="LiveId" clId="{ABFA212A-9329-47F4-AD3A-168BA2828263}" dt="2024-06-25T02:56:26.736" v="70"/>
          <ac:picMkLst>
            <pc:docMk/>
            <pc:sldMk cId="3929212815" sldId="268"/>
            <ac:picMk id="4098" creationId="{18E0FBE5-BCFD-AFC4-5F0C-D7544D57125E}"/>
          </ac:picMkLst>
        </pc:picChg>
      </pc:sldChg>
      <pc:sldChg chg="addSp delSp new mod">
        <pc:chgData name="Adi Wahyu Pribadi" userId="b51fe84f4e6d4b5a" providerId="LiveId" clId="{ABFA212A-9329-47F4-AD3A-168BA2828263}" dt="2024-06-25T02:57:28.749" v="73"/>
        <pc:sldMkLst>
          <pc:docMk/>
          <pc:sldMk cId="3035680523" sldId="269"/>
        </pc:sldMkLst>
        <pc:spChg chg="del">
          <ac:chgData name="Adi Wahyu Pribadi" userId="b51fe84f4e6d4b5a" providerId="LiveId" clId="{ABFA212A-9329-47F4-AD3A-168BA2828263}" dt="2024-06-25T02:57:28.209" v="72" actId="478"/>
          <ac:spMkLst>
            <pc:docMk/>
            <pc:sldMk cId="3035680523" sldId="269"/>
            <ac:spMk id="2" creationId="{243BE9CB-8140-AD28-3300-118AF4387A65}"/>
          </ac:spMkLst>
        </pc:spChg>
        <pc:spChg chg="del">
          <ac:chgData name="Adi Wahyu Pribadi" userId="b51fe84f4e6d4b5a" providerId="LiveId" clId="{ABFA212A-9329-47F4-AD3A-168BA2828263}" dt="2024-06-25T02:57:28.209" v="72" actId="478"/>
          <ac:spMkLst>
            <pc:docMk/>
            <pc:sldMk cId="3035680523" sldId="269"/>
            <ac:spMk id="3" creationId="{0FC248F6-55AC-BA3A-CB95-3DF6A96A8665}"/>
          </ac:spMkLst>
        </pc:spChg>
        <pc:picChg chg="add">
          <ac:chgData name="Adi Wahyu Pribadi" userId="b51fe84f4e6d4b5a" providerId="LiveId" clId="{ABFA212A-9329-47F4-AD3A-168BA2828263}" dt="2024-06-25T02:57:28.749" v="73"/>
          <ac:picMkLst>
            <pc:docMk/>
            <pc:sldMk cId="3035680523" sldId="269"/>
            <ac:picMk id="5122" creationId="{821D2DBC-AADE-B1C4-F37C-E94334A4D74A}"/>
          </ac:picMkLst>
        </pc:picChg>
      </pc:sldChg>
      <pc:sldChg chg="addSp delSp modSp new mod setBg">
        <pc:chgData name="Adi Wahyu Pribadi" userId="b51fe84f4e6d4b5a" providerId="LiveId" clId="{ABFA212A-9329-47F4-AD3A-168BA2828263}" dt="2024-06-25T02:59:02.765" v="83" actId="1076"/>
        <pc:sldMkLst>
          <pc:docMk/>
          <pc:sldMk cId="197013197" sldId="270"/>
        </pc:sldMkLst>
        <pc:spChg chg="del">
          <ac:chgData name="Adi Wahyu Pribadi" userId="b51fe84f4e6d4b5a" providerId="LiveId" clId="{ABFA212A-9329-47F4-AD3A-168BA2828263}" dt="2024-06-25T02:58:24.203" v="75" actId="478"/>
          <ac:spMkLst>
            <pc:docMk/>
            <pc:sldMk cId="197013197" sldId="270"/>
            <ac:spMk id="2" creationId="{91151C87-F802-4FF7-962F-A7C99EACE55F}"/>
          </ac:spMkLst>
        </pc:spChg>
        <pc:spChg chg="del">
          <ac:chgData name="Adi Wahyu Pribadi" userId="b51fe84f4e6d4b5a" providerId="LiveId" clId="{ABFA212A-9329-47F4-AD3A-168BA2828263}" dt="2024-06-25T02:58:24.203" v="75" actId="478"/>
          <ac:spMkLst>
            <pc:docMk/>
            <pc:sldMk cId="197013197" sldId="270"/>
            <ac:spMk id="3" creationId="{B9EA111A-B348-4345-C124-C84D87DE6766}"/>
          </ac:spMkLst>
        </pc:spChg>
        <pc:spChg chg="add del">
          <ac:chgData name="Adi Wahyu Pribadi" userId="b51fe84f4e6d4b5a" providerId="LiveId" clId="{ABFA212A-9329-47F4-AD3A-168BA2828263}" dt="2024-06-25T02:58:51.184" v="79" actId="26606"/>
          <ac:spMkLst>
            <pc:docMk/>
            <pc:sldMk cId="197013197" sldId="270"/>
            <ac:spMk id="6153" creationId="{4D4677D2-D5AC-4CF9-9EED-2B89D0A1C212}"/>
          </ac:spMkLst>
        </pc:spChg>
        <pc:spChg chg="add del">
          <ac:chgData name="Adi Wahyu Pribadi" userId="b51fe84f4e6d4b5a" providerId="LiveId" clId="{ABFA212A-9329-47F4-AD3A-168BA2828263}" dt="2024-06-25T02:58:51.184" v="79" actId="26606"/>
          <ac:spMkLst>
            <pc:docMk/>
            <pc:sldMk cId="197013197" sldId="270"/>
            <ac:spMk id="6155" creationId="{AF695F69-7001-421E-98A8-E74156934A51}"/>
          </ac:spMkLst>
        </pc:spChg>
        <pc:picChg chg="add mod ord">
          <ac:chgData name="Adi Wahyu Pribadi" userId="b51fe84f4e6d4b5a" providerId="LiveId" clId="{ABFA212A-9329-47F4-AD3A-168BA2828263}" dt="2024-06-25T02:59:02.765" v="83" actId="1076"/>
          <ac:picMkLst>
            <pc:docMk/>
            <pc:sldMk cId="197013197" sldId="270"/>
            <ac:picMk id="6146" creationId="{B1E0E80E-31D1-9BA7-CDAD-B80309E1C024}"/>
          </ac:picMkLst>
        </pc:picChg>
        <pc:picChg chg="add mod">
          <ac:chgData name="Adi Wahyu Pribadi" userId="b51fe84f4e6d4b5a" providerId="LiveId" clId="{ABFA212A-9329-47F4-AD3A-168BA2828263}" dt="2024-06-25T02:59:01.099" v="82" actId="1076"/>
          <ac:picMkLst>
            <pc:docMk/>
            <pc:sldMk cId="197013197" sldId="270"/>
            <ac:picMk id="6148" creationId="{F8813800-DA7F-ACE0-7104-69D918B026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D082-97BD-D5EE-1983-735D45F5E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90CFD-B443-AFE3-E599-DCCEE581C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B3793-1D73-A85B-E853-EC2A4E93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126E8-8390-131C-FFCC-D94E5CB3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99EDC-97B1-C076-3E1B-4CD3EAC8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35BB-6556-1B94-2D98-FB42F229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DDD08-1CB5-DB0F-8566-5395CDB0C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A5DA-09A2-D4AD-1A1F-03589A32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D4B4A-F438-A237-63AF-FA05A537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8D288-F663-5B3B-4F3F-FB2CABEC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8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D5737-2EEF-AAB6-17E4-95C831751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8E304B-E867-3950-2CFB-639AD7DD7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EA740-C395-4965-2B16-37ACB91E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AF08-2E16-A0D7-3353-D58ED98B0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B4616-ED34-1E7E-8274-5E15008D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C2532-0FD6-7744-5593-82F9BBE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A3EB-8772-FADD-38A3-1AC9D4A57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1C992-3CF5-4835-5A87-0D64E329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56F01-8940-C060-2980-82B23ADB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D8306-3270-D75E-1C07-32752007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43C8-EB66-0A86-4D62-552D9CA52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DEF7F-13BC-596F-06A1-E9F715EE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985CE-E69B-95AE-23CA-B6AF1BC1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63921-22A4-1786-BE04-78205432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B6E70-630F-48E8-CC0C-F583F392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7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534C-7E74-1F30-2378-231CCE7D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459C5-0787-6194-A05A-93E217406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D9C40-A9C4-78F1-E568-7CECBFFBA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89569-0E57-D6F3-F93E-CE1C47C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02B8B-8989-3322-962B-2D9B0776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F135E-F345-FCA2-09F4-F16FBAA1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3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B243C-55AF-A3FE-F2C6-0414107E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D647-7F5B-2834-B568-2B467D175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3B6-830D-A766-0D2F-428C23CE3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D8957-F2D6-C19C-2A84-929EF75EB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DF1B2-92AA-18BE-E6F2-7D7ED6E45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F2646-99B3-9146-B5A3-F48D8C3F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F8862D-C216-19BC-E70C-52E51EA6B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A3642-F575-4C97-EBC7-E5A4D104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4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2CA1-E335-6135-349F-3EDBB210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B7AFB-399A-726F-950B-ECB99157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6C806-0185-9F59-9E10-6152C6F2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FB7B3-5219-C08E-6D5A-6863B52A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7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5ECEED-B7A9-5195-82FD-F9A2286F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14325-26BE-77C8-5F33-1F53E20A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47E5A-5E46-2C4C-032B-0E3EF472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0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37B80-5845-4340-ABAA-E53BD224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2AFC-53B8-7FB7-DBDF-E33AB0699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13EB2-8C00-D3EE-17A0-B8195E6F7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44BCE-99AA-E5F4-B2DF-CEF416C4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1DEA6-48EF-AC31-6F8E-7C64E27A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237E3-0B35-1F4E-9064-3B0DC432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7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7FD57-5AEF-BA41-587A-D6C3A477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FAEA7A-16B4-45A0-E546-EC8ACECE7D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4E068-A25A-F725-398B-EB6E1CEE5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1FCFF-39E6-79AE-9042-5D704E13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E6834-4A1C-11CE-900B-BBC10C43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26F87-9162-E5C1-B0CB-5EAB843D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8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46026D-2EB1-0FD4-8EF7-6B5B1CCEC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763E7-4E71-F027-DB57-82BB16EA5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44A6A-B962-7287-8887-B42ECAA13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24A62-B874-4DAE-9EB2-1CB5BF17C89D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B5A5-D26E-B1AB-2DC1-B32AB367F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6A5C1-A3C0-E2FB-390B-B07BA0263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2068A-A524-40C6-A2EF-CE0313BC9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7D48-83CC-3E62-740F-63DB447BA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 Factors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A4BD4-22E7-761C-A8FB-4FA20812E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44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EF899-75F8-363D-C878-771DAA3BF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Pencagahan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73DB4-FD8C-A47B-D926-5FD14D2EE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Pelatihan</a:t>
            </a:r>
            <a:r>
              <a:rPr lang="en-US" b="1" dirty="0"/>
              <a:t> </a:t>
            </a:r>
            <a:r>
              <a:rPr lang="en-US" b="1" dirty="0" err="1"/>
              <a:t>Kesadaran</a:t>
            </a:r>
            <a:r>
              <a:rPr lang="en-US" b="1" dirty="0"/>
              <a:t> </a:t>
            </a:r>
            <a:r>
              <a:rPr lang="en-US" b="1" dirty="0" err="1"/>
              <a:t>Keamanan</a:t>
            </a:r>
            <a:r>
              <a:rPr lang="en-US" dirty="0"/>
              <a:t>: </a:t>
            </a:r>
            <a:r>
              <a:rPr lang="en-US" dirty="0" err="1"/>
              <a:t>Edukasi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dan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mengenalinya</a:t>
            </a:r>
            <a:r>
              <a:rPr lang="en-US" dirty="0"/>
              <a:t>.</a:t>
            </a:r>
          </a:p>
          <a:p>
            <a:r>
              <a:rPr lang="en-US" b="1" dirty="0" err="1"/>
              <a:t>Kebijakan</a:t>
            </a:r>
            <a:r>
              <a:rPr lang="en-US" b="1" dirty="0"/>
              <a:t> </a:t>
            </a:r>
            <a:r>
              <a:rPr lang="en-US" b="1" dirty="0" err="1"/>
              <a:t>Keamanan</a:t>
            </a:r>
            <a:r>
              <a:rPr lang="en-US" b="1" dirty="0"/>
              <a:t> yang </a:t>
            </a:r>
            <a:r>
              <a:rPr lang="en-US" b="1" dirty="0" err="1"/>
              <a:t>Kuat</a:t>
            </a:r>
            <a:r>
              <a:rPr lang="en-US" dirty="0"/>
              <a:t>: </a:t>
            </a:r>
            <a:r>
              <a:rPr lang="en-US" dirty="0" err="1"/>
              <a:t>Terapkan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dan </a:t>
            </a:r>
            <a:r>
              <a:rPr lang="en-US" dirty="0" err="1"/>
              <a:t>komprehensif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mencurigakan</a:t>
            </a:r>
            <a:r>
              <a:rPr lang="en-US" dirty="0"/>
              <a:t>.</a:t>
            </a:r>
          </a:p>
          <a:p>
            <a:r>
              <a:rPr lang="en-US" b="1" dirty="0" err="1"/>
              <a:t>Verifikasi</a:t>
            </a:r>
            <a:r>
              <a:rPr lang="en-US" b="1" dirty="0"/>
              <a:t> </a:t>
            </a:r>
            <a:r>
              <a:rPr lang="en-US" b="1" dirty="0" err="1"/>
              <a:t>Identitas</a:t>
            </a:r>
            <a:r>
              <a:rPr lang="en-US" dirty="0"/>
              <a:t>: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ke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r>
              <a:rPr lang="en-US" b="1" dirty="0" err="1"/>
              <a:t>Otentikasi</a:t>
            </a:r>
            <a:r>
              <a:rPr lang="en-US" b="1" dirty="0"/>
              <a:t> Multi-</a:t>
            </a:r>
            <a:r>
              <a:rPr lang="en-US" b="1" dirty="0" err="1"/>
              <a:t>Faktor</a:t>
            </a:r>
            <a:r>
              <a:rPr lang="en-US" dirty="0"/>
              <a:t>: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otentikasi</a:t>
            </a:r>
            <a:r>
              <a:rPr lang="en-US" dirty="0"/>
              <a:t> multi-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ekstra</a:t>
            </a:r>
            <a:r>
              <a:rPr lang="en-US" dirty="0"/>
              <a:t> pada </a:t>
            </a:r>
            <a:r>
              <a:rPr lang="en-US" dirty="0" err="1"/>
              <a:t>akun</a:t>
            </a:r>
            <a:r>
              <a:rPr lang="en-US" dirty="0"/>
              <a:t> dan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r>
              <a:rPr lang="en-US" b="1" dirty="0" err="1"/>
              <a:t>Pemantauan</a:t>
            </a:r>
            <a:r>
              <a:rPr lang="en-US" b="1" dirty="0"/>
              <a:t> dan Audit</a:t>
            </a:r>
            <a:r>
              <a:rPr lang="en-US" dirty="0"/>
              <a:t>: </a:t>
            </a:r>
            <a:r>
              <a:rPr lang="en-US" dirty="0" err="1"/>
              <a:t>Pantau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dan </a:t>
            </a:r>
            <a:r>
              <a:rPr lang="en-US" dirty="0" err="1"/>
              <a:t>lakukan</a:t>
            </a:r>
            <a:r>
              <a:rPr lang="en-US" dirty="0"/>
              <a:t> audit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dan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716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2936-0F10-D1FE-C8AE-9FE63053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Karena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5639C-34C6-4700-EEEF-EA2BA18A5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Equifax Data Breach (2017):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data </a:t>
            </a:r>
            <a:r>
              <a:rPr lang="en-US" dirty="0" err="1"/>
              <a:t>besar-besaran</a:t>
            </a:r>
            <a:r>
              <a:rPr lang="en-US" dirty="0"/>
              <a:t> ini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Equifax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patch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,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penyerang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data </a:t>
            </a:r>
            <a:r>
              <a:rPr lang="en-US" dirty="0" err="1"/>
              <a:t>pribadi</a:t>
            </a:r>
            <a:r>
              <a:rPr lang="en-US" dirty="0"/>
              <a:t> 147 </a:t>
            </a:r>
            <a:r>
              <a:rPr lang="en-US" dirty="0" err="1"/>
              <a:t>juta</a:t>
            </a:r>
            <a:r>
              <a:rPr lang="en-US" dirty="0"/>
              <a:t> orang.</a:t>
            </a:r>
          </a:p>
          <a:p>
            <a:r>
              <a:rPr lang="en-US" b="1" dirty="0"/>
              <a:t>Twitter Hack (2020):</a:t>
            </a:r>
            <a:r>
              <a:rPr lang="en-US" dirty="0"/>
              <a:t> Akun Twitter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terkemuka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Barack Obama dan Elon Musk, </a:t>
            </a:r>
            <a:r>
              <a:rPr lang="en-US" dirty="0" err="1"/>
              <a:t>diretas</a:t>
            </a:r>
            <a:r>
              <a:rPr lang="en-US" dirty="0"/>
              <a:t> oleh </a:t>
            </a:r>
            <a:r>
              <a:rPr lang="en-US" dirty="0" err="1"/>
              <a:t>penyerang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ke </a:t>
            </a:r>
            <a:r>
              <a:rPr lang="en-US" dirty="0" err="1"/>
              <a:t>alat</a:t>
            </a:r>
            <a:r>
              <a:rPr lang="en-US" dirty="0"/>
              <a:t> internal Twitter.</a:t>
            </a:r>
          </a:p>
          <a:p>
            <a:r>
              <a:rPr lang="en-US" b="1" dirty="0" err="1"/>
              <a:t>Serangan</a:t>
            </a:r>
            <a:r>
              <a:rPr lang="en-US" b="1" dirty="0"/>
              <a:t> Ransomware WannaCry (2017):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ransomware global ini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menginfeksi</a:t>
            </a:r>
            <a:r>
              <a:rPr lang="en-US" dirty="0"/>
              <a:t> </a:t>
            </a:r>
            <a:r>
              <a:rPr lang="en-US" dirty="0" err="1"/>
              <a:t>ratusan</a:t>
            </a:r>
            <a:r>
              <a:rPr lang="en-US" dirty="0"/>
              <a:t> </a:t>
            </a:r>
            <a:r>
              <a:rPr lang="en-US" dirty="0" err="1"/>
              <a:t>ribu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menginstal</a:t>
            </a:r>
            <a:r>
              <a:rPr lang="en-US" dirty="0"/>
              <a:t> patch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.</a:t>
            </a:r>
          </a:p>
          <a:p>
            <a:r>
              <a:rPr lang="en-US" b="1" dirty="0" err="1"/>
              <a:t>Kasus</a:t>
            </a:r>
            <a:r>
              <a:rPr lang="en-US" b="1" dirty="0"/>
              <a:t> Human Error di BSI (2023):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di Bank Syariah Indonesia (BSI) pada Mei 2023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dipicu</a:t>
            </a:r>
            <a:r>
              <a:rPr lang="en-US" dirty="0"/>
              <a:t> oleh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dieksploitasi</a:t>
            </a:r>
            <a:r>
              <a:rPr lang="en-US" dirty="0"/>
              <a:t> oleh ransomware </a:t>
            </a:r>
            <a:r>
              <a:rPr lang="en-US" dirty="0" err="1"/>
              <a:t>LockBit</a:t>
            </a:r>
            <a:r>
              <a:rPr lang="en-US" dirty="0"/>
              <a:t> 3.0.</a:t>
            </a:r>
          </a:p>
        </p:txBody>
      </p:sp>
    </p:spTree>
    <p:extLst>
      <p:ext uri="{BB962C8B-B14F-4D97-AF65-F5344CB8AC3E}">
        <p14:creationId xmlns:p14="http://schemas.microsoft.com/office/powerpoint/2010/main" val="1163073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A4636183-C49B-6315-BC6F-1A8AFA2FC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0"/>
            <a:ext cx="121920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07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">
            <a:extLst>
              <a:ext uri="{FF2B5EF4-FFF2-40B4-BE49-F238E27FC236}">
                <a16:creationId xmlns:a16="http://schemas.microsoft.com/office/drawing/2014/main" id="{18E0FBE5-BCFD-AFC4-5F0C-D7544D571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2192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212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">
            <a:extLst>
              <a:ext uri="{FF2B5EF4-FFF2-40B4-BE49-F238E27FC236}">
                <a16:creationId xmlns:a16="http://schemas.microsoft.com/office/drawing/2014/main" id="{821D2DBC-AADE-B1C4-F37C-E94334A4D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680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">
            <a:extLst>
              <a:ext uri="{FF2B5EF4-FFF2-40B4-BE49-F238E27FC236}">
                <a16:creationId xmlns:a16="http://schemas.microsoft.com/office/drawing/2014/main" id="{B1E0E80E-31D1-9BA7-CDAD-B80309E1C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">
            <a:extLst>
              <a:ext uri="{FF2B5EF4-FFF2-40B4-BE49-F238E27FC236}">
                <a16:creationId xmlns:a16="http://schemas.microsoft.com/office/drawing/2014/main" id="{F8813800-DA7F-ACE0-7104-69D918B02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69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1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18DA9-9F0E-7539-9E82-06A4B384B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6FC62-78A8-2CFF-90F7-2CE93164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kerap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terlemah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ketidaktahuan</a:t>
            </a:r>
            <a:r>
              <a:rPr lang="en-US" dirty="0"/>
              <a:t>, dan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2DF3-0289-16CD-9461-B265FB5A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8A35C-A8C9-6C68-F366-57A8CD14E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kurangnya Pengetahuan Tentang Keamanan Siber: </a:t>
            </a:r>
            <a:br>
              <a:rPr lang="sv-SE" dirty="0"/>
            </a:br>
            <a:br>
              <a:rPr lang="sv-SE" dirty="0"/>
            </a:br>
            <a:r>
              <a:rPr lang="en-US" dirty="0"/>
              <a:t>Banyak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dan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. Hal ini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target </a:t>
            </a:r>
            <a:r>
              <a:rPr lang="en-US" dirty="0" err="1"/>
              <a:t>serangan</a:t>
            </a:r>
            <a:r>
              <a:rPr lang="en-US" dirty="0"/>
              <a:t> phishing, malware,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Penangkapan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Buruk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. Hal ini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dan </a:t>
            </a:r>
            <a:r>
              <a:rPr lang="en-US" dirty="0" err="1"/>
              <a:t>prioritas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Hubungan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TI dan </a:t>
            </a:r>
            <a:r>
              <a:rPr lang="en-US" dirty="0" err="1"/>
              <a:t>departemen</a:t>
            </a:r>
            <a:r>
              <a:rPr lang="en-US" dirty="0"/>
              <a:t> lain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dan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914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2DF3-0289-16CD-9461-B265FB5A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8A35C-A8C9-6C68-F366-57A8CD14E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Investasi yang Kurang dalam Pelatihan Keamanan</a:t>
            </a:r>
            <a:br>
              <a:rPr lang="fi-FI" dirty="0"/>
            </a:br>
            <a:br>
              <a:rPr lang="fi-FI" dirty="0"/>
            </a:b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,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dan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Prosedur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pada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celah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Tunggal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Ketika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,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terpecah</a:t>
            </a:r>
            <a:r>
              <a:rPr lang="en-US" dirty="0"/>
              <a:t> dan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terlewatkan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268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2DF3-0289-16CD-9461-B265FB5A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8A35C-A8C9-6C68-F366-57A8CD14E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Investasi yang Kurang dalam Pelatihan Keamanan</a:t>
            </a:r>
            <a:br>
              <a:rPr lang="fi-FI" dirty="0"/>
            </a:br>
            <a:br>
              <a:rPr lang="fi-FI" dirty="0"/>
            </a:b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,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dan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Prosedur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pada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celah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Tunggal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Ketika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,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terpecah</a:t>
            </a:r>
            <a:r>
              <a:rPr lang="en-US" dirty="0"/>
              <a:t> dan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terlewatkan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715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C9CB-3A02-ECC3-6638-62CC73CB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dirty="0"/>
              <a:t>Rekayasa Sosial (</a:t>
            </a:r>
            <a:r>
              <a:rPr lang="nn-NO" i="1" dirty="0"/>
              <a:t>Social Engineering</a:t>
            </a:r>
            <a:r>
              <a:rPr lang="nn-NO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1E42-2C25-1538-4CC5-40C026BF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oleh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mengelabui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agar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ke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data.</a:t>
            </a:r>
          </a:p>
          <a:p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yang </a:t>
            </a:r>
            <a:r>
              <a:rPr lang="en-US" dirty="0" err="1"/>
              <a:t>mengeksploitasi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,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b="1" dirty="0" err="1"/>
              <a:t>menargetkan</a:t>
            </a:r>
            <a:r>
              <a:rPr lang="en-US" b="1" dirty="0"/>
              <a:t> </a:t>
            </a:r>
            <a:r>
              <a:rPr lang="en-US" b="1" dirty="0" err="1"/>
              <a:t>kelemahan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b="1" i="1" u="sng" dirty="0" err="1"/>
              <a:t>kepercayaan</a:t>
            </a:r>
            <a:r>
              <a:rPr lang="en-US" dirty="0"/>
              <a:t>, </a:t>
            </a:r>
            <a:r>
              <a:rPr lang="en-US" b="1" i="1" u="sng" dirty="0"/>
              <a:t>rasa </a:t>
            </a:r>
            <a:r>
              <a:rPr lang="en-US" b="1" i="1" u="sng" dirty="0" err="1"/>
              <a:t>ingin</a:t>
            </a:r>
            <a:r>
              <a:rPr lang="en-US" b="1" i="1" u="sng" dirty="0"/>
              <a:t> </a:t>
            </a:r>
            <a:r>
              <a:rPr lang="en-US" b="1" i="1" u="sng" dirty="0" err="1"/>
              <a:t>tahu</a:t>
            </a:r>
            <a:r>
              <a:rPr lang="en-US" dirty="0"/>
              <a:t>, </a:t>
            </a:r>
            <a:r>
              <a:rPr lang="en-US" b="1" i="1" u="sng" dirty="0" err="1"/>
              <a:t>ketakutan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i="1" u="sng" dirty="0" err="1"/>
              <a:t>urgensi</a:t>
            </a:r>
            <a:r>
              <a:rPr lang="en-US" b="1" i="1" u="sng" dirty="0"/>
              <a:t> </a:t>
            </a:r>
            <a:r>
              <a:rPr lang="en-US" dirty="0"/>
              <a:t>(</a:t>
            </a:r>
            <a:r>
              <a:rPr lang="en-US" b="1" i="1" u="sng" dirty="0" err="1"/>
              <a:t>diburu-buru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442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08D60-5EFA-3342-3406-B40C1B049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CA11D-383D-5826-292E-8916E676E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, email,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Penyerang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menyamar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tepercaya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atasan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 bank,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757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C8AC-2C16-47EF-6C60-3615DD94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Teknik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BE81C-19C2-E254-DB5B-A5DC18C82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Pretexting: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.</a:t>
            </a:r>
          </a:p>
          <a:p>
            <a:r>
              <a:rPr lang="en-US" dirty="0"/>
              <a:t>Phishing: </a:t>
            </a:r>
            <a:r>
              <a:rPr lang="en-US" dirty="0" err="1"/>
              <a:t>Mengirim</a:t>
            </a:r>
            <a:r>
              <a:rPr lang="en-US" dirty="0"/>
              <a:t> email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yang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mengelabui</a:t>
            </a:r>
            <a:r>
              <a:rPr lang="en-US" dirty="0"/>
              <a:t> korban agar </a:t>
            </a:r>
            <a:r>
              <a:rPr lang="en-US" dirty="0" err="1"/>
              <a:t>mengklik</a:t>
            </a:r>
            <a:r>
              <a:rPr lang="en-US" dirty="0"/>
              <a:t> </a:t>
            </a:r>
            <a:r>
              <a:rPr lang="en-US" dirty="0" err="1"/>
              <a:t>tautan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mengunduh</a:t>
            </a:r>
            <a:r>
              <a:rPr lang="en-US" dirty="0"/>
              <a:t> </a:t>
            </a:r>
            <a:r>
              <a:rPr lang="en-US" dirty="0" err="1"/>
              <a:t>lampiran</a:t>
            </a:r>
            <a:r>
              <a:rPr lang="en-US" dirty="0"/>
              <a:t> yang </a:t>
            </a:r>
            <a:r>
              <a:rPr lang="en-US" dirty="0" err="1"/>
              <a:t>terinfeksi</a:t>
            </a:r>
            <a:r>
              <a:rPr lang="en-US" dirty="0"/>
              <a:t> malware.</a:t>
            </a:r>
          </a:p>
          <a:p>
            <a:r>
              <a:rPr lang="en-US" dirty="0"/>
              <a:t>Baiting: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terinfeksi</a:t>
            </a:r>
            <a:r>
              <a:rPr lang="en-US" dirty="0"/>
              <a:t> malware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hadiah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online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memancing</a:t>
            </a:r>
            <a:r>
              <a:rPr lang="en-US" dirty="0"/>
              <a:t> korban agar </a:t>
            </a:r>
            <a:r>
              <a:rPr lang="en-US" dirty="0" err="1"/>
              <a:t>membukanya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mengkliknya</a:t>
            </a:r>
            <a:r>
              <a:rPr lang="en-US" dirty="0"/>
              <a:t>.</a:t>
            </a:r>
          </a:p>
          <a:p>
            <a:r>
              <a:rPr lang="en-US" dirty="0"/>
              <a:t>Quid Pro Quo: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imbalan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ke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769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E3ACC-47CC-B1B5-476B-34CDA799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E9E3-62E6-E2A1-1964-AE6314272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Pencurian</a:t>
            </a:r>
            <a:r>
              <a:rPr lang="en-US" b="1" dirty="0"/>
              <a:t> data</a:t>
            </a:r>
            <a:r>
              <a:rPr lang="en-US" dirty="0"/>
              <a:t>: </a:t>
            </a:r>
            <a:r>
              <a:rPr lang="en-US" dirty="0" err="1"/>
              <a:t>Penyerang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,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penipuan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pemerasan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b="1" dirty="0" err="1"/>
              <a:t>Infeksi</a:t>
            </a:r>
            <a:r>
              <a:rPr lang="en-US" b="1" dirty="0"/>
              <a:t> malware</a:t>
            </a:r>
            <a:r>
              <a:rPr lang="en-US" dirty="0"/>
              <a:t>: Korban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mengunduh</a:t>
            </a:r>
            <a:r>
              <a:rPr lang="en-US" dirty="0"/>
              <a:t> malware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mencuri</a:t>
            </a:r>
            <a:r>
              <a:rPr lang="en-US" dirty="0"/>
              <a:t> data,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  <a:p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sah</a:t>
            </a:r>
            <a:r>
              <a:rPr lang="en-US" dirty="0"/>
              <a:t>: </a:t>
            </a:r>
            <a:r>
              <a:rPr lang="en-US" dirty="0" err="1"/>
              <a:t>Penyerang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ke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pencurian</a:t>
            </a:r>
            <a:r>
              <a:rPr lang="en-US" dirty="0"/>
              <a:t> data, </a:t>
            </a:r>
            <a:r>
              <a:rPr lang="en-US" dirty="0" err="1"/>
              <a:t>sabotase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.</a:t>
            </a:r>
          </a:p>
          <a:p>
            <a:r>
              <a:rPr lang="en-US" b="1" dirty="0" err="1"/>
              <a:t>Kerusakan</a:t>
            </a:r>
            <a:r>
              <a:rPr lang="en-US" b="1" dirty="0"/>
              <a:t> </a:t>
            </a:r>
            <a:r>
              <a:rPr lang="en-US" b="1" dirty="0" err="1"/>
              <a:t>reputasi</a:t>
            </a:r>
            <a:r>
              <a:rPr lang="en-US" dirty="0"/>
              <a:t>: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dan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441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856</Words>
  <Application>Microsoft Office PowerPoint</Application>
  <PresentationFormat>Widescreen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Human Factors</vt:lpstr>
      <vt:lpstr>Pendahuluan</vt:lpstr>
      <vt:lpstr>Kelemahan Manusia</vt:lpstr>
      <vt:lpstr>Kelemahan Manusia</vt:lpstr>
      <vt:lpstr>Kelemahan Manusia</vt:lpstr>
      <vt:lpstr>Rekayasa Sosial (Social Engineering)</vt:lpstr>
      <vt:lpstr>Bagaimana Rekayasa Sosial Bekerja?</vt:lpstr>
      <vt:lpstr>Teknik Rekayasa Sosial</vt:lpstr>
      <vt:lpstr>Dampak Rekayasa Sosial</vt:lpstr>
      <vt:lpstr>Pencagahan</vt:lpstr>
      <vt:lpstr>Kasus Keamanan Karena Rekayasa Sosial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 Wahyu Pribadi</dc:creator>
  <cp:lastModifiedBy>Adi Wahyu Pribadi</cp:lastModifiedBy>
  <cp:revision>1</cp:revision>
  <dcterms:created xsi:type="dcterms:W3CDTF">2024-06-25T02:23:57Z</dcterms:created>
  <dcterms:modified xsi:type="dcterms:W3CDTF">2024-06-25T02:59:03Z</dcterms:modified>
</cp:coreProperties>
</file>