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3"/>
  </p:notesMasterIdLst>
  <p:sldIdLst>
    <p:sldId id="256" r:id="rId2"/>
    <p:sldId id="262" r:id="rId3"/>
    <p:sldId id="257" r:id="rId4"/>
    <p:sldId id="258" r:id="rId5"/>
    <p:sldId id="263" r:id="rId6"/>
    <p:sldId id="259" r:id="rId7"/>
    <p:sldId id="264" r:id="rId8"/>
    <p:sldId id="265" r:id="rId9"/>
    <p:sldId id="266" r:id="rId10"/>
    <p:sldId id="267" r:id="rId11"/>
    <p:sldId id="268" r:id="rId12"/>
    <p:sldId id="261" r:id="rId13"/>
    <p:sldId id="260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2A5564-62D6-C141-8C9B-E0A754A43218}" v="1" dt="2024-09-03T22:40:36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8"/>
    <p:restoredTop sz="96327"/>
  </p:normalViewPr>
  <p:slideViewPr>
    <p:cSldViewPr snapToGrid="0">
      <p:cViewPr varScale="1">
        <p:scale>
          <a:sx n="122" d="100"/>
          <a:sy n="122" d="100"/>
        </p:scale>
        <p:origin x="216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Wahyu Pribadi" userId="b51fe84f4e6d4b5a" providerId="LiveId" clId="{692A5564-62D6-C141-8C9B-E0A754A43218}"/>
    <pc:docChg chg="undo custSel addSld delSld modSld sldOrd">
      <pc:chgData name="Adi Wahyu Pribadi" userId="b51fe84f4e6d4b5a" providerId="LiveId" clId="{692A5564-62D6-C141-8C9B-E0A754A43218}" dt="2024-09-03T23:19:52.449" v="1123" actId="20577"/>
      <pc:docMkLst>
        <pc:docMk/>
      </pc:docMkLst>
      <pc:sldChg chg="delSp delDesignElem">
        <pc:chgData name="Adi Wahyu Pribadi" userId="b51fe84f4e6d4b5a" providerId="LiveId" clId="{692A5564-62D6-C141-8C9B-E0A754A43218}" dt="2024-09-03T22:40:36.850" v="364"/>
        <pc:sldMkLst>
          <pc:docMk/>
          <pc:sldMk cId="3813960561" sldId="256"/>
        </pc:sldMkLst>
        <pc:spChg chg="del">
          <ac:chgData name="Adi Wahyu Pribadi" userId="b51fe84f4e6d4b5a" providerId="LiveId" clId="{692A5564-62D6-C141-8C9B-E0A754A43218}" dt="2024-09-03T22:40:36.850" v="364"/>
          <ac:spMkLst>
            <pc:docMk/>
            <pc:sldMk cId="3813960561" sldId="256"/>
            <ac:spMk id="9" creationId="{7A18C9FB-EC4C-4DAE-8F7D-C6E5AF607958}"/>
          </ac:spMkLst>
        </pc:spChg>
        <pc:spChg chg="del">
          <ac:chgData name="Adi Wahyu Pribadi" userId="b51fe84f4e6d4b5a" providerId="LiveId" clId="{692A5564-62D6-C141-8C9B-E0A754A43218}" dt="2024-09-03T22:40:36.850" v="364"/>
          <ac:spMkLst>
            <pc:docMk/>
            <pc:sldMk cId="3813960561" sldId="256"/>
            <ac:spMk id="11" creationId="{55F5D1E8-E605-4EFC-8912-6E191F84FE26}"/>
          </ac:spMkLst>
        </pc:spChg>
      </pc:sldChg>
      <pc:sldChg chg="modSp">
        <pc:chgData name="Adi Wahyu Pribadi" userId="b51fe84f4e6d4b5a" providerId="LiveId" clId="{692A5564-62D6-C141-8C9B-E0A754A43218}" dt="2024-09-03T22:40:36.850" v="364"/>
        <pc:sldMkLst>
          <pc:docMk/>
          <pc:sldMk cId="2052173050" sldId="257"/>
        </pc:sldMkLst>
        <pc:spChg chg="mod">
          <ac:chgData name="Adi Wahyu Pribadi" userId="b51fe84f4e6d4b5a" providerId="LiveId" clId="{692A5564-62D6-C141-8C9B-E0A754A43218}" dt="2024-09-03T22:40:36.850" v="364"/>
          <ac:spMkLst>
            <pc:docMk/>
            <pc:sldMk cId="2052173050" sldId="257"/>
            <ac:spMk id="2" creationId="{6AC40DDE-0E8D-2027-E793-D08F93D90581}"/>
          </ac:spMkLst>
        </pc:spChg>
        <pc:spChg chg="mod">
          <ac:chgData name="Adi Wahyu Pribadi" userId="b51fe84f4e6d4b5a" providerId="LiveId" clId="{692A5564-62D6-C141-8C9B-E0A754A43218}" dt="2024-09-03T22:40:36.850" v="364"/>
          <ac:spMkLst>
            <pc:docMk/>
            <pc:sldMk cId="2052173050" sldId="257"/>
            <ac:spMk id="3" creationId="{D22C3A60-4519-0748-31E1-7583B4BF3A96}"/>
          </ac:spMkLst>
        </pc:spChg>
      </pc:sldChg>
      <pc:sldChg chg="modSp mod">
        <pc:chgData name="Adi Wahyu Pribadi" userId="b51fe84f4e6d4b5a" providerId="LiveId" clId="{692A5564-62D6-C141-8C9B-E0A754A43218}" dt="2024-09-03T22:40:36.955" v="365" actId="27636"/>
        <pc:sldMkLst>
          <pc:docMk/>
          <pc:sldMk cId="1366996178" sldId="258"/>
        </pc:sldMkLst>
        <pc:spChg chg="mod">
          <ac:chgData name="Adi Wahyu Pribadi" userId="b51fe84f4e6d4b5a" providerId="LiveId" clId="{692A5564-62D6-C141-8C9B-E0A754A43218}" dt="2024-09-03T22:40:36.850" v="364"/>
          <ac:spMkLst>
            <pc:docMk/>
            <pc:sldMk cId="1366996178" sldId="258"/>
            <ac:spMk id="2" creationId="{D646B18E-0AF7-E6AB-E328-8C30237B4376}"/>
          </ac:spMkLst>
        </pc:spChg>
        <pc:spChg chg="mod">
          <ac:chgData name="Adi Wahyu Pribadi" userId="b51fe84f4e6d4b5a" providerId="LiveId" clId="{692A5564-62D6-C141-8C9B-E0A754A43218}" dt="2024-09-03T22:40:36.955" v="365" actId="27636"/>
          <ac:spMkLst>
            <pc:docMk/>
            <pc:sldMk cId="1366996178" sldId="258"/>
            <ac:spMk id="3" creationId="{04583AAE-453B-512D-2A75-FDDAC92EAEFD}"/>
          </ac:spMkLst>
        </pc:spChg>
      </pc:sldChg>
      <pc:sldChg chg="modSp mod">
        <pc:chgData name="Adi Wahyu Pribadi" userId="b51fe84f4e6d4b5a" providerId="LiveId" clId="{692A5564-62D6-C141-8C9B-E0A754A43218}" dt="2024-09-03T22:41:00.069" v="370" actId="20577"/>
        <pc:sldMkLst>
          <pc:docMk/>
          <pc:sldMk cId="1565497819" sldId="259"/>
        </pc:sldMkLst>
        <pc:spChg chg="mod">
          <ac:chgData name="Adi Wahyu Pribadi" userId="b51fe84f4e6d4b5a" providerId="LiveId" clId="{692A5564-62D6-C141-8C9B-E0A754A43218}" dt="2024-09-03T22:40:36.850" v="364"/>
          <ac:spMkLst>
            <pc:docMk/>
            <pc:sldMk cId="1565497819" sldId="259"/>
            <ac:spMk id="2" creationId="{BD8EEEC2-FE4C-3E13-B7CC-BA0713142B74}"/>
          </ac:spMkLst>
        </pc:spChg>
        <pc:spChg chg="mod">
          <ac:chgData name="Adi Wahyu Pribadi" userId="b51fe84f4e6d4b5a" providerId="LiveId" clId="{692A5564-62D6-C141-8C9B-E0A754A43218}" dt="2024-09-03T22:41:00.069" v="370" actId="20577"/>
          <ac:spMkLst>
            <pc:docMk/>
            <pc:sldMk cId="1565497819" sldId="259"/>
            <ac:spMk id="3" creationId="{6CF7BDC0-5E71-8217-6B67-1B48722092D8}"/>
          </ac:spMkLst>
        </pc:spChg>
      </pc:sldChg>
      <pc:sldChg chg="modSp mod">
        <pc:chgData name="Adi Wahyu Pribadi" userId="b51fe84f4e6d4b5a" providerId="LiveId" clId="{692A5564-62D6-C141-8C9B-E0A754A43218}" dt="2024-09-03T22:48:36.332" v="433" actId="20577"/>
        <pc:sldMkLst>
          <pc:docMk/>
          <pc:sldMk cId="1396464084" sldId="260"/>
        </pc:sldMkLst>
        <pc:spChg chg="mod">
          <ac:chgData name="Adi Wahyu Pribadi" userId="b51fe84f4e6d4b5a" providerId="LiveId" clId="{692A5564-62D6-C141-8C9B-E0A754A43218}" dt="2024-09-03T22:40:36.850" v="364"/>
          <ac:spMkLst>
            <pc:docMk/>
            <pc:sldMk cId="1396464084" sldId="260"/>
            <ac:spMk id="2" creationId="{2C15A93A-9800-FB1A-DC8A-310C861E3E7C}"/>
          </ac:spMkLst>
        </pc:spChg>
        <pc:spChg chg="mod">
          <ac:chgData name="Adi Wahyu Pribadi" userId="b51fe84f4e6d4b5a" providerId="LiveId" clId="{692A5564-62D6-C141-8C9B-E0A754A43218}" dt="2024-09-03T22:48:36.332" v="433" actId="20577"/>
          <ac:spMkLst>
            <pc:docMk/>
            <pc:sldMk cId="1396464084" sldId="260"/>
            <ac:spMk id="3" creationId="{5A913D38-E9AB-2D2C-59B5-AA35D2F98C9F}"/>
          </ac:spMkLst>
        </pc:spChg>
      </pc:sldChg>
      <pc:sldChg chg="modSp mod ord">
        <pc:chgData name="Adi Wahyu Pribadi" userId="b51fe84f4e6d4b5a" providerId="LiveId" clId="{692A5564-62D6-C141-8C9B-E0A754A43218}" dt="2024-09-03T22:51:22.419" v="543" actId="20577"/>
        <pc:sldMkLst>
          <pc:docMk/>
          <pc:sldMk cId="321766404" sldId="261"/>
        </pc:sldMkLst>
        <pc:spChg chg="mod">
          <ac:chgData name="Adi Wahyu Pribadi" userId="b51fe84f4e6d4b5a" providerId="LiveId" clId="{692A5564-62D6-C141-8C9B-E0A754A43218}" dt="2024-09-03T22:51:22.419" v="543" actId="20577"/>
          <ac:spMkLst>
            <pc:docMk/>
            <pc:sldMk cId="321766404" sldId="261"/>
            <ac:spMk id="2" creationId="{F044D230-28DD-7E99-10B8-ACE473C0592D}"/>
          </ac:spMkLst>
        </pc:spChg>
        <pc:picChg chg="mod">
          <ac:chgData name="Adi Wahyu Pribadi" userId="b51fe84f4e6d4b5a" providerId="LiveId" clId="{692A5564-62D6-C141-8C9B-E0A754A43218}" dt="2024-09-03T22:40:36.850" v="364"/>
          <ac:picMkLst>
            <pc:docMk/>
            <pc:sldMk cId="321766404" sldId="261"/>
            <ac:picMk id="5" creationId="{DA46C71C-3170-BBDD-25DC-EB077103A9E6}"/>
          </ac:picMkLst>
        </pc:picChg>
      </pc:sldChg>
      <pc:sldChg chg="ord">
        <pc:chgData name="Adi Wahyu Pribadi" userId="b51fe84f4e6d4b5a" providerId="LiveId" clId="{692A5564-62D6-C141-8C9B-E0A754A43218}" dt="2024-09-03T22:51:01.232" v="530" actId="20578"/>
        <pc:sldMkLst>
          <pc:docMk/>
          <pc:sldMk cId="1092524651" sldId="262"/>
        </pc:sldMkLst>
      </pc:sldChg>
      <pc:sldChg chg="addSp modSp new mod modClrScheme chgLayout">
        <pc:chgData name="Adi Wahyu Pribadi" userId="b51fe84f4e6d4b5a" providerId="LiveId" clId="{692A5564-62D6-C141-8C9B-E0A754A43218}" dt="2024-09-03T22:40:37.016" v="367" actId="27636"/>
        <pc:sldMkLst>
          <pc:docMk/>
          <pc:sldMk cId="3277476322" sldId="263"/>
        </pc:sldMkLst>
        <pc:spChg chg="mod ord">
          <ac:chgData name="Adi Wahyu Pribadi" userId="b51fe84f4e6d4b5a" providerId="LiveId" clId="{692A5564-62D6-C141-8C9B-E0A754A43218}" dt="2024-09-03T22:40:36.850" v="364"/>
          <ac:spMkLst>
            <pc:docMk/>
            <pc:sldMk cId="3277476322" sldId="263"/>
            <ac:spMk id="2" creationId="{79A81B09-912A-5DD1-733F-0EED14F0E865}"/>
          </ac:spMkLst>
        </pc:spChg>
        <pc:spChg chg="mod ord">
          <ac:chgData name="Adi Wahyu Pribadi" userId="b51fe84f4e6d4b5a" providerId="LiveId" clId="{692A5564-62D6-C141-8C9B-E0A754A43218}" dt="2024-09-03T22:40:37.013" v="366" actId="27636"/>
          <ac:spMkLst>
            <pc:docMk/>
            <pc:sldMk cId="3277476322" sldId="263"/>
            <ac:spMk id="3" creationId="{1ECE4774-844B-2CCF-9543-83DE4B682C8A}"/>
          </ac:spMkLst>
        </pc:spChg>
        <pc:spChg chg="add mod ord">
          <ac:chgData name="Adi Wahyu Pribadi" userId="b51fe84f4e6d4b5a" providerId="LiveId" clId="{692A5564-62D6-C141-8C9B-E0A754A43218}" dt="2024-09-03T22:40:36.850" v="364"/>
          <ac:spMkLst>
            <pc:docMk/>
            <pc:sldMk cId="3277476322" sldId="263"/>
            <ac:spMk id="4" creationId="{DC599FD7-DA52-3260-FD60-988F3CB57285}"/>
          </ac:spMkLst>
        </pc:spChg>
        <pc:spChg chg="add mod ord">
          <ac:chgData name="Adi Wahyu Pribadi" userId="b51fe84f4e6d4b5a" providerId="LiveId" clId="{692A5564-62D6-C141-8C9B-E0A754A43218}" dt="2024-09-03T22:40:36.850" v="364"/>
          <ac:spMkLst>
            <pc:docMk/>
            <pc:sldMk cId="3277476322" sldId="263"/>
            <ac:spMk id="5" creationId="{C298DCC6-F930-B6A8-EFC0-34E9F420C4A5}"/>
          </ac:spMkLst>
        </pc:spChg>
        <pc:spChg chg="add mod ord">
          <ac:chgData name="Adi Wahyu Pribadi" userId="b51fe84f4e6d4b5a" providerId="LiveId" clId="{692A5564-62D6-C141-8C9B-E0A754A43218}" dt="2024-09-03T22:40:37.016" v="367" actId="27636"/>
          <ac:spMkLst>
            <pc:docMk/>
            <pc:sldMk cId="3277476322" sldId="263"/>
            <ac:spMk id="6" creationId="{A1C1048A-DD15-E311-B0D6-DC832B44D7C2}"/>
          </ac:spMkLst>
        </pc:spChg>
      </pc:sldChg>
      <pc:sldChg chg="modSp new mod">
        <pc:chgData name="Adi Wahyu Pribadi" userId="b51fe84f4e6d4b5a" providerId="LiveId" clId="{692A5564-62D6-C141-8C9B-E0A754A43218}" dt="2024-09-03T22:40:36.850" v="364"/>
        <pc:sldMkLst>
          <pc:docMk/>
          <pc:sldMk cId="3411729858" sldId="264"/>
        </pc:sldMkLst>
        <pc:spChg chg="mod">
          <ac:chgData name="Adi Wahyu Pribadi" userId="b51fe84f4e6d4b5a" providerId="LiveId" clId="{692A5564-62D6-C141-8C9B-E0A754A43218}" dt="2024-09-03T22:40:36.850" v="364"/>
          <ac:spMkLst>
            <pc:docMk/>
            <pc:sldMk cId="3411729858" sldId="264"/>
            <ac:spMk id="2" creationId="{1E8E1BFD-6F19-F655-E879-7791A2B54E7E}"/>
          </ac:spMkLst>
        </pc:spChg>
        <pc:spChg chg="mod">
          <ac:chgData name="Adi Wahyu Pribadi" userId="b51fe84f4e6d4b5a" providerId="LiveId" clId="{692A5564-62D6-C141-8C9B-E0A754A43218}" dt="2024-09-03T22:40:36.850" v="364"/>
          <ac:spMkLst>
            <pc:docMk/>
            <pc:sldMk cId="3411729858" sldId="264"/>
            <ac:spMk id="3" creationId="{71D557EA-9FB6-2658-5318-4FD87C91F790}"/>
          </ac:spMkLst>
        </pc:spChg>
      </pc:sldChg>
      <pc:sldChg chg="addSp delSp modSp new mod">
        <pc:chgData name="Adi Wahyu Pribadi" userId="b51fe84f4e6d4b5a" providerId="LiveId" clId="{692A5564-62D6-C141-8C9B-E0A754A43218}" dt="2024-09-03T22:42:50.042" v="387" actId="1076"/>
        <pc:sldMkLst>
          <pc:docMk/>
          <pc:sldMk cId="1895244551" sldId="265"/>
        </pc:sldMkLst>
        <pc:spChg chg="del mod">
          <ac:chgData name="Adi Wahyu Pribadi" userId="b51fe84f4e6d4b5a" providerId="LiveId" clId="{692A5564-62D6-C141-8C9B-E0A754A43218}" dt="2024-09-03T22:39:40.753" v="351" actId="478"/>
          <ac:spMkLst>
            <pc:docMk/>
            <pc:sldMk cId="1895244551" sldId="265"/>
            <ac:spMk id="2" creationId="{A4F0B3B8-2523-FAE5-CB24-5320464B4DE0}"/>
          </ac:spMkLst>
        </pc:spChg>
        <pc:spChg chg="mod">
          <ac:chgData name="Adi Wahyu Pribadi" userId="b51fe84f4e6d4b5a" providerId="LiveId" clId="{692A5564-62D6-C141-8C9B-E0A754A43218}" dt="2024-09-03T22:42:50.042" v="387" actId="1076"/>
          <ac:spMkLst>
            <pc:docMk/>
            <pc:sldMk cId="1895244551" sldId="265"/>
            <ac:spMk id="3" creationId="{F7C17907-A22A-DBDC-3B91-34624C07A91D}"/>
          </ac:spMkLst>
        </pc:spChg>
        <pc:spChg chg="add del mod">
          <ac:chgData name="Adi Wahyu Pribadi" userId="b51fe84f4e6d4b5a" providerId="LiveId" clId="{692A5564-62D6-C141-8C9B-E0A754A43218}" dt="2024-09-03T22:39:43.626" v="352" actId="478"/>
          <ac:spMkLst>
            <pc:docMk/>
            <pc:sldMk cId="1895244551" sldId="265"/>
            <ac:spMk id="5" creationId="{2FF52C60-4055-8DA3-7280-7445372E315D}"/>
          </ac:spMkLst>
        </pc:spChg>
      </pc:sldChg>
      <pc:sldChg chg="modSp add mod">
        <pc:chgData name="Adi Wahyu Pribadi" userId="b51fe84f4e6d4b5a" providerId="LiveId" clId="{692A5564-62D6-C141-8C9B-E0A754A43218}" dt="2024-09-03T22:43:45.490" v="401" actId="108"/>
        <pc:sldMkLst>
          <pc:docMk/>
          <pc:sldMk cId="1215546192" sldId="266"/>
        </pc:sldMkLst>
        <pc:spChg chg="mod">
          <ac:chgData name="Adi Wahyu Pribadi" userId="b51fe84f4e6d4b5a" providerId="LiveId" clId="{692A5564-62D6-C141-8C9B-E0A754A43218}" dt="2024-09-03T22:43:45.490" v="401" actId="108"/>
          <ac:spMkLst>
            <pc:docMk/>
            <pc:sldMk cId="1215546192" sldId="266"/>
            <ac:spMk id="3" creationId="{F7C17907-A22A-DBDC-3B91-34624C07A91D}"/>
          </ac:spMkLst>
        </pc:spChg>
      </pc:sldChg>
      <pc:sldChg chg="new del">
        <pc:chgData name="Adi Wahyu Pribadi" userId="b51fe84f4e6d4b5a" providerId="LiveId" clId="{692A5564-62D6-C141-8C9B-E0A754A43218}" dt="2024-09-03T22:43:22.071" v="398" actId="680"/>
        <pc:sldMkLst>
          <pc:docMk/>
          <pc:sldMk cId="727566093" sldId="267"/>
        </pc:sldMkLst>
      </pc:sldChg>
      <pc:sldChg chg="modSp add mod">
        <pc:chgData name="Adi Wahyu Pribadi" userId="b51fe84f4e6d4b5a" providerId="LiveId" clId="{692A5564-62D6-C141-8C9B-E0A754A43218}" dt="2024-09-03T22:43:26.167" v="400"/>
        <pc:sldMkLst>
          <pc:docMk/>
          <pc:sldMk cId="2614146355" sldId="267"/>
        </pc:sldMkLst>
        <pc:spChg chg="mod">
          <ac:chgData name="Adi Wahyu Pribadi" userId="b51fe84f4e6d4b5a" providerId="LiveId" clId="{692A5564-62D6-C141-8C9B-E0A754A43218}" dt="2024-09-03T22:43:26.167" v="400"/>
          <ac:spMkLst>
            <pc:docMk/>
            <pc:sldMk cId="2614146355" sldId="267"/>
            <ac:spMk id="3" creationId="{F7C17907-A22A-DBDC-3B91-34624C07A91D}"/>
          </ac:spMkLst>
        </pc:spChg>
      </pc:sldChg>
      <pc:sldChg chg="addSp delSp modSp new mod">
        <pc:chgData name="Adi Wahyu Pribadi" userId="b51fe84f4e6d4b5a" providerId="LiveId" clId="{692A5564-62D6-C141-8C9B-E0A754A43218}" dt="2024-09-03T22:47:33.341" v="426" actId="1076"/>
        <pc:sldMkLst>
          <pc:docMk/>
          <pc:sldMk cId="1886933820" sldId="268"/>
        </pc:sldMkLst>
        <pc:spChg chg="del">
          <ac:chgData name="Adi Wahyu Pribadi" userId="b51fe84f4e6d4b5a" providerId="LiveId" clId="{692A5564-62D6-C141-8C9B-E0A754A43218}" dt="2024-09-03T22:45:09.952" v="403" actId="478"/>
          <ac:spMkLst>
            <pc:docMk/>
            <pc:sldMk cId="1886933820" sldId="268"/>
            <ac:spMk id="2" creationId="{18DBF2C2-46B5-08C5-5005-FBF26F65EC77}"/>
          </ac:spMkLst>
        </pc:spChg>
        <pc:spChg chg="del">
          <ac:chgData name="Adi Wahyu Pribadi" userId="b51fe84f4e6d4b5a" providerId="LiveId" clId="{692A5564-62D6-C141-8C9B-E0A754A43218}" dt="2024-09-03T22:45:09.952" v="403" actId="478"/>
          <ac:spMkLst>
            <pc:docMk/>
            <pc:sldMk cId="1886933820" sldId="268"/>
            <ac:spMk id="3" creationId="{34C90B90-16AE-6B86-7299-DF5DB0401EAF}"/>
          </ac:spMkLst>
        </pc:spChg>
        <pc:spChg chg="add mod">
          <ac:chgData name="Adi Wahyu Pribadi" userId="b51fe84f4e6d4b5a" providerId="LiveId" clId="{692A5564-62D6-C141-8C9B-E0A754A43218}" dt="2024-09-03T22:47:33.341" v="426" actId="1076"/>
          <ac:spMkLst>
            <pc:docMk/>
            <pc:sldMk cId="1886933820" sldId="268"/>
            <ac:spMk id="5" creationId="{051499DE-D4ED-37B9-2709-1F5F7D17ECEA}"/>
          </ac:spMkLst>
        </pc:spChg>
        <pc:spChg chg="add mod">
          <ac:chgData name="Adi Wahyu Pribadi" userId="b51fe84f4e6d4b5a" providerId="LiveId" clId="{692A5564-62D6-C141-8C9B-E0A754A43218}" dt="2024-09-03T22:47:16.622" v="424" actId="255"/>
          <ac:spMkLst>
            <pc:docMk/>
            <pc:sldMk cId="1886933820" sldId="268"/>
            <ac:spMk id="7" creationId="{36213CD2-C910-25B3-323F-4B837080DDED}"/>
          </ac:spMkLst>
        </pc:spChg>
      </pc:sldChg>
      <pc:sldChg chg="modSp new mod">
        <pc:chgData name="Adi Wahyu Pribadi" userId="b51fe84f4e6d4b5a" providerId="LiveId" clId="{692A5564-62D6-C141-8C9B-E0A754A43218}" dt="2024-09-03T22:49:08.190" v="465" actId="20577"/>
        <pc:sldMkLst>
          <pc:docMk/>
          <pc:sldMk cId="3139407192" sldId="269"/>
        </pc:sldMkLst>
        <pc:spChg chg="mod">
          <ac:chgData name="Adi Wahyu Pribadi" userId="b51fe84f4e6d4b5a" providerId="LiveId" clId="{692A5564-62D6-C141-8C9B-E0A754A43218}" dt="2024-09-03T22:48:59.926" v="461" actId="20577"/>
          <ac:spMkLst>
            <pc:docMk/>
            <pc:sldMk cId="3139407192" sldId="269"/>
            <ac:spMk id="2" creationId="{09CC684B-0730-4489-4FE9-D86A75C9EADC}"/>
          </ac:spMkLst>
        </pc:spChg>
        <pc:spChg chg="mod">
          <ac:chgData name="Adi Wahyu Pribadi" userId="b51fe84f4e6d4b5a" providerId="LiveId" clId="{692A5564-62D6-C141-8C9B-E0A754A43218}" dt="2024-09-03T22:49:08.190" v="465" actId="20577"/>
          <ac:spMkLst>
            <pc:docMk/>
            <pc:sldMk cId="3139407192" sldId="269"/>
            <ac:spMk id="3" creationId="{1CACE7A0-181A-86A0-EA40-D7A560266B26}"/>
          </ac:spMkLst>
        </pc:spChg>
      </pc:sldChg>
      <pc:sldChg chg="modSp new mod">
        <pc:chgData name="Adi Wahyu Pribadi" userId="b51fe84f4e6d4b5a" providerId="LiveId" clId="{692A5564-62D6-C141-8C9B-E0A754A43218}" dt="2024-09-03T22:50:32.095" v="525" actId="20577"/>
        <pc:sldMkLst>
          <pc:docMk/>
          <pc:sldMk cId="1053829918" sldId="270"/>
        </pc:sldMkLst>
        <pc:spChg chg="mod">
          <ac:chgData name="Adi Wahyu Pribadi" userId="b51fe84f4e6d4b5a" providerId="LiveId" clId="{692A5564-62D6-C141-8C9B-E0A754A43218}" dt="2024-09-03T22:49:25.835" v="490" actId="20577"/>
          <ac:spMkLst>
            <pc:docMk/>
            <pc:sldMk cId="1053829918" sldId="270"/>
            <ac:spMk id="2" creationId="{B17FCF85-E3EF-DBF9-285F-FE64A6026E21}"/>
          </ac:spMkLst>
        </pc:spChg>
        <pc:spChg chg="mod">
          <ac:chgData name="Adi Wahyu Pribadi" userId="b51fe84f4e6d4b5a" providerId="LiveId" clId="{692A5564-62D6-C141-8C9B-E0A754A43218}" dt="2024-09-03T22:50:32.095" v="525" actId="20577"/>
          <ac:spMkLst>
            <pc:docMk/>
            <pc:sldMk cId="1053829918" sldId="270"/>
            <ac:spMk id="3" creationId="{814F7A9A-0E71-6AF8-0292-EB5AA170A7ED}"/>
          </ac:spMkLst>
        </pc:spChg>
      </pc:sldChg>
      <pc:sldChg chg="modSp new mod">
        <pc:chgData name="Adi Wahyu Pribadi" userId="b51fe84f4e6d4b5a" providerId="LiveId" clId="{692A5564-62D6-C141-8C9B-E0A754A43218}" dt="2024-09-03T22:52:07.763" v="558" actId="27636"/>
        <pc:sldMkLst>
          <pc:docMk/>
          <pc:sldMk cId="1126093257" sldId="271"/>
        </pc:sldMkLst>
        <pc:spChg chg="mod">
          <ac:chgData name="Adi Wahyu Pribadi" userId="b51fe84f4e6d4b5a" providerId="LiveId" clId="{692A5564-62D6-C141-8C9B-E0A754A43218}" dt="2024-09-03T22:52:01.796" v="556" actId="122"/>
          <ac:spMkLst>
            <pc:docMk/>
            <pc:sldMk cId="1126093257" sldId="271"/>
            <ac:spMk id="2" creationId="{6AA6DBA1-FD1B-389A-4A76-B4F92149F9F0}"/>
          </ac:spMkLst>
        </pc:spChg>
        <pc:spChg chg="mod">
          <ac:chgData name="Adi Wahyu Pribadi" userId="b51fe84f4e6d4b5a" providerId="LiveId" clId="{692A5564-62D6-C141-8C9B-E0A754A43218}" dt="2024-09-03T22:52:07.763" v="558" actId="27636"/>
          <ac:spMkLst>
            <pc:docMk/>
            <pc:sldMk cId="1126093257" sldId="271"/>
            <ac:spMk id="3" creationId="{D4D867EF-C70D-2A1E-8DB3-7DCA1AF76B9B}"/>
          </ac:spMkLst>
        </pc:spChg>
      </pc:sldChg>
      <pc:sldChg chg="modSp new mod">
        <pc:chgData name="Adi Wahyu Pribadi" userId="b51fe84f4e6d4b5a" providerId="LiveId" clId="{692A5564-62D6-C141-8C9B-E0A754A43218}" dt="2024-09-03T23:14:19.488" v="726" actId="20577"/>
        <pc:sldMkLst>
          <pc:docMk/>
          <pc:sldMk cId="370527663" sldId="272"/>
        </pc:sldMkLst>
        <pc:spChg chg="mod">
          <ac:chgData name="Adi Wahyu Pribadi" userId="b51fe84f4e6d4b5a" providerId="LiveId" clId="{692A5564-62D6-C141-8C9B-E0A754A43218}" dt="2024-09-03T23:12:37.559" v="565" actId="20577"/>
          <ac:spMkLst>
            <pc:docMk/>
            <pc:sldMk cId="370527663" sldId="272"/>
            <ac:spMk id="2" creationId="{32826C3B-4A77-ACCF-3CA8-AEAB7B27798B}"/>
          </ac:spMkLst>
        </pc:spChg>
        <pc:spChg chg="mod">
          <ac:chgData name="Adi Wahyu Pribadi" userId="b51fe84f4e6d4b5a" providerId="LiveId" clId="{692A5564-62D6-C141-8C9B-E0A754A43218}" dt="2024-09-03T23:14:19.488" v="726" actId="20577"/>
          <ac:spMkLst>
            <pc:docMk/>
            <pc:sldMk cId="370527663" sldId="272"/>
            <ac:spMk id="3" creationId="{6C25EBB5-339E-D121-02D2-B7979E8DC60F}"/>
          </ac:spMkLst>
        </pc:spChg>
      </pc:sldChg>
      <pc:sldChg chg="add del">
        <pc:chgData name="Adi Wahyu Pribadi" userId="b51fe84f4e6d4b5a" providerId="LiveId" clId="{692A5564-62D6-C141-8C9B-E0A754A43218}" dt="2024-09-03T23:12:17.062" v="560" actId="2890"/>
        <pc:sldMkLst>
          <pc:docMk/>
          <pc:sldMk cId="3190533155" sldId="272"/>
        </pc:sldMkLst>
      </pc:sldChg>
      <pc:sldChg chg="modSp add mod">
        <pc:chgData name="Adi Wahyu Pribadi" userId="b51fe84f4e6d4b5a" providerId="LiveId" clId="{692A5564-62D6-C141-8C9B-E0A754A43218}" dt="2024-09-03T23:14:57.365" v="803" actId="20577"/>
        <pc:sldMkLst>
          <pc:docMk/>
          <pc:sldMk cId="1398839826" sldId="273"/>
        </pc:sldMkLst>
        <pc:spChg chg="mod">
          <ac:chgData name="Adi Wahyu Pribadi" userId="b51fe84f4e6d4b5a" providerId="LiveId" clId="{692A5564-62D6-C141-8C9B-E0A754A43218}" dt="2024-09-03T23:14:26.144" v="728" actId="20577"/>
          <ac:spMkLst>
            <pc:docMk/>
            <pc:sldMk cId="1398839826" sldId="273"/>
            <ac:spMk id="2" creationId="{32826C3B-4A77-ACCF-3CA8-AEAB7B27798B}"/>
          </ac:spMkLst>
        </pc:spChg>
        <pc:spChg chg="mod">
          <ac:chgData name="Adi Wahyu Pribadi" userId="b51fe84f4e6d4b5a" providerId="LiveId" clId="{692A5564-62D6-C141-8C9B-E0A754A43218}" dt="2024-09-03T23:14:57.365" v="803" actId="20577"/>
          <ac:spMkLst>
            <pc:docMk/>
            <pc:sldMk cId="1398839826" sldId="273"/>
            <ac:spMk id="3" creationId="{6C25EBB5-339E-D121-02D2-B7979E8DC60F}"/>
          </ac:spMkLst>
        </pc:spChg>
      </pc:sldChg>
      <pc:sldChg chg="modSp new mod">
        <pc:chgData name="Adi Wahyu Pribadi" userId="b51fe84f4e6d4b5a" providerId="LiveId" clId="{692A5564-62D6-C141-8C9B-E0A754A43218}" dt="2024-09-03T23:16:34.877" v="895" actId="20577"/>
        <pc:sldMkLst>
          <pc:docMk/>
          <pc:sldMk cId="3844182516" sldId="274"/>
        </pc:sldMkLst>
        <pc:spChg chg="mod">
          <ac:chgData name="Adi Wahyu Pribadi" userId="b51fe84f4e6d4b5a" providerId="LiveId" clId="{692A5564-62D6-C141-8C9B-E0A754A43218}" dt="2024-09-03T23:16:21.616" v="868" actId="20577"/>
          <ac:spMkLst>
            <pc:docMk/>
            <pc:sldMk cId="3844182516" sldId="274"/>
            <ac:spMk id="2" creationId="{317CD1D2-3D1E-E09A-BFFD-613B5BD52DE5}"/>
          </ac:spMkLst>
        </pc:spChg>
        <pc:spChg chg="mod">
          <ac:chgData name="Adi Wahyu Pribadi" userId="b51fe84f4e6d4b5a" providerId="LiveId" clId="{692A5564-62D6-C141-8C9B-E0A754A43218}" dt="2024-09-03T23:16:34.877" v="895" actId="20577"/>
          <ac:spMkLst>
            <pc:docMk/>
            <pc:sldMk cId="3844182516" sldId="274"/>
            <ac:spMk id="3" creationId="{990DC90C-E622-0D8B-4D06-78677CBE7623}"/>
          </ac:spMkLst>
        </pc:spChg>
      </pc:sldChg>
      <pc:sldChg chg="modSp new mod">
        <pc:chgData name="Adi Wahyu Pribadi" userId="b51fe84f4e6d4b5a" providerId="LiveId" clId="{692A5564-62D6-C141-8C9B-E0A754A43218}" dt="2024-09-03T23:18:27.643" v="918" actId="113"/>
        <pc:sldMkLst>
          <pc:docMk/>
          <pc:sldMk cId="802652133" sldId="275"/>
        </pc:sldMkLst>
        <pc:spChg chg="mod">
          <ac:chgData name="Adi Wahyu Pribadi" userId="b51fe84f4e6d4b5a" providerId="LiveId" clId="{692A5564-62D6-C141-8C9B-E0A754A43218}" dt="2024-09-03T23:16:47.260" v="910" actId="20577"/>
          <ac:spMkLst>
            <pc:docMk/>
            <pc:sldMk cId="802652133" sldId="275"/>
            <ac:spMk id="2" creationId="{52CB113E-4C0C-AD78-5575-A2F3DC9D8FAD}"/>
          </ac:spMkLst>
        </pc:spChg>
        <pc:spChg chg="mod">
          <ac:chgData name="Adi Wahyu Pribadi" userId="b51fe84f4e6d4b5a" providerId="LiveId" clId="{692A5564-62D6-C141-8C9B-E0A754A43218}" dt="2024-09-03T23:18:27.643" v="918" actId="113"/>
          <ac:spMkLst>
            <pc:docMk/>
            <pc:sldMk cId="802652133" sldId="275"/>
            <ac:spMk id="3" creationId="{73F7AB1E-D11A-CD64-C942-C37681FC6CDE}"/>
          </ac:spMkLst>
        </pc:spChg>
      </pc:sldChg>
      <pc:sldChg chg="modSp new mod">
        <pc:chgData name="Adi Wahyu Pribadi" userId="b51fe84f4e6d4b5a" providerId="LiveId" clId="{692A5564-62D6-C141-8C9B-E0A754A43218}" dt="2024-09-03T23:19:52.449" v="1123" actId="20577"/>
        <pc:sldMkLst>
          <pc:docMk/>
          <pc:sldMk cId="2204539757" sldId="276"/>
        </pc:sldMkLst>
        <pc:spChg chg="mod">
          <ac:chgData name="Adi Wahyu Pribadi" userId="b51fe84f4e6d4b5a" providerId="LiveId" clId="{692A5564-62D6-C141-8C9B-E0A754A43218}" dt="2024-09-03T23:18:39.102" v="938" actId="20577"/>
          <ac:spMkLst>
            <pc:docMk/>
            <pc:sldMk cId="2204539757" sldId="276"/>
            <ac:spMk id="2" creationId="{1E3DA7CB-B676-9356-C8D9-22A427514F05}"/>
          </ac:spMkLst>
        </pc:spChg>
        <pc:spChg chg="mod">
          <ac:chgData name="Adi Wahyu Pribadi" userId="b51fe84f4e6d4b5a" providerId="LiveId" clId="{692A5564-62D6-C141-8C9B-E0A754A43218}" dt="2024-09-03T23:19:52.449" v="1123" actId="20577"/>
          <ac:spMkLst>
            <pc:docMk/>
            <pc:sldMk cId="2204539757" sldId="276"/>
            <ac:spMk id="3" creationId="{DD2DF1E9-9260-1F5C-334C-2D997D45B5B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44C60-0048-5043-BB49-2F92D81B4FED}" type="datetimeFigureOut">
              <a:t>9/4/24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5BE89-2D49-514E-A8EE-11DCFF138DD4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133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45BE89-2D49-514E-A8EE-11DCFF138DD4}" type="slidenum">
              <a:rPr lang="en-ID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9732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78B3-3647-EC6D-F71B-F3051F7CC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73F9F-482A-9188-71DF-DE2DCF71B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09FC4-64F7-BF12-24CB-AB59BC08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782CB-9997-A8BA-8CA8-3B154F9F6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78F90-2B31-02B2-49C0-9BB9CA6F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2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E391F-5A00-B5D2-1BBF-5D437C13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E0B18F-9500-5A6A-CFD5-A00B73784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A0E76-FC3C-972E-31D7-EF8A7566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35BE9-4B0A-E40E-7B50-8FE24AD93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D5C9-3EAF-25F1-6316-B6F25A83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3E1070-A4BF-350A-4087-7FEEEC9DC7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264D9-6F45-545D-7790-185422079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E7B26-DB7C-4A55-1384-FDBDEB98E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970B2-C2C8-10EB-2CD3-309721C2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4F3FD-1CE3-5328-F695-DEDE589A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3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D132F-065B-2BA5-7ADF-D5A805A9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DE6C7-EA64-D0A5-9792-992920BE8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A1F2B-B8FB-0BEB-1B8A-8EE00B47F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3C42E-2E7F-D1A7-5B8D-7A9BCB779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1D4A1-23E8-C511-FC2C-F96093F91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8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925E-0234-059D-F33E-B16282989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C26BB-AF03-D0A7-8097-49BF8403D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5EA57-41F7-8646-56E6-24C558F2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1A328-7AD7-DCB1-5DF5-0807EDDE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AEA6B-EFFC-9022-EFC7-51E7F4117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7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BB12-39C8-9A40-51F9-87FCC5992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B4F6C-8E50-C076-C7B6-9DA1CC2A5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7B634-8F01-D15C-2E86-7AF93E0F6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78878-6ACD-B821-F9A3-C71300E9C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FF64F-B795-40B7-BAC9-E68B4ED1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C7F6A-5987-1222-0F29-CF058B4A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19988-BDC9-3BD5-CA03-D6E6D7B3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CCF29-3AEC-B4DE-4D72-029F139D1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5E808-2B43-5A46-B717-D1A6D739E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4B6A6-12C4-F08E-707A-545B2F9E0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E7BB72-9EA0-80EB-F7FF-15DA4C5B26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7AFB08-2330-4FD0-F219-60512D657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56028-7105-514A-FC09-4917DC6DB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5925EA-6456-AC95-E02A-93A3CABA0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1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7C645-5640-39A4-612E-2F70B727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97BB53-E7A0-EC27-D60F-7E9612CC2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9C198-4255-6FC0-BCEE-1F317B90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724DCD-9AC7-D3B8-B813-BBCECB72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6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19DE5C-2F93-E02F-9C0C-761944998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9E72B0-D3CE-AEF6-75F4-F9FD8E2EC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8EE17-EBF0-6B4F-3D76-ED2E8750B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1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F461-B982-D3E0-985E-4321D75F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28A5-A0EE-E6E0-83D1-F6EDC250D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F42B8-4B35-1DA7-F0D9-7E3D730DC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6A309-ECF5-4692-91A8-670C72793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E23B7-F09F-B757-1853-5448D542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F1BC2-2161-4E4A-7F5F-32E5DD335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4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8B856-B09C-EBE4-AC8F-A752080E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8D01B3-096F-988D-74BF-3279636043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26977-442C-9A70-1494-79CD2D343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EFEBB-A938-DCB5-4133-BAE059AF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D965F-10B6-2844-375D-D04E7CA8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CAD58-3A21-893F-BF3A-67826D20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7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43CAC2-1A9B-4BF3-E936-47DE3083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C1444-4695-D4CD-2AD3-53142EAED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7F98F-EE4E-9537-27A0-31B849BFA5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9/4/24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DD251-51F9-514C-3960-C50475F811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D3829-A3EE-5E2A-5A4A-D82559A05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5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ampl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ta concept">
            <a:extLst>
              <a:ext uri="{FF2B5EF4-FFF2-40B4-BE49-F238E27FC236}">
                <a16:creationId xmlns:a16="http://schemas.microsoft.com/office/drawing/2014/main" id="{AAC8FF4E-9F6B-247B-E9CA-225A661F1A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8" r="30116"/>
          <a:stretch/>
        </p:blipFill>
        <p:spPr>
          <a:xfrm>
            <a:off x="20" y="10"/>
            <a:ext cx="6095980" cy="6857990"/>
          </a:xfrm>
          <a:custGeom>
            <a:avLst/>
            <a:gdLst/>
            <a:ahLst/>
            <a:cxnLst/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9D106C-5260-6562-49DE-B05015CCB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Istilah Umum di Web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483702-0E05-9134-79D7-BEF991EA2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</a:pPr>
            <a:r>
              <a:rPr lang="en-US" sz="2200"/>
              <a:t>Adi Wahyu Pribadi</a:t>
            </a:r>
          </a:p>
          <a:p>
            <a:pPr algn="l">
              <a:lnSpc>
                <a:spcPct val="115000"/>
              </a:lnSpc>
            </a:pPr>
            <a:r>
              <a:rPr lang="en-US" sz="2200"/>
              <a:t>Prodi Teknik Informatika</a:t>
            </a:r>
          </a:p>
          <a:p>
            <a:pPr algn="l">
              <a:lnSpc>
                <a:spcPct val="115000"/>
              </a:lnSpc>
            </a:pPr>
            <a:r>
              <a:rPr lang="en-US" sz="2200"/>
              <a:t>Universitas Pancasila</a:t>
            </a:r>
          </a:p>
        </p:txBody>
      </p:sp>
    </p:spTree>
    <p:extLst>
      <p:ext uri="{BB962C8B-B14F-4D97-AF65-F5344CB8AC3E}">
        <p14:creationId xmlns:p14="http://schemas.microsoft.com/office/powerpoint/2010/main" val="381396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17907-A22A-DBDC-3B91-34624C07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16724"/>
            <a:ext cx="10668000" cy="4624552"/>
          </a:xfrm>
        </p:spPr>
        <p:txBody>
          <a:bodyPr>
            <a:noAutofit/>
          </a:bodyPr>
          <a:lstStyle/>
          <a:p>
            <a:r>
              <a:rPr lang="en-ID" sz="2000" b="1" dirty="0"/>
              <a:t>SRV Record (Service Record)</a:t>
            </a:r>
            <a:r>
              <a:rPr lang="en-ID" sz="2000" dirty="0"/>
              <a:t>: SRV record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menentukan</a:t>
            </a:r>
            <a:r>
              <a:rPr lang="en-ID" sz="2000" dirty="0"/>
              <a:t> </a:t>
            </a:r>
            <a:r>
              <a:rPr lang="en-ID" sz="2000" dirty="0" err="1"/>
              <a:t>lokasi</a:t>
            </a:r>
            <a:r>
              <a:rPr lang="en-ID" sz="2000" dirty="0"/>
              <a:t> </a:t>
            </a:r>
            <a:r>
              <a:rPr lang="en-ID" sz="2000" dirty="0" err="1"/>
              <a:t>layanan</a:t>
            </a:r>
            <a:r>
              <a:rPr lang="en-ID" sz="2000" dirty="0"/>
              <a:t> </a:t>
            </a:r>
            <a:r>
              <a:rPr lang="en-ID" sz="2000" dirty="0" err="1"/>
              <a:t>tertentu</a:t>
            </a:r>
            <a:r>
              <a:rPr lang="en-ID" sz="2000" dirty="0"/>
              <a:t> yang di-host di domain. </a:t>
            </a:r>
            <a:r>
              <a:rPr lang="en-ID" sz="2000" dirty="0" err="1"/>
              <a:t>Misalnya</a:t>
            </a:r>
            <a:r>
              <a:rPr lang="en-ID" sz="2000" dirty="0"/>
              <a:t>, SRV record </a:t>
            </a:r>
            <a:r>
              <a:rPr lang="en-ID" sz="2000" dirty="0" err="1"/>
              <a:t>bisa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menentukan</a:t>
            </a:r>
            <a:r>
              <a:rPr lang="en-ID" sz="2000" dirty="0"/>
              <a:t> server mana yang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layanan</a:t>
            </a:r>
            <a:r>
              <a:rPr lang="en-ID" sz="2000" dirty="0"/>
              <a:t> </a:t>
            </a:r>
            <a:r>
              <a:rPr lang="en-ID" sz="2000" dirty="0" err="1"/>
              <a:t>tertentu</a:t>
            </a:r>
            <a:r>
              <a:rPr lang="en-ID" sz="2000" dirty="0"/>
              <a:t> </a:t>
            </a:r>
            <a:r>
              <a:rPr lang="en-ID" sz="2000" dirty="0" err="1"/>
              <a:t>seperti</a:t>
            </a:r>
            <a:r>
              <a:rPr lang="en-ID" sz="2000" dirty="0"/>
              <a:t> VoIP </a:t>
            </a:r>
            <a:r>
              <a:rPr lang="en-ID" sz="2000" dirty="0" err="1"/>
              <a:t>atau</a:t>
            </a:r>
            <a:r>
              <a:rPr lang="en-ID" sz="2000" dirty="0"/>
              <a:t> instant messaging.</a:t>
            </a:r>
          </a:p>
          <a:p>
            <a:r>
              <a:rPr lang="en-ID" sz="2000" b="1" dirty="0"/>
              <a:t>CAA Record (Certification Authority Authorization)</a:t>
            </a:r>
            <a:r>
              <a:rPr lang="en-ID" sz="2000" dirty="0"/>
              <a:t>: CAA record </a:t>
            </a:r>
            <a:r>
              <a:rPr lang="en-ID" sz="2000" dirty="0" err="1"/>
              <a:t>memungkinkan</a:t>
            </a:r>
            <a:r>
              <a:rPr lang="en-ID" sz="2000" dirty="0"/>
              <a:t> </a:t>
            </a:r>
            <a:r>
              <a:rPr lang="en-ID" sz="2000" dirty="0" err="1"/>
              <a:t>pemilik</a:t>
            </a:r>
            <a:r>
              <a:rPr lang="en-ID" sz="2000" dirty="0"/>
              <a:t> domain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menentukan</a:t>
            </a:r>
            <a:r>
              <a:rPr lang="en-ID" sz="2000" dirty="0"/>
              <a:t> </a:t>
            </a:r>
            <a:r>
              <a:rPr lang="en-ID" sz="2000" dirty="0" err="1"/>
              <a:t>sertifikasi</a:t>
            </a:r>
            <a:r>
              <a:rPr lang="en-ID" sz="2000" dirty="0"/>
              <a:t> </a:t>
            </a:r>
            <a:r>
              <a:rPr lang="en-ID" sz="2000" dirty="0" err="1"/>
              <a:t>otoritas</a:t>
            </a:r>
            <a:r>
              <a:rPr lang="en-ID" sz="2000" dirty="0"/>
              <a:t> mana yang </a:t>
            </a:r>
            <a:r>
              <a:rPr lang="en-ID" sz="2000" dirty="0" err="1"/>
              <a:t>diizinkan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mengeluarkan</a:t>
            </a:r>
            <a:r>
              <a:rPr lang="en-ID" sz="2000" dirty="0"/>
              <a:t> </a:t>
            </a:r>
            <a:r>
              <a:rPr lang="en-ID" sz="2000" dirty="0" err="1"/>
              <a:t>sertifikat</a:t>
            </a:r>
            <a:r>
              <a:rPr lang="en-ID" sz="2000" dirty="0"/>
              <a:t> SSL/TLS </a:t>
            </a:r>
            <a:r>
              <a:rPr lang="en-ID" sz="2000" dirty="0" err="1"/>
              <a:t>untuk</a:t>
            </a:r>
            <a:r>
              <a:rPr lang="en-ID" sz="2000" dirty="0"/>
              <a:t> domain </a:t>
            </a:r>
            <a:r>
              <a:rPr lang="en-ID" sz="2000" dirty="0" err="1"/>
              <a:t>mereka</a:t>
            </a:r>
            <a:r>
              <a:rPr lang="en-ID" sz="2000" dirty="0"/>
              <a:t>.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membantu</a:t>
            </a:r>
            <a:r>
              <a:rPr lang="en-ID" sz="2000" dirty="0"/>
              <a:t> </a:t>
            </a:r>
            <a:r>
              <a:rPr lang="en-ID" sz="2000" dirty="0" err="1"/>
              <a:t>meningkatkan</a:t>
            </a:r>
            <a:r>
              <a:rPr lang="en-ID" sz="2000" dirty="0"/>
              <a:t> </a:t>
            </a:r>
            <a:r>
              <a:rPr lang="en-ID" sz="2000" dirty="0" err="1"/>
              <a:t>keamanan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mencegah</a:t>
            </a:r>
            <a:r>
              <a:rPr lang="en-ID" sz="2000" dirty="0"/>
              <a:t> </a:t>
            </a:r>
            <a:r>
              <a:rPr lang="en-ID" sz="2000" dirty="0" err="1"/>
              <a:t>penerbitan</a:t>
            </a:r>
            <a:r>
              <a:rPr lang="en-ID" sz="2000" dirty="0"/>
              <a:t> </a:t>
            </a:r>
            <a:r>
              <a:rPr lang="en-ID" sz="2000" dirty="0" err="1"/>
              <a:t>sertifikat</a:t>
            </a:r>
            <a:r>
              <a:rPr lang="en-ID" sz="2000" dirty="0"/>
              <a:t> yang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sah</a:t>
            </a:r>
            <a:r>
              <a:rPr lang="en-ID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4146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1499DE-D4ED-37B9-2709-1F5F7D17ECEA}"/>
              </a:ext>
            </a:extLst>
          </p:cNvPr>
          <p:cNvSpPr txBox="1"/>
          <p:nvPr/>
        </p:nvSpPr>
        <p:spPr>
          <a:xfrm>
            <a:off x="189186" y="612844"/>
            <a:ext cx="60960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SOA Record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SOA   ns1.example.com. 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admin.example.com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(</a:t>
            </a: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                2024090301 ; Serial</a:t>
            </a: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                3600       ; Refresh</a:t>
            </a: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                1800       ; Retry</a:t>
            </a: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                1209600    ; Expire</a:t>
            </a: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                86400 )    ; Minimum TTL</a:t>
            </a:r>
          </a:p>
          <a:p>
            <a:endParaRPr lang="en-US" sz="1400" dirty="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NS Records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NS    ns1.example.com.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NS    ns2.example.com.</a:t>
            </a:r>
          </a:p>
          <a:p>
            <a:endParaRPr lang="en-US" sz="1400" dirty="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A Record (IPv4 address)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A     192.0.2.1</a:t>
            </a:r>
          </a:p>
          <a:p>
            <a:endParaRPr lang="en-US" sz="1400" dirty="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AAAA Record (IPv6 address)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AAAA  2001:0db8:85a3:0000:0000:8a2e:0370:7334</a:t>
            </a:r>
          </a:p>
          <a:p>
            <a:endParaRPr lang="en-US" sz="1400" dirty="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CNAME Record (alias 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www.example.com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 to 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)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www.example.com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IN  CNAME  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13CD2-C910-25B3-323F-4B837080DDED}"/>
              </a:ext>
            </a:extLst>
          </p:cNvPr>
          <p:cNvSpPr txBox="1"/>
          <p:nvPr/>
        </p:nvSpPr>
        <p:spPr>
          <a:xfrm>
            <a:off x="6096000" y="505122"/>
            <a:ext cx="609600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MX Records (Mail Servers)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MX  10  mail1.example.com.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MX  20  mail2.example.com.</a:t>
            </a:r>
          </a:p>
          <a:p>
            <a:endParaRPr lang="en-US" sz="1400" dirty="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TXT Records (SPF, DKIM, and domain verification)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TXT   "v=spf1 ip4:192.0.2.1 include:_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spf.google.com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 ~all"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TXT   "google-site-verification=abcd1234efgh5678ijkl9012mnopqrstuvwx"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dkim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._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domainkey.example.com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IN TXT "v=DKIM1; k=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rsa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p=MIIBIjANBgkqhkiG9w0BAQEFAAOCAQ8AMIIBCgKCAQEA..."</a:t>
            </a:r>
          </a:p>
          <a:p>
            <a:endParaRPr lang="en-US" sz="1400" dirty="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SRV Record (Example for a service like SIP or LDAP)</a:t>
            </a: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_sip._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tcp.example.com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IN SRV  10 5 5060 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sipserver.example.com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</a:p>
          <a:p>
            <a:endParaRPr lang="en-US" sz="1400" dirty="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CAA Record (Certifying authority authorization)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CAA  0 issue "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letsencrypt.org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"</a:t>
            </a:r>
          </a:p>
          <a:p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   IN  CAA  0 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issuewild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 ";"</a:t>
            </a:r>
          </a:p>
          <a:p>
            <a:endParaRPr lang="en-US" sz="1400" dirty="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; PTR Record (Reverse DNS lookup, pointing IP to domain)</a:t>
            </a:r>
          </a:p>
          <a:p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1.2.0.192.in-addr.arpa. IN PTR </a:t>
            </a:r>
            <a:r>
              <a:rPr lang="en-US" sz="1400" dirty="0" err="1">
                <a:latin typeface="Fira Code" pitchFamily="49" charset="0"/>
                <a:ea typeface="Fira Code" pitchFamily="49" charset="0"/>
                <a:cs typeface="Fira Code" pitchFamily="49" charset="0"/>
              </a:rPr>
              <a:t>example.com</a:t>
            </a:r>
            <a:r>
              <a:rPr lang="en-US" sz="1400" dirty="0"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6933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4D230-28DD-7E99-10B8-ACE473C0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Management/DNS Records</a:t>
            </a:r>
            <a:endParaRPr dirty="0"/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DA46C71C-3170-BBDD-25DC-EB077103A9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0381" y="1825625"/>
            <a:ext cx="9651237" cy="4351338"/>
          </a:xfrm>
        </p:spPr>
      </p:pic>
    </p:spTree>
    <p:extLst>
      <p:ext uri="{BB962C8B-B14F-4D97-AF65-F5344CB8AC3E}">
        <p14:creationId xmlns:p14="http://schemas.microsoft.com/office/powerpoint/2010/main" val="321766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5A93A-9800-FB1A-DC8A-310C861E3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 Server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13D38-E9AB-2D2C-59B5-AA35D2F98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Lokasi di mana DNS </a:t>
            </a:r>
            <a:r>
              <a:rPr lang="en-US" dirty="0" err="1"/>
              <a:t>berada</a:t>
            </a:r>
            <a:endParaRPr lang="en-US" dirty="0"/>
          </a:p>
          <a:p>
            <a:r>
              <a:rPr lang="en-US" dirty="0"/>
              <a:t>Bisa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IP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domain </a:t>
            </a:r>
            <a:r>
              <a:rPr lang="en-US" dirty="0" err="1"/>
              <a:t>lengkap</a:t>
            </a:r>
            <a:endParaRPr lang="en-US" dirty="0"/>
          </a:p>
          <a:p>
            <a:r>
              <a:rPr lang="en-ID" dirty="0"/>
              <a:t>Server yang </a:t>
            </a:r>
            <a:r>
              <a:rPr lang="en-ID" dirty="0" err="1"/>
              <a:t>berfungsi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menerjemahkan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(</a:t>
            </a:r>
            <a:r>
              <a:rPr lang="en-ID" dirty="0" err="1"/>
              <a:t>seperti</a:t>
            </a:r>
            <a:r>
              <a:rPr lang="en-ID" dirty="0"/>
              <a:t> "</a:t>
            </a:r>
            <a:r>
              <a:rPr lang="en-ID" dirty="0" err="1"/>
              <a:t>example.com</a:t>
            </a:r>
            <a:r>
              <a:rPr lang="en-ID" dirty="0"/>
              <a:t>")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 (</a:t>
            </a:r>
            <a:r>
              <a:rPr lang="en-ID" dirty="0" err="1"/>
              <a:t>seperti</a:t>
            </a:r>
            <a:r>
              <a:rPr lang="en-ID" dirty="0"/>
              <a:t> "192.0.2.1")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dikenali</a:t>
            </a:r>
            <a:r>
              <a:rPr lang="en-ID" dirty="0"/>
              <a:t> oleh </a:t>
            </a:r>
            <a:r>
              <a:rPr lang="en-ID" dirty="0" err="1"/>
              <a:t>komputer</a:t>
            </a:r>
            <a:r>
              <a:rPr lang="en-ID" dirty="0"/>
              <a:t> dan </a:t>
            </a:r>
            <a:r>
              <a:rPr lang="en-ID" dirty="0" err="1"/>
              <a:t>perangkat</a:t>
            </a:r>
            <a:r>
              <a:rPr lang="en-ID" dirty="0"/>
              <a:t> lain di internet. </a:t>
            </a:r>
            <a:r>
              <a:rPr lang="en-ID" dirty="0" err="1"/>
              <a:t>Dengan</a:t>
            </a:r>
            <a:r>
              <a:rPr lang="en-ID" dirty="0"/>
              <a:t> kata lain, nameserver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komponen</a:t>
            </a:r>
            <a:r>
              <a:rPr lang="en-ID" dirty="0"/>
              <a:t> </a:t>
            </a:r>
            <a:r>
              <a:rPr lang="en-ID" dirty="0" err="1"/>
              <a:t>kunci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DNS (Domain Name System) yang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pengguna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mengakses</a:t>
            </a:r>
            <a:r>
              <a:rPr lang="en-ID" dirty="0"/>
              <a:t> situs web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yang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diingat</a:t>
            </a:r>
            <a:r>
              <a:rPr lang="en-ID" dirty="0"/>
              <a:t>, </a:t>
            </a:r>
            <a:r>
              <a:rPr lang="en-ID" dirty="0" err="1"/>
              <a:t>alih-alih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menghafal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IP.</a:t>
            </a:r>
          </a:p>
        </p:txBody>
      </p:sp>
    </p:spTree>
    <p:extLst>
      <p:ext uri="{BB962C8B-B14F-4D97-AF65-F5344CB8AC3E}">
        <p14:creationId xmlns:p14="http://schemas.microsoft.com/office/powerpoint/2010/main" val="1396464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C684B-0730-4489-4FE9-D86A75C9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kerja</a:t>
            </a:r>
            <a:r>
              <a:rPr lang="en-US" dirty="0"/>
              <a:t> nameserver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CE7A0-181A-86A0-EA40-D7A560266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b="1" dirty="0" err="1"/>
              <a:t>Permintaan</a:t>
            </a:r>
            <a:r>
              <a:rPr lang="en-ID" b="1" dirty="0"/>
              <a:t> DNS</a:t>
            </a:r>
            <a:r>
              <a:rPr lang="en-ID" dirty="0"/>
              <a:t>: Ketika Anda </a:t>
            </a:r>
            <a:r>
              <a:rPr lang="en-ID" dirty="0" err="1"/>
              <a:t>mengetikkan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di browser, </a:t>
            </a:r>
            <a:r>
              <a:rPr lang="en-ID" dirty="0" err="1"/>
              <a:t>seperti</a:t>
            </a:r>
            <a:r>
              <a:rPr lang="en-ID" dirty="0"/>
              <a:t> "</a:t>
            </a:r>
            <a:r>
              <a:rPr lang="en-ID" dirty="0" err="1"/>
              <a:t>example.com</a:t>
            </a:r>
            <a:r>
              <a:rPr lang="en-ID" dirty="0"/>
              <a:t>," browser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mengirimkan</a:t>
            </a:r>
            <a:r>
              <a:rPr lang="en-ID" dirty="0"/>
              <a:t> </a:t>
            </a:r>
            <a:r>
              <a:rPr lang="en-ID" dirty="0" err="1"/>
              <a:t>permintaan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nameserver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r>
              <a:rPr lang="en-ID" b="1" dirty="0" err="1"/>
              <a:t>Resolusi</a:t>
            </a:r>
            <a:r>
              <a:rPr lang="en-ID" b="1" dirty="0"/>
              <a:t> DNS</a:t>
            </a:r>
            <a:r>
              <a:rPr lang="en-ID" dirty="0"/>
              <a:t>: Nameserver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DNS records yang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domain </a:t>
            </a:r>
            <a:r>
              <a:rPr lang="en-ID" dirty="0" err="1"/>
              <a:t>tersebut</a:t>
            </a:r>
            <a:r>
              <a:rPr lang="en-ID" dirty="0"/>
              <a:t>. Jika nameserver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mengirimkan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browser.</a:t>
            </a:r>
          </a:p>
          <a:p>
            <a:r>
              <a:rPr lang="en-ID" b="1" dirty="0" err="1"/>
              <a:t>Akses</a:t>
            </a:r>
            <a:r>
              <a:rPr lang="en-ID" b="1" dirty="0"/>
              <a:t> </a:t>
            </a:r>
            <a:r>
              <a:rPr lang="en-ID" b="1" dirty="0" err="1"/>
              <a:t>ke</a:t>
            </a:r>
            <a:r>
              <a:rPr lang="en-ID" b="1" dirty="0"/>
              <a:t> Website</a:t>
            </a:r>
            <a:r>
              <a:rPr lang="en-ID" dirty="0"/>
              <a:t>: </a:t>
            </a:r>
            <a:r>
              <a:rPr lang="en-ID" dirty="0" err="1"/>
              <a:t>Setelah</a:t>
            </a:r>
            <a:r>
              <a:rPr lang="en-ID" dirty="0"/>
              <a:t> browser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 </a:t>
            </a:r>
            <a:r>
              <a:rPr lang="en-ID" dirty="0" err="1"/>
              <a:t>dari</a:t>
            </a:r>
            <a:r>
              <a:rPr lang="en-ID" dirty="0"/>
              <a:t> nameserver, browser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terhubung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web server yang meng-hosting situs web dan </a:t>
            </a:r>
            <a:r>
              <a:rPr lang="en-ID" dirty="0" err="1"/>
              <a:t>memuat</a:t>
            </a:r>
            <a:r>
              <a:rPr lang="en-ID" dirty="0"/>
              <a:t> </a:t>
            </a:r>
            <a:r>
              <a:rPr lang="en-ID" dirty="0" err="1"/>
              <a:t>kontennya</a:t>
            </a:r>
            <a:r>
              <a:rPr lang="en-ID" dirty="0"/>
              <a:t> di </a:t>
            </a:r>
            <a:r>
              <a:rPr lang="en-ID" dirty="0" err="1"/>
              <a:t>layar</a:t>
            </a:r>
            <a:r>
              <a:rPr lang="en-ID" dirty="0"/>
              <a:t> Anda.</a:t>
            </a:r>
          </a:p>
        </p:txBody>
      </p:sp>
    </p:spTree>
    <p:extLst>
      <p:ext uri="{BB962C8B-B14F-4D97-AF65-F5344CB8AC3E}">
        <p14:creationId xmlns:p14="http://schemas.microsoft.com/office/powerpoint/2010/main" val="3139407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FCF85-E3EF-DBF9-285F-FE64A6026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nameserver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7A9A-0E71-6AF8-0292-EB5AA170A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Misal</a:t>
            </a:r>
            <a:r>
              <a:rPr lang="en-US" dirty="0"/>
              <a:t> domain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registrar (</a:t>
            </a:r>
            <a:r>
              <a:rPr lang="en-US" dirty="0" err="1"/>
              <a:t>misalnya</a:t>
            </a:r>
            <a:r>
              <a:rPr lang="en-US" dirty="0"/>
              <a:t>, "</a:t>
            </a:r>
            <a:r>
              <a:rPr lang="en-US" dirty="0" err="1"/>
              <a:t>example.com</a:t>
            </a:r>
            <a:r>
              <a:rPr lang="en-US" dirty="0"/>
              <a:t>"),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nameserver default </a:t>
            </a:r>
            <a:r>
              <a:rPr lang="en-US" dirty="0" err="1"/>
              <a:t>milik</a:t>
            </a:r>
            <a:r>
              <a:rPr lang="en-US" dirty="0"/>
              <a:t> registrar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mengubahnya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nameserver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hosting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hosting yang </a:t>
            </a:r>
            <a:r>
              <a:rPr lang="en-US" dirty="0" err="1"/>
              <a:t>berbeda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ns1.examplehosting.com</a:t>
            </a:r>
          </a:p>
          <a:p>
            <a:pPr marL="0" indent="0">
              <a:buNone/>
            </a:pPr>
            <a:r>
              <a:rPr lang="en-US" dirty="0"/>
              <a:t>	ns2.examplehosting.com</a:t>
            </a:r>
          </a:p>
          <a:p>
            <a:r>
              <a:rPr lang="en-US" dirty="0"/>
              <a:t>Nameserver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domain "</a:t>
            </a:r>
            <a:r>
              <a:rPr lang="en-US" dirty="0" err="1"/>
              <a:t>example.com</a:t>
            </a:r>
            <a:r>
              <a:rPr lang="en-US" dirty="0"/>
              <a:t>" </a:t>
            </a:r>
            <a:r>
              <a:rPr lang="en-US" dirty="0" err="1"/>
              <a:t>ke</a:t>
            </a:r>
            <a:r>
              <a:rPr lang="en-US" dirty="0"/>
              <a:t> server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DNS records yang </a:t>
            </a:r>
            <a:r>
              <a:rPr lang="en-US" dirty="0" err="1"/>
              <a:t>telah</a:t>
            </a:r>
            <a:r>
              <a:rPr lang="en-US" dirty="0"/>
              <a:t> Anda </a:t>
            </a:r>
            <a:r>
              <a:rPr lang="en-US" dirty="0" err="1"/>
              <a:t>konfigurasikan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3829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6DBA1-FD1B-389A-4A76-B4F92149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b="1" dirty="0" err="1"/>
              <a:t>Mengapa</a:t>
            </a:r>
            <a:r>
              <a:rPr lang="en-ID" b="1" dirty="0"/>
              <a:t> Nameserver </a:t>
            </a:r>
            <a:r>
              <a:rPr lang="en-ID" b="1" dirty="0" err="1"/>
              <a:t>Penting</a:t>
            </a:r>
            <a:r>
              <a:rPr lang="en-ID" b="1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867EF-C70D-2A1E-8DB3-7DCA1AF76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ID" dirty="0"/>
              <a:t>Nameserver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ekosistem</a:t>
            </a:r>
            <a:r>
              <a:rPr lang="en-ID" dirty="0"/>
              <a:t> internet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permintaan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diselesaikan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 yang </a:t>
            </a:r>
            <a:r>
              <a:rPr lang="en-ID" dirty="0" err="1"/>
              <a:t>benar</a:t>
            </a:r>
            <a:r>
              <a:rPr lang="en-ID" dirty="0"/>
              <a:t>. </a:t>
            </a:r>
            <a:r>
              <a:rPr lang="en-ID" dirty="0" err="1"/>
              <a:t>Tanpa</a:t>
            </a:r>
            <a:r>
              <a:rPr lang="en-ID" dirty="0"/>
              <a:t> nameserver, </a:t>
            </a:r>
            <a:r>
              <a:rPr lang="en-ID" dirty="0" err="1"/>
              <a:t>pengguna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kesulitan</a:t>
            </a:r>
            <a:r>
              <a:rPr lang="en-ID" dirty="0"/>
              <a:t> </a:t>
            </a:r>
            <a:r>
              <a:rPr lang="en-ID" dirty="0" err="1"/>
              <a:t>mengakses</a:t>
            </a:r>
            <a:r>
              <a:rPr lang="en-ID" dirty="0"/>
              <a:t> situs web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dan </a:t>
            </a:r>
            <a:r>
              <a:rPr lang="en-ID" dirty="0" err="1"/>
              <a:t>memasukkan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 </a:t>
            </a:r>
            <a:r>
              <a:rPr lang="en-ID" dirty="0" err="1"/>
              <a:t>langsung</a:t>
            </a:r>
            <a:r>
              <a:rPr lang="en-ID" dirty="0"/>
              <a:t>, yang </a:t>
            </a:r>
            <a:r>
              <a:rPr lang="en-ID" dirty="0" err="1"/>
              <a:t>tentunya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rumit</a:t>
            </a:r>
            <a:r>
              <a:rPr lang="en-ID" dirty="0"/>
              <a:t>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mengingat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yang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diingat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6093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6C3B-4A77-ACCF-3CA8-AEAB7B277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5EBB5-339E-D121-02D2-B7979E8DC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HTTP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protokol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mentransfer</a:t>
            </a:r>
            <a:r>
              <a:rPr lang="en-ID" dirty="0"/>
              <a:t> data di web.</a:t>
            </a:r>
          </a:p>
          <a:p>
            <a:r>
              <a:rPr lang="en-ID" dirty="0"/>
              <a:t>Browser </a:t>
            </a:r>
            <a:r>
              <a:rPr lang="en-ID" dirty="0" err="1"/>
              <a:t>mengirim</a:t>
            </a:r>
            <a:r>
              <a:rPr lang="en-ID" dirty="0"/>
              <a:t> </a:t>
            </a:r>
            <a:r>
              <a:rPr lang="en-ID" dirty="0" err="1"/>
              <a:t>permintaan</a:t>
            </a:r>
            <a:r>
              <a:rPr lang="en-ID" dirty="0"/>
              <a:t> (request) </a:t>
            </a:r>
            <a:r>
              <a:rPr lang="en-ID" dirty="0" err="1"/>
              <a:t>ke</a:t>
            </a:r>
            <a:r>
              <a:rPr lang="en-ID" dirty="0"/>
              <a:t> server web dan web server (</a:t>
            </a:r>
            <a:r>
              <a:rPr lang="en-ID" dirty="0" err="1"/>
              <a:t>reponses</a:t>
            </a:r>
            <a:r>
              <a:rPr lang="en-ID" dirty="0"/>
              <a:t>) </a:t>
            </a:r>
            <a:r>
              <a:rPr lang="en-ID" dirty="0" err="1"/>
              <a:t>merespon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mengirimkan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 web </a:t>
            </a:r>
            <a:r>
              <a:rPr lang="en-ID" dirty="0" err="1"/>
              <a:t>ke</a:t>
            </a:r>
            <a:r>
              <a:rPr lang="en-ID" dirty="0"/>
              <a:t> browser.</a:t>
            </a:r>
          </a:p>
        </p:txBody>
      </p:sp>
    </p:spTree>
    <p:extLst>
      <p:ext uri="{BB962C8B-B14F-4D97-AF65-F5344CB8AC3E}">
        <p14:creationId xmlns:p14="http://schemas.microsoft.com/office/powerpoint/2010/main" val="370527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6C3B-4A77-ACCF-3CA8-AEAB7B277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5EBB5-339E-D121-02D2-B7979E8DC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Versi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HTTP</a:t>
            </a:r>
          </a:p>
          <a:p>
            <a:r>
              <a:rPr lang="en-ID" dirty="0"/>
              <a:t>Data yang </a:t>
            </a:r>
            <a:r>
              <a:rPr lang="en-ID" dirty="0" err="1"/>
              <a:t>dikirim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dibaca</a:t>
            </a:r>
            <a:r>
              <a:rPr lang="en-ID" dirty="0"/>
              <a:t> oleh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ketiga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98839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CD1D2-3D1E-E09A-BFFD-613B5BD52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SSL (Secure Sockets Layer)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DC90C-E622-0D8B-4D06-78677CBE7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yang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browser dan server web. SSL </a:t>
            </a:r>
            <a:r>
              <a:rPr lang="en-US" dirty="0" err="1"/>
              <a:t>mengenkripsi</a:t>
            </a:r>
            <a:r>
              <a:rPr lang="en-US" dirty="0"/>
              <a:t> data yang </a:t>
            </a:r>
            <a:r>
              <a:rPr lang="en-US" dirty="0" err="1"/>
              <a:t>dikirimkan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dan situs web, </a:t>
            </a:r>
            <a:r>
              <a:rPr lang="en-US" dirty="0" err="1"/>
              <a:t>sehingga</a:t>
            </a:r>
            <a:r>
              <a:rPr lang="en-US" dirty="0"/>
              <a:t>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di internet.</a:t>
            </a:r>
          </a:p>
          <a:p>
            <a:r>
              <a:rPr lang="en-US" dirty="0"/>
              <a:t>Cara </a:t>
            </a:r>
            <a:r>
              <a:rPr lang="en-US" dirty="0" err="1"/>
              <a:t>kerja</a:t>
            </a:r>
            <a:r>
              <a:rPr lang="en-US" dirty="0"/>
              <a:t>: </a:t>
            </a:r>
            <a:r>
              <a:rPr lang="en-ID" dirty="0"/>
              <a:t>Ketika </a:t>
            </a:r>
            <a:r>
              <a:rPr lang="en-ID" dirty="0" err="1"/>
              <a:t>kamu</a:t>
            </a:r>
            <a:r>
              <a:rPr lang="en-ID" dirty="0"/>
              <a:t> </a:t>
            </a:r>
            <a:r>
              <a:rPr lang="en-ID" dirty="0" err="1"/>
              <a:t>mengunjungi</a:t>
            </a:r>
            <a:r>
              <a:rPr lang="en-ID" dirty="0"/>
              <a:t> website </a:t>
            </a:r>
            <a:r>
              <a:rPr lang="en-ID" dirty="0" err="1"/>
              <a:t>dengan</a:t>
            </a:r>
            <a:r>
              <a:rPr lang="en-ID" dirty="0"/>
              <a:t> HTTPS, SSL/TLS (Transport Layer Security)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mengenkripsi</a:t>
            </a:r>
            <a:r>
              <a:rPr lang="en-ID" dirty="0"/>
              <a:t> data, dan browser Anda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menampilkan</a:t>
            </a:r>
            <a:r>
              <a:rPr lang="en-ID" dirty="0"/>
              <a:t> ikon </a:t>
            </a:r>
            <a:r>
              <a:rPr lang="en-ID" dirty="0" err="1"/>
              <a:t>gembok</a:t>
            </a:r>
            <a:r>
              <a:rPr lang="en-ID" dirty="0"/>
              <a:t> di </a:t>
            </a:r>
            <a:r>
              <a:rPr lang="en-ID" dirty="0" err="1"/>
              <a:t>sebelah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URL,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koneksi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8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Computer outline">
            <a:extLst>
              <a:ext uri="{FF2B5EF4-FFF2-40B4-BE49-F238E27FC236}">
                <a16:creationId xmlns:a16="http://schemas.microsoft.com/office/drawing/2014/main" id="{1346B21E-0772-527C-9FB2-AA75142EB7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526" y="961769"/>
            <a:ext cx="2751436" cy="27514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433BBD-EC91-AD42-DE7B-A27F1408ADA0}"/>
              </a:ext>
            </a:extLst>
          </p:cNvPr>
          <p:cNvSpPr txBox="1"/>
          <p:nvPr/>
        </p:nvSpPr>
        <p:spPr>
          <a:xfrm>
            <a:off x="358349" y="3483942"/>
            <a:ext cx="30085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Registrar berada</a:t>
            </a:r>
          </a:p>
          <a:p>
            <a:pPr algn="ctr"/>
            <a:r>
              <a:rPr lang="en-US"/>
              <a:t>sikeren.univpancasila.ac.id</a:t>
            </a:r>
          </a:p>
          <a:p>
            <a:pPr algn="ctr"/>
            <a:r>
              <a:rPr lang="en-US"/>
              <a:t>222.168.10.15</a:t>
            </a:r>
          </a:p>
          <a:p>
            <a:pPr algn="ctr"/>
            <a:endParaRPr lang="en-US"/>
          </a:p>
          <a:p>
            <a:pPr algn="ctr"/>
            <a:r>
              <a:rPr lang="en-US"/>
              <a:t>Memasukkan informasi alamat nameserver</a:t>
            </a:r>
            <a:endParaRPr/>
          </a:p>
        </p:txBody>
      </p:sp>
      <p:pic>
        <p:nvPicPr>
          <p:cNvPr id="7" name="Graphic 6" descr="Computer outline">
            <a:extLst>
              <a:ext uri="{FF2B5EF4-FFF2-40B4-BE49-F238E27FC236}">
                <a16:creationId xmlns:a16="http://schemas.microsoft.com/office/drawing/2014/main" id="{524CF3CA-F370-66CD-C33B-40CCF0C94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9831" y="1156219"/>
            <a:ext cx="3085070" cy="308507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8526FC-22CC-35EE-D74B-3454E80EA74A}"/>
              </a:ext>
            </a:extLst>
          </p:cNvPr>
          <p:cNvSpPr txBox="1"/>
          <p:nvPr/>
        </p:nvSpPr>
        <p:spPr>
          <a:xfrm>
            <a:off x="8159866" y="3713205"/>
            <a:ext cx="2802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imatikaup.org.id</a:t>
            </a:r>
          </a:p>
          <a:p>
            <a:pPr algn="ctr"/>
            <a:r>
              <a:rPr lang="en-US"/>
              <a:t>202.122.235.98</a:t>
            </a:r>
            <a:endParaRPr/>
          </a:p>
        </p:txBody>
      </p:sp>
      <p:pic>
        <p:nvPicPr>
          <p:cNvPr id="10" name="Graphic 9" descr="Cloud outline">
            <a:extLst>
              <a:ext uri="{FF2B5EF4-FFF2-40B4-BE49-F238E27FC236}">
                <a16:creationId xmlns:a16="http://schemas.microsoft.com/office/drawing/2014/main" id="{81796F05-ABEC-44F9-AA5D-97B21E9EA4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62415" y="2913964"/>
            <a:ext cx="2244811" cy="22448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AEC7E4E-D908-57B4-C66E-C27C94A6D12B}"/>
              </a:ext>
            </a:extLst>
          </p:cNvPr>
          <p:cNvSpPr txBox="1"/>
          <p:nvPr/>
        </p:nvSpPr>
        <p:spPr>
          <a:xfrm>
            <a:off x="8170904" y="959748"/>
            <a:ext cx="2802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perusahaan hosting</a:t>
            </a:r>
          </a:p>
          <a:p>
            <a:pPr algn="ctr"/>
            <a:r>
              <a:rPr lang="en-US"/>
              <a:t>Dewaweb.id</a:t>
            </a:r>
            <a:endParaRPr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D2B5A7-6828-BDF0-70D9-E31812FEA8D2}"/>
              </a:ext>
            </a:extLst>
          </p:cNvPr>
          <p:cNvSpPr txBox="1"/>
          <p:nvPr/>
        </p:nvSpPr>
        <p:spPr>
          <a:xfrm>
            <a:off x="3884139" y="184722"/>
            <a:ext cx="4145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DNS Management</a:t>
            </a:r>
          </a:p>
          <a:p>
            <a:pPr algn="ctr"/>
            <a:r>
              <a:rPr lang="en-US"/>
              <a:t>layanan/aplikasi yg terkait dgn domain kita</a:t>
            </a:r>
          </a:p>
          <a:p>
            <a:pPr algn="ctr"/>
            <a:r>
              <a:rPr lang="en-US"/>
              <a:t>Nameserver: aws33.amazon.com</a:t>
            </a:r>
            <a:endParaRPr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602E4E-08FD-CCCD-F839-8FCDCDFA5DB9}"/>
              </a:ext>
            </a:extLst>
          </p:cNvPr>
          <p:cNvSpPr txBox="1"/>
          <p:nvPr/>
        </p:nvSpPr>
        <p:spPr>
          <a:xfrm>
            <a:off x="719782" y="736228"/>
            <a:ext cx="2802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perusahaan domain</a:t>
            </a:r>
          </a:p>
          <a:p>
            <a:pPr algn="ctr"/>
            <a:r>
              <a:rPr lang="en-US"/>
              <a:t>domainesia.id</a:t>
            </a:r>
            <a:endParaRPr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8F478-F13C-9FDB-6368-872FAD325BE7}"/>
              </a:ext>
            </a:extLst>
          </p:cNvPr>
          <p:cNvSpPr txBox="1"/>
          <p:nvPr/>
        </p:nvSpPr>
        <p:spPr>
          <a:xfrm>
            <a:off x="4114800" y="5103617"/>
            <a:ext cx="3569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/>
              <a:t>Bayar domain ke domainesia</a:t>
            </a:r>
          </a:p>
          <a:p>
            <a:pPr marL="342900" indent="-342900">
              <a:buAutoNum type="arabicPeriod"/>
            </a:pPr>
            <a:r>
              <a:rPr lang="en-US"/>
              <a:t>Bayar hosting ke dewaweb</a:t>
            </a:r>
            <a:endParaRPr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9F34B7C-1F28-A05E-854B-B5B4145D1BD7}"/>
              </a:ext>
            </a:extLst>
          </p:cNvPr>
          <p:cNvCxnSpPr>
            <a:cxnSpLocks/>
          </p:cNvCxnSpPr>
          <p:nvPr/>
        </p:nvCxnSpPr>
        <p:spPr>
          <a:xfrm flipV="1">
            <a:off x="7213103" y="2966720"/>
            <a:ext cx="671057" cy="24600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F162474-B3A9-0659-CA75-203EEF77A531}"/>
              </a:ext>
            </a:extLst>
          </p:cNvPr>
          <p:cNvCxnSpPr>
            <a:cxnSpLocks/>
          </p:cNvCxnSpPr>
          <p:nvPr/>
        </p:nvCxnSpPr>
        <p:spPr>
          <a:xfrm flipH="1" flipV="1">
            <a:off x="3609058" y="2337487"/>
            <a:ext cx="704632" cy="27661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Graphic 24" descr="Computer outline">
            <a:extLst>
              <a:ext uri="{FF2B5EF4-FFF2-40B4-BE49-F238E27FC236}">
                <a16:creationId xmlns:a16="http://schemas.microsoft.com/office/drawing/2014/main" id="{6D055D80-7FFD-D8BD-4E3E-B6E0854ADB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4016" y="1050451"/>
            <a:ext cx="1825578" cy="182557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D58B610-69FA-0E99-E2EB-3D71211C5E75}"/>
              </a:ext>
            </a:extLst>
          </p:cNvPr>
          <p:cNvSpPr txBox="1"/>
          <p:nvPr/>
        </p:nvSpPr>
        <p:spPr>
          <a:xfrm>
            <a:off x="5161361" y="2671200"/>
            <a:ext cx="1370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AWS 53</a:t>
            </a:r>
          </a:p>
          <a:p>
            <a:r>
              <a:rPr lang="en-US"/>
              <a:t>DNS Cloud</a:t>
            </a:r>
            <a:endParaRPr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5A3408-16AB-8A8B-D592-BCFC130E94EF}"/>
              </a:ext>
            </a:extLst>
          </p:cNvPr>
          <p:cNvSpPr txBox="1"/>
          <p:nvPr/>
        </p:nvSpPr>
        <p:spPr>
          <a:xfrm>
            <a:off x="887722" y="6245538"/>
            <a:ext cx="247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https://imatika.org.id/</a:t>
            </a:r>
            <a:endParaRPr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5D5C9AF-AEBC-F726-8312-9F5263769219}"/>
              </a:ext>
            </a:extLst>
          </p:cNvPr>
          <p:cNvCxnSpPr>
            <a:cxnSpLocks/>
          </p:cNvCxnSpPr>
          <p:nvPr/>
        </p:nvCxnSpPr>
        <p:spPr>
          <a:xfrm flipV="1">
            <a:off x="3049247" y="2334995"/>
            <a:ext cx="1812058" cy="39105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43382C2-8BF4-5AA7-4C74-AEF9CCA68318}"/>
              </a:ext>
            </a:extLst>
          </p:cNvPr>
          <p:cNvCxnSpPr>
            <a:cxnSpLocks/>
          </p:cNvCxnSpPr>
          <p:nvPr/>
        </p:nvCxnSpPr>
        <p:spPr>
          <a:xfrm flipH="1">
            <a:off x="2841915" y="1849896"/>
            <a:ext cx="1939075" cy="41749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7FCE199-BD8B-3630-1BC7-B35B1A8FB81E}"/>
              </a:ext>
            </a:extLst>
          </p:cNvPr>
          <p:cNvSpPr txBox="1"/>
          <p:nvPr/>
        </p:nvSpPr>
        <p:spPr>
          <a:xfrm rot="17752851">
            <a:off x="1748272" y="3776333"/>
            <a:ext cx="3711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/>
              <a:t>202.122.235.98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36B6C7B-BAE2-7BF8-2726-80C7804FC135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3201647" y="4036371"/>
            <a:ext cx="4958219" cy="23615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524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113E-4C0C-AD78-5575-A2F3DC9D8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Sertifikat</a:t>
            </a:r>
            <a:r>
              <a:rPr lang="en-US" dirty="0"/>
              <a:t> SSL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7AB1E-D11A-CD64-C942-C37681FC6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SSL/TLS, situs web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sertifikat</a:t>
            </a:r>
            <a:r>
              <a:rPr lang="en-ID" dirty="0"/>
              <a:t> SSL yang </a:t>
            </a:r>
            <a:r>
              <a:rPr lang="en-ID" dirty="0" err="1"/>
              <a:t>dikeluarkan</a:t>
            </a:r>
            <a:r>
              <a:rPr lang="en-ID" dirty="0"/>
              <a:t> oleh </a:t>
            </a:r>
            <a:r>
              <a:rPr lang="en-ID" dirty="0" err="1"/>
              <a:t>otoritas</a:t>
            </a:r>
            <a:r>
              <a:rPr lang="en-ID" dirty="0"/>
              <a:t> </a:t>
            </a:r>
            <a:r>
              <a:rPr lang="en-ID" dirty="0" err="1"/>
              <a:t>sertifikat</a:t>
            </a:r>
            <a:r>
              <a:rPr lang="en-ID" dirty="0"/>
              <a:t> (CA). </a:t>
            </a:r>
            <a:r>
              <a:rPr lang="en-ID" dirty="0" err="1"/>
              <a:t>Sertifikat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berfungsi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memverifikasi</a:t>
            </a:r>
            <a:r>
              <a:rPr lang="en-ID" dirty="0"/>
              <a:t> </a:t>
            </a:r>
            <a:r>
              <a:rPr lang="en-ID" dirty="0" err="1"/>
              <a:t>identitas</a:t>
            </a:r>
            <a:r>
              <a:rPr lang="en-ID" dirty="0"/>
              <a:t> situs web dan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enkripsi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.</a:t>
            </a:r>
          </a:p>
          <a:p>
            <a:r>
              <a:rPr lang="en-US" dirty="0"/>
              <a:t>Perusahaan yang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SSL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i="1" dirty="0"/>
              <a:t>Certificate Authority</a:t>
            </a:r>
            <a:r>
              <a:rPr lang="en-US" dirty="0"/>
              <a:t> (</a:t>
            </a:r>
            <a:r>
              <a:rPr lang="en-US" b="1" dirty="0"/>
              <a:t>CA</a:t>
            </a:r>
            <a:r>
              <a:rPr lang="en-US" dirty="0"/>
              <a:t>).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memverifikasi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domain dan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menerbitkan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SSL yang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dan server </a:t>
            </a:r>
            <a:r>
              <a:rPr lang="en-US" dirty="0" err="1"/>
              <a:t>aman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2652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DA7CB-B676-9356-C8D9-22A42751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Perusahaan CA Dunia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DF1E9-9260-1F5C-334C-2D997D45B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Let’s Encrypt</a:t>
            </a:r>
          </a:p>
          <a:p>
            <a:r>
              <a:rPr lang="en-US" dirty="0"/>
              <a:t>DigiCert</a:t>
            </a:r>
          </a:p>
          <a:p>
            <a:r>
              <a:rPr lang="en-US" dirty="0"/>
              <a:t>GlobalSign</a:t>
            </a:r>
          </a:p>
          <a:p>
            <a:r>
              <a:rPr lang="en-US" dirty="0"/>
              <a:t>Comodo -&gt;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Sectigo</a:t>
            </a:r>
            <a:endParaRPr lang="en-US" dirty="0"/>
          </a:p>
          <a:p>
            <a:r>
              <a:rPr lang="en-US" dirty="0"/>
              <a:t>Symantec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sudah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menjadi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bagian</a:t>
            </a:r>
            <a:r>
              <a:rPr lang="en-US" dirty="0">
                <a:sym typeface="Wingdings" pitchFamily="2" charset="2"/>
              </a:rPr>
              <a:t> DigiCert</a:t>
            </a:r>
          </a:p>
          <a:p>
            <a:r>
              <a:rPr lang="en-US" dirty="0">
                <a:sym typeface="Wingdings" pitchFamily="2" charset="2"/>
              </a:rPr>
              <a:t>GoDaddy</a:t>
            </a:r>
          </a:p>
          <a:p>
            <a:r>
              <a:rPr lang="en-US" dirty="0">
                <a:sym typeface="Wingdings" pitchFamily="2" charset="2"/>
              </a:rPr>
              <a:t>Thawte</a:t>
            </a:r>
          </a:p>
          <a:p>
            <a:r>
              <a:rPr lang="en-US" dirty="0" err="1">
                <a:sym typeface="Wingdings" pitchFamily="2" charset="2"/>
              </a:rPr>
              <a:t>RapidSSL</a:t>
            </a:r>
            <a:endParaRPr lang="en-US" dirty="0"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GeoTrust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Entrust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53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40DDE-0E8D-2027-E793-D08F93D90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C3A60-4519-0748-31E1-7583B4BF3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TLD = Top Level Domain</a:t>
            </a:r>
          </a:p>
          <a:p>
            <a:pPr lvl="1"/>
            <a:r>
              <a:rPr lang="en-US"/>
              <a:t>Com</a:t>
            </a:r>
          </a:p>
          <a:p>
            <a:pPr lvl="1"/>
            <a:r>
              <a:rPr lang="en-US"/>
              <a:t>NET</a:t>
            </a:r>
          </a:p>
          <a:p>
            <a:pPr lvl="1"/>
            <a:r>
              <a:rPr lang="en-US"/>
              <a:t>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5217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B18E-0AF7-E6AB-E328-8C30237B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Registrar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83AAE-453B-512D-2A75-FDDAC92EA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Perusahaan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yang </a:t>
            </a:r>
            <a:r>
              <a:rPr lang="en-ID" dirty="0" err="1"/>
              <a:t>berperan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pendaftaran</a:t>
            </a:r>
            <a:r>
              <a:rPr lang="en-ID" dirty="0"/>
              <a:t> dan </a:t>
            </a:r>
            <a:r>
              <a:rPr lang="en-ID" dirty="0" err="1"/>
              <a:t>pengelolaan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di internet. </a:t>
            </a:r>
          </a:p>
          <a:p>
            <a:r>
              <a:rPr lang="en-ID" dirty="0" err="1"/>
              <a:t>Memperpanjang</a:t>
            </a:r>
            <a:r>
              <a:rPr lang="en-ID" dirty="0"/>
              <a:t> masa </a:t>
            </a:r>
            <a:r>
              <a:rPr lang="en-ID" dirty="0" err="1"/>
              <a:t>aktif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domain, </a:t>
            </a:r>
            <a:r>
              <a:rPr lang="en-ID" dirty="0" err="1"/>
              <a:t>mengelola</a:t>
            </a:r>
            <a:r>
              <a:rPr lang="en-ID" dirty="0"/>
              <a:t> </a:t>
            </a:r>
            <a:r>
              <a:rPr lang="en-ID" dirty="0" err="1"/>
              <a:t>pengaturan</a:t>
            </a:r>
            <a:r>
              <a:rPr lang="en-ID" dirty="0"/>
              <a:t> DNS (Domain Name System) </a:t>
            </a:r>
            <a:r>
              <a:rPr lang="en-ID" dirty="0" err="1"/>
              <a:t>untuk</a:t>
            </a:r>
            <a:r>
              <a:rPr lang="en-ID" dirty="0"/>
              <a:t> domain </a:t>
            </a:r>
            <a:r>
              <a:rPr lang="en-ID" dirty="0" err="1"/>
              <a:t>tersebut</a:t>
            </a:r>
            <a:r>
              <a:rPr lang="en-ID" dirty="0"/>
              <a:t>, dan </a:t>
            </a:r>
            <a:r>
              <a:rPr lang="en-ID" dirty="0" err="1"/>
              <a:t>menyediakan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perlindungan</a:t>
            </a:r>
            <a:r>
              <a:rPr lang="en-ID" dirty="0"/>
              <a:t> </a:t>
            </a:r>
            <a:r>
              <a:rPr lang="en-ID" dirty="0" err="1"/>
              <a:t>privasi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pendaftar</a:t>
            </a:r>
            <a:r>
              <a:rPr lang="en-ID" dirty="0"/>
              <a:t>.</a:t>
            </a:r>
          </a:p>
          <a:p>
            <a:r>
              <a:rPr lang="en-ID" dirty="0"/>
              <a:t>Registrar </a:t>
            </a:r>
            <a:r>
              <a:rPr lang="en-ID" dirty="0" err="1"/>
              <a:t>beroperasi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regulasi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pengelola</a:t>
            </a:r>
            <a:r>
              <a:rPr lang="en-ID" dirty="0"/>
              <a:t> domain global, </a:t>
            </a:r>
            <a:r>
              <a:rPr lang="en-ID" dirty="0" err="1"/>
              <a:t>seperti</a:t>
            </a:r>
            <a:r>
              <a:rPr lang="en-ID" dirty="0"/>
              <a:t> ICANN (Internet Corporation for Assigned Names and Numbers), yang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di </a:t>
            </a:r>
            <a:r>
              <a:rPr lang="en-ID" dirty="0" err="1"/>
              <a:t>seluruh</a:t>
            </a:r>
            <a:r>
              <a:rPr lang="en-ID" dirty="0"/>
              <a:t> dunia.</a:t>
            </a:r>
          </a:p>
        </p:txBody>
      </p:sp>
    </p:spTree>
    <p:extLst>
      <p:ext uri="{BB962C8B-B14F-4D97-AF65-F5344CB8AC3E}">
        <p14:creationId xmlns:p14="http://schemas.microsoft.com/office/powerpoint/2010/main" val="1366996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81B09-912A-5DD1-733F-0EED14F0E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99FD7-DA52-3260-FD60-988F3CB57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E4774-844B-2CCF-9543-83DE4B682C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PANDI (</a:t>
            </a:r>
            <a:r>
              <a:rPr lang="en-US" dirty="0" err="1"/>
              <a:t>Pengelola</a:t>
            </a:r>
            <a:r>
              <a:rPr lang="en-US" dirty="0"/>
              <a:t> Nama Domain Internet Indonesia)</a:t>
            </a:r>
          </a:p>
          <a:p>
            <a:r>
              <a:rPr lang="en-US" dirty="0" err="1"/>
              <a:t>Niagahoster</a:t>
            </a:r>
            <a:endParaRPr lang="en-US" dirty="0"/>
          </a:p>
          <a:p>
            <a:r>
              <a:rPr lang="en-US" dirty="0" err="1"/>
              <a:t>IDwebhost</a:t>
            </a:r>
            <a:endParaRPr lang="en-US" dirty="0"/>
          </a:p>
          <a:p>
            <a:r>
              <a:rPr lang="en-US" dirty="0" err="1"/>
              <a:t>Rumahweb</a:t>
            </a:r>
            <a:endParaRPr lang="en-US" dirty="0"/>
          </a:p>
          <a:p>
            <a:r>
              <a:rPr lang="en-US" dirty="0" err="1"/>
              <a:t>Rumahweb</a:t>
            </a:r>
            <a:endParaRPr lang="en-US" dirty="0"/>
          </a:p>
          <a:p>
            <a:r>
              <a:rPr lang="en-US" dirty="0" err="1"/>
              <a:t>Jagoanhositng</a:t>
            </a:r>
            <a:endParaRPr lang="en-US" dirty="0"/>
          </a:p>
          <a:p>
            <a:r>
              <a:rPr lang="en-US" dirty="0" err="1"/>
              <a:t>Domainesia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98DCC6-F930-B6A8-EFC0-34E9F420C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Internasional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1048A-DD15-E311-B0D6-DC832B44D7C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GoDaddy</a:t>
            </a:r>
          </a:p>
          <a:p>
            <a:r>
              <a:rPr lang="en-US" dirty="0"/>
              <a:t>Namecheap</a:t>
            </a:r>
          </a:p>
          <a:p>
            <a:r>
              <a:rPr lang="en-US" dirty="0"/>
              <a:t>Google Domain</a:t>
            </a:r>
          </a:p>
          <a:p>
            <a:r>
              <a:rPr lang="en-US" dirty="0"/>
              <a:t>Bluehost</a:t>
            </a:r>
          </a:p>
          <a:p>
            <a:r>
              <a:rPr lang="en-US" dirty="0" err="1"/>
              <a:t>Tucows</a:t>
            </a:r>
            <a:endParaRPr lang="en-US" dirty="0"/>
          </a:p>
          <a:p>
            <a:r>
              <a:rPr lang="en-US" dirty="0" err="1"/>
              <a:t>Dynadot</a:t>
            </a:r>
            <a:endParaRPr lang="en-US" dirty="0"/>
          </a:p>
          <a:p>
            <a:r>
              <a:rPr lang="en-US" dirty="0" err="1"/>
              <a:t>Name.com</a:t>
            </a:r>
            <a:endParaRPr lang="en-US" dirty="0"/>
          </a:p>
          <a:p>
            <a:r>
              <a:rPr lang="en-US" dirty="0" err="1"/>
              <a:t>Gandi.net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7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EEEC2-FE4C-3E13-B7CC-BA0713142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DNS = Domain Name Server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BDC0-5E71-8217-6B67-1B4872209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Memetakan</a:t>
            </a:r>
            <a:r>
              <a:rPr lang="en-US" dirty="0"/>
              <a:t> Domain </a:t>
            </a:r>
            <a:r>
              <a:rPr lang="en-US" dirty="0" err="1"/>
              <a:t>ke</a:t>
            </a:r>
            <a:r>
              <a:rPr lang="en-US" dirty="0"/>
              <a:t> IP</a:t>
            </a:r>
          </a:p>
          <a:p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IP di mana hosting domain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NSLOOKUP (Windows, Linux, Mac)</a:t>
            </a:r>
          </a:p>
          <a:p>
            <a:pPr lvl="1"/>
            <a:r>
              <a:rPr lang="en-US" dirty="0"/>
              <a:t>Domain		: </a:t>
            </a:r>
            <a:r>
              <a:rPr lang="en-US" dirty="0" err="1"/>
              <a:t>detik.com</a:t>
            </a:r>
            <a:endParaRPr lang="en-US" dirty="0"/>
          </a:p>
          <a:p>
            <a:pPr lvl="1"/>
            <a:r>
              <a:rPr lang="en-US" dirty="0"/>
              <a:t>IP Public		: 103.49.221.211</a:t>
            </a:r>
          </a:p>
          <a:p>
            <a:pPr lvl="1"/>
            <a:r>
              <a:rPr lang="en-US" dirty="0"/>
              <a:t>IP Public		: 203.190.242.211</a:t>
            </a:r>
          </a:p>
          <a:p>
            <a:pPr marL="457200" lvl="1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549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E1BFD-6F19-F655-E879-7791A2B54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557EA-9FB6-2658-5318-4FD87C91F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Data yang </a:t>
            </a:r>
            <a:r>
              <a:rPr lang="en-ID" dirty="0" err="1"/>
              <a:t>disimpan</a:t>
            </a:r>
            <a:r>
              <a:rPr lang="en-ID" dirty="0"/>
              <a:t> di server DNS yang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domain dan </a:t>
            </a:r>
            <a:r>
              <a:rPr lang="en-ID" dirty="0" err="1"/>
              <a:t>bagaimana</a:t>
            </a:r>
            <a:r>
              <a:rPr lang="en-ID" dirty="0"/>
              <a:t> domain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dihubungkan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(</a:t>
            </a:r>
            <a:r>
              <a:rPr lang="en-ID" dirty="0" err="1"/>
              <a:t>layanan</a:t>
            </a:r>
            <a:r>
              <a:rPr lang="en-ID" dirty="0"/>
              <a:t>) lain di internet,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IP, server email, dan </a:t>
            </a:r>
            <a:r>
              <a:rPr lang="en-ID" dirty="0" err="1"/>
              <a:t>lainnya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2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17907-A22A-DBDC-3B91-34624C07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596463"/>
            <a:ext cx="10668000" cy="566507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ID" sz="2000" b="1" dirty="0"/>
              <a:t>A Record (Address Record)</a:t>
            </a:r>
            <a:r>
              <a:rPr lang="en-ID" sz="2000" dirty="0"/>
              <a:t>: A record </a:t>
            </a:r>
            <a:r>
              <a:rPr lang="en-ID" sz="2000" dirty="0" err="1"/>
              <a:t>menghubungkan</a:t>
            </a:r>
            <a:r>
              <a:rPr lang="en-ID" sz="2000" dirty="0"/>
              <a:t> </a:t>
            </a:r>
            <a:r>
              <a:rPr lang="en-ID" sz="2000" dirty="0" err="1"/>
              <a:t>nama</a:t>
            </a:r>
            <a:r>
              <a:rPr lang="en-ID" sz="2000" dirty="0"/>
              <a:t> domain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alamat</a:t>
            </a:r>
            <a:r>
              <a:rPr lang="en-ID" sz="2000" dirty="0"/>
              <a:t> IP </a:t>
            </a:r>
            <a:r>
              <a:rPr lang="en-ID" sz="2000" dirty="0" err="1"/>
              <a:t>versi</a:t>
            </a:r>
            <a:r>
              <a:rPr lang="en-ID" sz="2000" dirty="0"/>
              <a:t> 4 (IPv4). </a:t>
            </a:r>
            <a:r>
              <a:rPr lang="en-ID" sz="2000" dirty="0" err="1"/>
              <a:t>Misalnya</a:t>
            </a:r>
            <a:r>
              <a:rPr lang="en-ID" sz="2000" dirty="0"/>
              <a:t>, </a:t>
            </a:r>
            <a:r>
              <a:rPr lang="en-ID" sz="2000" dirty="0" err="1"/>
              <a:t>jika</a:t>
            </a:r>
            <a:r>
              <a:rPr lang="en-ID" sz="2000" dirty="0"/>
              <a:t> domain Anda </a:t>
            </a:r>
            <a:r>
              <a:rPr lang="en-ID" sz="2000" dirty="0" err="1"/>
              <a:t>adalah</a:t>
            </a:r>
            <a:r>
              <a:rPr lang="en-ID" sz="2000" dirty="0"/>
              <a:t> "</a:t>
            </a:r>
            <a:r>
              <a:rPr lang="en-ID" sz="2000" dirty="0" err="1"/>
              <a:t>example.com</a:t>
            </a:r>
            <a:r>
              <a:rPr lang="en-ID" sz="2000" dirty="0"/>
              <a:t>," A record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menunjukkan</a:t>
            </a:r>
            <a:r>
              <a:rPr lang="en-ID" sz="2000" dirty="0"/>
              <a:t> </a:t>
            </a:r>
            <a:r>
              <a:rPr lang="en-ID" sz="2000" dirty="0" err="1"/>
              <a:t>alamat</a:t>
            </a:r>
            <a:r>
              <a:rPr lang="en-ID" sz="2000" dirty="0"/>
              <a:t> IP server web yang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diakses</a:t>
            </a:r>
            <a:r>
              <a:rPr lang="en-ID" sz="2000" dirty="0"/>
              <a:t> </a:t>
            </a:r>
            <a:r>
              <a:rPr lang="en-ID" sz="2000" dirty="0" err="1"/>
              <a:t>saat</a:t>
            </a:r>
            <a:r>
              <a:rPr lang="en-ID" sz="2000" dirty="0"/>
              <a:t> </a:t>
            </a:r>
            <a:r>
              <a:rPr lang="en-ID" sz="2000" dirty="0" err="1"/>
              <a:t>seseorang</a:t>
            </a:r>
            <a:r>
              <a:rPr lang="en-ID" sz="2000" dirty="0"/>
              <a:t> </a:t>
            </a:r>
            <a:r>
              <a:rPr lang="en-ID" sz="2000" dirty="0" err="1"/>
              <a:t>mengunjungi</a:t>
            </a:r>
            <a:r>
              <a:rPr lang="en-ID" sz="2000" dirty="0"/>
              <a:t> "</a:t>
            </a:r>
            <a:r>
              <a:rPr lang="en-ID" sz="2000" dirty="0" err="1"/>
              <a:t>example.com</a:t>
            </a:r>
            <a:r>
              <a:rPr lang="en-ID" sz="2000" dirty="0"/>
              <a:t>."</a:t>
            </a:r>
          </a:p>
          <a:p>
            <a:pPr>
              <a:lnSpc>
                <a:spcPct val="120000"/>
              </a:lnSpc>
            </a:pPr>
            <a:r>
              <a:rPr lang="en-ID" sz="2000" b="1" dirty="0"/>
              <a:t>AAAA Record</a:t>
            </a:r>
            <a:r>
              <a:rPr lang="en-ID" sz="2000" dirty="0"/>
              <a:t>: Sama </a:t>
            </a:r>
            <a:r>
              <a:rPr lang="en-ID" sz="2000" dirty="0" err="1"/>
              <a:t>seperti</a:t>
            </a:r>
            <a:r>
              <a:rPr lang="en-ID" sz="2000" dirty="0"/>
              <a:t> A record, </a:t>
            </a:r>
            <a:r>
              <a:rPr lang="en-ID" sz="2000" dirty="0" err="1"/>
              <a:t>tetapi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alamat</a:t>
            </a:r>
            <a:r>
              <a:rPr lang="en-ID" sz="2000" dirty="0"/>
              <a:t> IP </a:t>
            </a:r>
            <a:r>
              <a:rPr lang="en-ID" sz="2000" dirty="0" err="1"/>
              <a:t>versi</a:t>
            </a:r>
            <a:r>
              <a:rPr lang="en-ID" sz="2000" dirty="0"/>
              <a:t> 6 (IPv6).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penting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mendukung</a:t>
            </a:r>
            <a:r>
              <a:rPr lang="en-ID" sz="2000" dirty="0"/>
              <a:t> situs web yang </a:t>
            </a:r>
            <a:r>
              <a:rPr lang="en-ID" sz="2000" dirty="0" err="1"/>
              <a:t>menggunakan</a:t>
            </a:r>
            <a:r>
              <a:rPr lang="en-ID" sz="2000" dirty="0"/>
              <a:t> IPv6, yang </a:t>
            </a:r>
            <a:r>
              <a:rPr lang="en-ID" sz="2000" dirty="0" err="1"/>
              <a:t>merupakan</a:t>
            </a:r>
            <a:r>
              <a:rPr lang="en-ID" sz="2000" dirty="0"/>
              <a:t> </a:t>
            </a:r>
            <a:r>
              <a:rPr lang="en-ID" sz="2000" dirty="0" err="1"/>
              <a:t>versi</a:t>
            </a:r>
            <a:r>
              <a:rPr lang="en-ID" sz="2000" dirty="0"/>
              <a:t> </a:t>
            </a:r>
            <a:r>
              <a:rPr lang="en-ID" sz="2000" dirty="0" err="1"/>
              <a:t>baru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protokol</a:t>
            </a:r>
            <a:r>
              <a:rPr lang="en-ID" sz="2000" dirty="0"/>
              <a:t> internet yang </a:t>
            </a:r>
            <a:r>
              <a:rPr lang="en-ID" sz="2000" dirty="0" err="1"/>
              <a:t>menggantikan</a:t>
            </a:r>
            <a:r>
              <a:rPr lang="en-ID" sz="2000" dirty="0"/>
              <a:t> IPv4.</a:t>
            </a:r>
          </a:p>
          <a:p>
            <a:pPr>
              <a:lnSpc>
                <a:spcPct val="120000"/>
              </a:lnSpc>
            </a:pPr>
            <a:r>
              <a:rPr lang="en-ID" sz="2000" b="1" dirty="0"/>
              <a:t>CNAME Record (Canonical Name Record)</a:t>
            </a:r>
            <a:r>
              <a:rPr lang="en-ID" sz="2000" dirty="0"/>
              <a:t>: CNAME record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mengarahkan</a:t>
            </a:r>
            <a:r>
              <a:rPr lang="en-ID" sz="2000" dirty="0"/>
              <a:t>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nama</a:t>
            </a:r>
            <a:r>
              <a:rPr lang="en-ID" sz="2000" dirty="0"/>
              <a:t> domain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nama</a:t>
            </a:r>
            <a:r>
              <a:rPr lang="en-ID" sz="2000" dirty="0"/>
              <a:t> domain lain.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berguna</a:t>
            </a:r>
            <a:r>
              <a:rPr lang="en-ID" sz="2000" dirty="0"/>
              <a:t> </a:t>
            </a:r>
            <a:r>
              <a:rPr lang="en-ID" sz="2000" dirty="0" err="1"/>
              <a:t>ketika</a:t>
            </a:r>
            <a:r>
              <a:rPr lang="en-ID" sz="2000" dirty="0"/>
              <a:t> Anda </a:t>
            </a:r>
            <a:r>
              <a:rPr lang="en-ID" sz="2000" dirty="0" err="1"/>
              <a:t>ingin</a:t>
            </a:r>
            <a:r>
              <a:rPr lang="en-ID" sz="2000" dirty="0"/>
              <a:t> </a:t>
            </a:r>
            <a:r>
              <a:rPr lang="en-ID" sz="2000" dirty="0" err="1"/>
              <a:t>beberapa</a:t>
            </a:r>
            <a:r>
              <a:rPr lang="en-ID" sz="2000" dirty="0"/>
              <a:t> domain </a:t>
            </a:r>
            <a:r>
              <a:rPr lang="en-ID" sz="2000" dirty="0" err="1"/>
              <a:t>atau</a:t>
            </a:r>
            <a:r>
              <a:rPr lang="en-ID" sz="2000" dirty="0"/>
              <a:t> subdomain (</a:t>
            </a:r>
            <a:r>
              <a:rPr lang="en-ID" sz="2000" dirty="0" err="1"/>
              <a:t>misalnya</a:t>
            </a:r>
            <a:r>
              <a:rPr lang="en-ID" sz="2000" dirty="0"/>
              <a:t>, </a:t>
            </a:r>
            <a:r>
              <a:rPr lang="en-ID" sz="2000" dirty="0">
                <a:hlinkClick r:id="rId2"/>
              </a:rPr>
              <a:t>www.example.com</a:t>
            </a:r>
            <a:r>
              <a:rPr lang="en-ID" sz="2000" dirty="0"/>
              <a:t> dan </a:t>
            </a:r>
            <a:r>
              <a:rPr lang="en-ID" sz="2000" dirty="0" err="1"/>
              <a:t>blog.example.com</a:t>
            </a:r>
            <a:r>
              <a:rPr lang="en-ID" sz="2000" dirty="0"/>
              <a:t>) </a:t>
            </a:r>
            <a:r>
              <a:rPr lang="en-ID" sz="2000" dirty="0" err="1"/>
              <a:t>mengarah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situs web yang </a:t>
            </a:r>
            <a:r>
              <a:rPr lang="en-ID" sz="2000" dirty="0" err="1"/>
              <a:t>sama</a:t>
            </a:r>
            <a:r>
              <a:rPr lang="en-ID" sz="2000" dirty="0"/>
              <a:t> </a:t>
            </a:r>
            <a:r>
              <a:rPr lang="en-ID" sz="2000" dirty="0" err="1"/>
              <a:t>tanpa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membuat</a:t>
            </a:r>
            <a:r>
              <a:rPr lang="en-ID" sz="2000" dirty="0"/>
              <a:t> A record </a:t>
            </a:r>
            <a:r>
              <a:rPr lang="en-ID" sz="2000" dirty="0" err="1"/>
              <a:t>terpisah</a:t>
            </a:r>
            <a:r>
              <a:rPr lang="en-ID" sz="2000" dirty="0"/>
              <a:t>.</a:t>
            </a:r>
          </a:p>
          <a:p>
            <a:pPr>
              <a:lnSpc>
                <a:spcPct val="120000"/>
              </a:lnSpc>
            </a:pPr>
            <a:r>
              <a:rPr lang="en-ID" sz="2000" b="1" dirty="0"/>
              <a:t>MX Record (Mail Exchange Record)</a:t>
            </a:r>
            <a:r>
              <a:rPr lang="en-ID" sz="2000" dirty="0"/>
              <a:t>: MX record </a:t>
            </a:r>
            <a:r>
              <a:rPr lang="en-ID" sz="2000" dirty="0" err="1"/>
              <a:t>menunjukkan</a:t>
            </a:r>
            <a:r>
              <a:rPr lang="en-ID" sz="2000" dirty="0"/>
              <a:t> server email yang </a:t>
            </a:r>
            <a:r>
              <a:rPr lang="en-ID" sz="2000" dirty="0" err="1"/>
              <a:t>bertanggung</a:t>
            </a:r>
            <a:r>
              <a:rPr lang="en-ID" sz="2000" dirty="0"/>
              <a:t> </a:t>
            </a:r>
            <a:r>
              <a:rPr lang="en-ID" sz="2000" dirty="0" err="1"/>
              <a:t>jawab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menerima</a:t>
            </a:r>
            <a:r>
              <a:rPr lang="en-ID" sz="2000" dirty="0"/>
              <a:t> email yang </a:t>
            </a:r>
            <a:r>
              <a:rPr lang="en-ID" sz="2000" dirty="0" err="1"/>
              <a:t>dikirim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domain Anda.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membantu</a:t>
            </a:r>
            <a:r>
              <a:rPr lang="en-ID" sz="2000" dirty="0"/>
              <a:t> </a:t>
            </a:r>
            <a:r>
              <a:rPr lang="en-ID" sz="2000" dirty="0" err="1"/>
              <a:t>mengarahkan</a:t>
            </a:r>
            <a:r>
              <a:rPr lang="en-ID" sz="2000" dirty="0"/>
              <a:t> email </a:t>
            </a:r>
            <a:r>
              <a:rPr lang="en-ID" sz="2000" dirty="0" err="1"/>
              <a:t>ke</a:t>
            </a:r>
            <a:r>
              <a:rPr lang="en-ID" sz="2000" dirty="0"/>
              <a:t> server yang </a:t>
            </a:r>
            <a:r>
              <a:rPr lang="en-ID" sz="2000" dirty="0" err="1"/>
              <a:t>benar</a:t>
            </a:r>
            <a:r>
              <a:rPr lang="en-ID" sz="2000" dirty="0"/>
              <a:t>. </a:t>
            </a:r>
            <a:r>
              <a:rPr lang="en-ID" sz="2000" dirty="0" err="1"/>
              <a:t>Misalnya</a:t>
            </a:r>
            <a:r>
              <a:rPr lang="en-ID" sz="2000" dirty="0"/>
              <a:t>, </a:t>
            </a:r>
            <a:r>
              <a:rPr lang="en-ID" sz="2000" dirty="0" err="1"/>
              <a:t>jika</a:t>
            </a:r>
            <a:r>
              <a:rPr lang="en-ID" sz="2000" dirty="0"/>
              <a:t> Anda </a:t>
            </a:r>
            <a:r>
              <a:rPr lang="en-ID" sz="2000" dirty="0" err="1"/>
              <a:t>memiliki</a:t>
            </a:r>
            <a:r>
              <a:rPr lang="en-ID" sz="2000" dirty="0"/>
              <a:t> domain "</a:t>
            </a:r>
            <a:r>
              <a:rPr lang="en-ID" sz="2000" dirty="0" err="1"/>
              <a:t>example.com</a:t>
            </a:r>
            <a:r>
              <a:rPr lang="en-ID" sz="2000" dirty="0"/>
              <a:t>," MX record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menentukan</a:t>
            </a:r>
            <a:r>
              <a:rPr lang="en-ID" sz="2000" dirty="0"/>
              <a:t> server mana yang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menerima</a:t>
            </a:r>
            <a:r>
              <a:rPr lang="en-ID" sz="2000" dirty="0"/>
              <a:t> email </a:t>
            </a:r>
            <a:r>
              <a:rPr lang="en-ID" sz="2000" dirty="0" err="1"/>
              <a:t>untuk</a:t>
            </a:r>
            <a:r>
              <a:rPr lang="en-ID" sz="2000" dirty="0"/>
              <a:t> "</a:t>
            </a:r>
            <a:r>
              <a:rPr lang="en-ID" sz="2000" dirty="0" err="1"/>
              <a:t>info@example.com</a:t>
            </a:r>
            <a:r>
              <a:rPr lang="en-ID" sz="2000" dirty="0"/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189524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17907-A22A-DBDC-3B91-34624C07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16724"/>
            <a:ext cx="10668000" cy="4624552"/>
          </a:xfrm>
        </p:spPr>
        <p:txBody>
          <a:bodyPr>
            <a:noAutofit/>
          </a:bodyPr>
          <a:lstStyle/>
          <a:p>
            <a:r>
              <a:rPr lang="en-ID" sz="2000" b="1" dirty="0"/>
              <a:t>TXT Record (Text Record)</a:t>
            </a:r>
            <a:r>
              <a:rPr lang="en-ID" sz="2000" dirty="0"/>
              <a:t>: TXT record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menyimpan</a:t>
            </a:r>
            <a:r>
              <a:rPr lang="en-ID" sz="2000" dirty="0"/>
              <a:t> </a:t>
            </a:r>
            <a:r>
              <a:rPr lang="en-ID" sz="2000" dirty="0" err="1"/>
              <a:t>teks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DNS.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sering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verifikasi</a:t>
            </a:r>
            <a:r>
              <a:rPr lang="en-ID" sz="2000" dirty="0"/>
              <a:t> domain (</a:t>
            </a:r>
            <a:r>
              <a:rPr lang="en-ID" sz="2000" dirty="0" err="1"/>
              <a:t>misalnya</a:t>
            </a:r>
            <a:r>
              <a:rPr lang="en-ID" sz="2000" dirty="0"/>
              <a:t>,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membuktikan</a:t>
            </a:r>
            <a:r>
              <a:rPr lang="en-ID" sz="2000" dirty="0"/>
              <a:t> </a:t>
            </a:r>
            <a:r>
              <a:rPr lang="en-ID" sz="2000" dirty="0" err="1"/>
              <a:t>kepemilikan</a:t>
            </a:r>
            <a:r>
              <a:rPr lang="en-ID" sz="2000" dirty="0"/>
              <a:t> domain </a:t>
            </a:r>
            <a:r>
              <a:rPr lang="en-ID" sz="2000" dirty="0" err="1"/>
              <a:t>saat</a:t>
            </a:r>
            <a:r>
              <a:rPr lang="en-ID" sz="2000" dirty="0"/>
              <a:t> </a:t>
            </a:r>
            <a:r>
              <a:rPr lang="en-ID" sz="2000" dirty="0" err="1"/>
              <a:t>mengonfigurasi</a:t>
            </a:r>
            <a:r>
              <a:rPr lang="en-ID" sz="2000" dirty="0"/>
              <a:t> </a:t>
            </a:r>
            <a:r>
              <a:rPr lang="en-ID" sz="2000" dirty="0" err="1"/>
              <a:t>layanan</a:t>
            </a:r>
            <a:r>
              <a:rPr lang="en-ID" sz="2000" dirty="0"/>
              <a:t> email) dan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pengaturan</a:t>
            </a:r>
            <a:r>
              <a:rPr lang="en-ID" sz="2000" dirty="0"/>
              <a:t> </a:t>
            </a:r>
            <a:r>
              <a:rPr lang="en-ID" sz="2000" dirty="0" err="1"/>
              <a:t>keamanan</a:t>
            </a:r>
            <a:r>
              <a:rPr lang="en-ID" sz="2000" dirty="0"/>
              <a:t> </a:t>
            </a:r>
            <a:r>
              <a:rPr lang="en-ID" sz="2000" dirty="0" err="1"/>
              <a:t>seperti</a:t>
            </a:r>
            <a:r>
              <a:rPr lang="en-ID" sz="2000" dirty="0"/>
              <a:t> SPF (Sender Policy Framework) dan DKIM (DomainKeys Identified Mail) yang </a:t>
            </a:r>
            <a:r>
              <a:rPr lang="en-ID" sz="2000" dirty="0" err="1"/>
              <a:t>membantu</a:t>
            </a:r>
            <a:r>
              <a:rPr lang="en-ID" sz="2000" dirty="0"/>
              <a:t> </a:t>
            </a:r>
            <a:r>
              <a:rPr lang="en-ID" sz="2000" dirty="0" err="1"/>
              <a:t>mencegah</a:t>
            </a:r>
            <a:r>
              <a:rPr lang="en-ID" sz="2000" dirty="0"/>
              <a:t> email </a:t>
            </a:r>
            <a:r>
              <a:rPr lang="en-ID" sz="2000" dirty="0" err="1"/>
              <a:t>palsu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spam</a:t>
            </a:r>
            <a:endParaRPr lang="en-ID" sz="2000" b="1" dirty="0"/>
          </a:p>
          <a:p>
            <a:r>
              <a:rPr lang="en-ID" sz="2000" b="1" dirty="0"/>
              <a:t>NS Record (Name Server Record)</a:t>
            </a:r>
            <a:r>
              <a:rPr lang="en-ID" sz="2000" dirty="0"/>
              <a:t>: NS record </a:t>
            </a:r>
            <a:r>
              <a:rPr lang="en-ID" sz="2000" dirty="0" err="1"/>
              <a:t>menunjukkan</a:t>
            </a:r>
            <a:r>
              <a:rPr lang="en-ID" sz="2000" dirty="0"/>
              <a:t> server DNS mana yang </a:t>
            </a:r>
            <a:r>
              <a:rPr lang="en-ID" sz="2000" dirty="0" err="1"/>
              <a:t>berwenang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domain </a:t>
            </a:r>
            <a:r>
              <a:rPr lang="en-ID" sz="2000" dirty="0" err="1"/>
              <a:t>tertentu</a:t>
            </a:r>
            <a:r>
              <a:rPr lang="en-ID" sz="2000" dirty="0"/>
              <a:t>. NS record </a:t>
            </a:r>
            <a:r>
              <a:rPr lang="en-ID" sz="2000" dirty="0" err="1"/>
              <a:t>mengarahkan</a:t>
            </a:r>
            <a:r>
              <a:rPr lang="en-ID" sz="2000" dirty="0"/>
              <a:t> </a:t>
            </a:r>
            <a:r>
              <a:rPr lang="en-ID" sz="2000" dirty="0" err="1"/>
              <a:t>permintaan</a:t>
            </a:r>
            <a:r>
              <a:rPr lang="en-ID" sz="2000" dirty="0"/>
              <a:t> DNS </a:t>
            </a:r>
            <a:r>
              <a:rPr lang="en-ID" sz="2000" dirty="0" err="1"/>
              <a:t>untuk</a:t>
            </a:r>
            <a:r>
              <a:rPr lang="en-ID" sz="2000" dirty="0"/>
              <a:t> domain Anda </a:t>
            </a:r>
            <a:r>
              <a:rPr lang="en-ID" sz="2000" dirty="0" err="1"/>
              <a:t>ke</a:t>
            </a:r>
            <a:r>
              <a:rPr lang="en-ID" sz="2000" dirty="0"/>
              <a:t> server DNS yang </a:t>
            </a:r>
            <a:r>
              <a:rPr lang="en-ID" sz="2000" dirty="0" err="1"/>
              <a:t>benar</a:t>
            </a:r>
            <a:r>
              <a:rPr lang="en-ID" sz="2000" dirty="0"/>
              <a:t> yang </a:t>
            </a:r>
            <a:r>
              <a:rPr lang="en-ID" sz="2000" dirty="0" err="1"/>
              <a:t>mengelola</a:t>
            </a:r>
            <a:r>
              <a:rPr lang="en-ID" sz="2000" dirty="0"/>
              <a:t> </a:t>
            </a:r>
            <a:r>
              <a:rPr lang="en-ID" sz="2000" dirty="0" err="1"/>
              <a:t>catatan</a:t>
            </a:r>
            <a:r>
              <a:rPr lang="en-ID" sz="2000" dirty="0"/>
              <a:t> DNS </a:t>
            </a:r>
            <a:r>
              <a:rPr lang="en-ID" sz="2000" dirty="0" err="1"/>
              <a:t>lainnya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domain </a:t>
            </a:r>
            <a:r>
              <a:rPr lang="en-ID" sz="2000" dirty="0" err="1"/>
              <a:t>tersebut</a:t>
            </a:r>
            <a:r>
              <a:rPr lang="en-ID" sz="2000" dirty="0"/>
              <a:t>.</a:t>
            </a:r>
          </a:p>
          <a:p>
            <a:r>
              <a:rPr lang="en-ID" sz="2000" b="1" dirty="0"/>
              <a:t>SOA Record (Start of Authority Record)</a:t>
            </a:r>
            <a:r>
              <a:rPr lang="en-ID" sz="2000" dirty="0"/>
              <a:t>: SOA record </a:t>
            </a:r>
            <a:r>
              <a:rPr lang="en-ID" sz="2000" dirty="0" err="1"/>
              <a:t>berisi</a:t>
            </a:r>
            <a:r>
              <a:rPr lang="en-ID" sz="2000" dirty="0"/>
              <a:t> </a:t>
            </a:r>
            <a:r>
              <a:rPr lang="en-ID" sz="2000" dirty="0" err="1"/>
              <a:t>informasi</a:t>
            </a:r>
            <a:r>
              <a:rPr lang="en-ID" sz="2000" dirty="0"/>
              <a:t> </a:t>
            </a:r>
            <a:r>
              <a:rPr lang="en-ID" sz="2000" dirty="0" err="1"/>
              <a:t>penting</a:t>
            </a:r>
            <a:r>
              <a:rPr lang="en-ID" sz="2000" dirty="0"/>
              <a:t> </a:t>
            </a:r>
            <a:r>
              <a:rPr lang="en-ID" sz="2000" dirty="0" err="1"/>
              <a:t>tentang</a:t>
            </a:r>
            <a:r>
              <a:rPr lang="en-ID" sz="2000" dirty="0"/>
              <a:t> domain, </a:t>
            </a:r>
            <a:r>
              <a:rPr lang="en-ID" sz="2000" dirty="0" err="1"/>
              <a:t>termasuk</a:t>
            </a:r>
            <a:r>
              <a:rPr lang="en-ID" sz="2000" dirty="0"/>
              <a:t> server DNS </a:t>
            </a:r>
            <a:r>
              <a:rPr lang="en-ID" sz="2000" dirty="0" err="1"/>
              <a:t>utama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domain </a:t>
            </a:r>
            <a:r>
              <a:rPr lang="en-ID" sz="2000" dirty="0" err="1"/>
              <a:t>tersebut</a:t>
            </a:r>
            <a:r>
              <a:rPr lang="en-ID" sz="2000" dirty="0"/>
              <a:t>, </a:t>
            </a:r>
            <a:r>
              <a:rPr lang="en-ID" sz="2000" dirty="0" err="1"/>
              <a:t>alamat</a:t>
            </a:r>
            <a:r>
              <a:rPr lang="en-ID" sz="2000" dirty="0"/>
              <a:t> email administrator domain, dan parameter lain </a:t>
            </a:r>
            <a:r>
              <a:rPr lang="en-ID" sz="2000" dirty="0" err="1"/>
              <a:t>seperti</a:t>
            </a:r>
            <a:r>
              <a:rPr lang="en-ID" sz="2000" dirty="0"/>
              <a:t> interval </a:t>
            </a:r>
            <a:r>
              <a:rPr lang="en-ID" sz="2000" dirty="0" err="1"/>
              <a:t>pembaruan</a:t>
            </a:r>
            <a:r>
              <a:rPr lang="en-ID" sz="2000" dirty="0"/>
              <a:t> DNS. SOA record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catatan</a:t>
            </a:r>
            <a:r>
              <a:rPr lang="en-ID" sz="2000" dirty="0"/>
              <a:t> </a:t>
            </a:r>
            <a:r>
              <a:rPr lang="en-ID" sz="2000" dirty="0" err="1"/>
              <a:t>pertama</a:t>
            </a:r>
            <a:r>
              <a:rPr lang="en-ID" sz="2000" dirty="0"/>
              <a:t> yang </a:t>
            </a:r>
            <a:r>
              <a:rPr lang="en-ID" sz="2000" dirty="0" err="1"/>
              <a:t>dibuat</a:t>
            </a:r>
            <a:r>
              <a:rPr lang="en-ID" sz="2000" dirty="0"/>
              <a:t> </a:t>
            </a:r>
            <a:r>
              <a:rPr lang="en-ID" sz="2000" dirty="0" err="1"/>
              <a:t>saat</a:t>
            </a:r>
            <a:r>
              <a:rPr lang="en-ID" sz="2000" dirty="0"/>
              <a:t> domain </a:t>
            </a:r>
            <a:r>
              <a:rPr lang="en-ID" sz="2000" dirty="0" err="1"/>
              <a:t>didaftarkan</a:t>
            </a:r>
            <a:r>
              <a:rPr lang="en-ID" sz="2000" dirty="0"/>
              <a:t>.</a:t>
            </a:r>
          </a:p>
          <a:p>
            <a:r>
              <a:rPr lang="en-ID" sz="2000" b="1" dirty="0"/>
              <a:t>PTR Record (Pointer Record)</a:t>
            </a:r>
            <a:r>
              <a:rPr lang="en-ID" sz="2000" dirty="0"/>
              <a:t>: PTR record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kebalikan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A record. </a:t>
            </a:r>
            <a:r>
              <a:rPr lang="en-ID" sz="2000" dirty="0" err="1"/>
              <a:t>Sementara</a:t>
            </a:r>
            <a:r>
              <a:rPr lang="en-ID" sz="2000" dirty="0"/>
              <a:t> A record </a:t>
            </a:r>
            <a:r>
              <a:rPr lang="en-ID" sz="2000" dirty="0" err="1"/>
              <a:t>menghubungkan</a:t>
            </a:r>
            <a:r>
              <a:rPr lang="en-ID" sz="2000" dirty="0"/>
              <a:t> </a:t>
            </a:r>
            <a:r>
              <a:rPr lang="en-ID" sz="2000" dirty="0" err="1"/>
              <a:t>nama</a:t>
            </a:r>
            <a:r>
              <a:rPr lang="en-ID" sz="2000" dirty="0"/>
              <a:t> domain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alamat</a:t>
            </a:r>
            <a:r>
              <a:rPr lang="en-ID" sz="2000" dirty="0"/>
              <a:t> IP, PTR record </a:t>
            </a:r>
            <a:r>
              <a:rPr lang="en-ID" sz="2000" dirty="0" err="1"/>
              <a:t>menghubungkan</a:t>
            </a:r>
            <a:r>
              <a:rPr lang="en-ID" sz="2000" dirty="0"/>
              <a:t> </a:t>
            </a:r>
            <a:r>
              <a:rPr lang="en-ID" sz="2000" dirty="0" err="1"/>
              <a:t>alamat</a:t>
            </a:r>
            <a:r>
              <a:rPr lang="en-ID" sz="2000" dirty="0"/>
              <a:t> IP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nama</a:t>
            </a:r>
            <a:r>
              <a:rPr lang="en-ID" sz="2000" dirty="0"/>
              <a:t> domain.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sering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verifikasi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pengaturan</a:t>
            </a:r>
            <a:r>
              <a:rPr lang="en-ID" sz="2000" dirty="0"/>
              <a:t> email dan </a:t>
            </a:r>
            <a:r>
              <a:rPr lang="en-ID" sz="2000" dirty="0" err="1"/>
              <a:t>keamanan</a:t>
            </a:r>
            <a:r>
              <a:rPr lang="en-ID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5546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1638</Words>
  <Application>Microsoft Macintosh PowerPoint</Application>
  <PresentationFormat>Widescreen</PresentationFormat>
  <Paragraphs>147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Fira Code</vt:lpstr>
      <vt:lpstr>Wingdings</vt:lpstr>
      <vt:lpstr>Office Theme</vt:lpstr>
      <vt:lpstr>Istilah Umum di Web Programming</vt:lpstr>
      <vt:lpstr>PowerPoint Presentation</vt:lpstr>
      <vt:lpstr>Domain</vt:lpstr>
      <vt:lpstr>Registrar</vt:lpstr>
      <vt:lpstr>Registrar</vt:lpstr>
      <vt:lpstr>DNS = Domain Name Server</vt:lpstr>
      <vt:lpstr>DNS Records</vt:lpstr>
      <vt:lpstr>PowerPoint Presentation</vt:lpstr>
      <vt:lpstr>PowerPoint Presentation</vt:lpstr>
      <vt:lpstr>PowerPoint Presentation</vt:lpstr>
      <vt:lpstr>PowerPoint Presentation</vt:lpstr>
      <vt:lpstr>DNS Management/DNS Records</vt:lpstr>
      <vt:lpstr>Name Server</vt:lpstr>
      <vt:lpstr>Cara kerja nameserver</vt:lpstr>
      <vt:lpstr>Contoh fungsi nameserver</vt:lpstr>
      <vt:lpstr>Mengapa Nameserver Penting?</vt:lpstr>
      <vt:lpstr>HTTP</vt:lpstr>
      <vt:lpstr>HTTPS</vt:lpstr>
      <vt:lpstr>SSL (Secure Sockets Layer)</vt:lpstr>
      <vt:lpstr>Sertifikat SSL</vt:lpstr>
      <vt:lpstr>Perusahaan CA Dunia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Istilah Umum di Web Programming</dc:title>
  <dc:creator>Adi Wahyu Pribadi</dc:creator>
  <cp:lastModifiedBy>Adi Wahyu Pribadi</cp:lastModifiedBy>
  <cp:revision>1</cp:revision>
  <dcterms:created xsi:type="dcterms:W3CDTF">2023-09-07T05:25:10Z</dcterms:created>
  <dcterms:modified xsi:type="dcterms:W3CDTF">2024-09-03T23:20:00Z</dcterms:modified>
</cp:coreProperties>
</file>