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1" r:id="rId4"/>
    <p:sldId id="257" r:id="rId5"/>
    <p:sldId id="259" r:id="rId6"/>
  </p:sldIdLst>
  <p:sldSz cx="9906000" cy="1320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3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61588"/>
            <a:ext cx="8420100" cy="4598341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6937258"/>
            <a:ext cx="7429500" cy="3188875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4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61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703204"/>
            <a:ext cx="2135981" cy="111931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703204"/>
            <a:ext cx="6284119" cy="111931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65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3292832"/>
            <a:ext cx="8543925" cy="5494160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8838969"/>
            <a:ext cx="8543925" cy="2889249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9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3516018"/>
            <a:ext cx="4210050" cy="8380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3516018"/>
            <a:ext cx="4210050" cy="8380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46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703207"/>
            <a:ext cx="8543925" cy="25529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3237796"/>
            <a:ext cx="4190702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4824589"/>
            <a:ext cx="4190702" cy="709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3237796"/>
            <a:ext cx="4211340" cy="158679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4824589"/>
            <a:ext cx="4211340" cy="709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2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2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6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1901710"/>
            <a:ext cx="5014913" cy="9386241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1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880533"/>
            <a:ext cx="3194943" cy="3081867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1901710"/>
            <a:ext cx="5014913" cy="9386241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3962400"/>
            <a:ext cx="3194943" cy="7340836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6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703207"/>
            <a:ext cx="8543925" cy="2552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3516018"/>
            <a:ext cx="8543925" cy="8380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5794C-7667-4C62-B869-6B1726455F4D}" type="datetimeFigureOut">
              <a:rPr lang="en-US" smtClean="0"/>
              <a:t>9/7/2024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12241862"/>
            <a:ext cx="3343275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12241862"/>
            <a:ext cx="2228850" cy="703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E945-4B85-46B1-9D1B-39436F294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4">
            <a:extLst>
              <a:ext uri="{FF2B5EF4-FFF2-40B4-BE49-F238E27FC236}">
                <a16:creationId xmlns:a16="http://schemas.microsoft.com/office/drawing/2014/main" id="{C5B56B4E-E5BA-39C1-CF38-64F13C2B2B23}"/>
              </a:ext>
            </a:extLst>
          </p:cNvPr>
          <p:cNvSpPr txBox="1">
            <a:spLocks/>
          </p:cNvSpPr>
          <p:nvPr/>
        </p:nvSpPr>
        <p:spPr>
          <a:xfrm>
            <a:off x="1771650" y="8495158"/>
            <a:ext cx="6515100" cy="2254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90570" rtl="0" eaLnBrk="1" latinLnBrk="0" hangingPunct="1">
              <a:lnSpc>
                <a:spcPct val="90000"/>
              </a:lnSpc>
              <a:spcBef>
                <a:spcPts val="1083"/>
              </a:spcBef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285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21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0570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5854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139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6424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09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6993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2278" indent="0" algn="ctr" defTabSz="990570" rtl="0" eaLnBrk="1" latinLnBrk="0" hangingPunct="1">
              <a:lnSpc>
                <a:spcPct val="90000"/>
              </a:lnSpc>
              <a:spcBef>
                <a:spcPts val="542"/>
              </a:spcBef>
              <a:buFont typeface="Arial" panose="020B0604020202020204" pitchFamily="34" charset="0"/>
              <a:buNone/>
              <a:defRPr sz="1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1200" dirty="0" err="1"/>
              <a:t>Kelas</a:t>
            </a:r>
            <a:r>
              <a:rPr lang="en-US" sz="11200" dirty="0"/>
              <a:t> ACD: Prof. Dr. apt. Ros Sumarny., M.S </a:t>
            </a:r>
          </a:p>
          <a:p>
            <a:pPr algn="l">
              <a:defRPr/>
            </a:pPr>
            <a:r>
              <a:rPr lang="en-US" sz="11200" dirty="0" err="1"/>
              <a:t>Kelas</a:t>
            </a:r>
            <a:r>
              <a:rPr lang="en-US" sz="11200" dirty="0"/>
              <a:t> BE: </a:t>
            </a:r>
          </a:p>
          <a:p>
            <a:pPr marL="514350" indent="-514350" algn="l">
              <a:buFont typeface="Arial" panose="020B0604020202020204" pitchFamily="34" charset="0"/>
              <a:buAutoNum type="arabicPeriod"/>
              <a:defRPr/>
            </a:pPr>
            <a:r>
              <a:rPr lang="en-US" sz="11200" dirty="0"/>
              <a:t>Prof. Dr. apt. Dian Ratih., M. Biomed</a:t>
            </a:r>
          </a:p>
          <a:p>
            <a:pPr marL="514350" indent="-514350" algn="l">
              <a:buFont typeface="Arial" panose="020B0604020202020204" pitchFamily="34" charset="0"/>
              <a:buAutoNum type="arabicPeriod"/>
              <a:defRPr/>
            </a:pPr>
            <a:r>
              <a:rPr lang="en-US" sz="11200" dirty="0"/>
              <a:t>Dr. apt. </a:t>
            </a:r>
            <a:r>
              <a:rPr lang="en-US" sz="11200" dirty="0" err="1"/>
              <a:t>Yati</a:t>
            </a:r>
            <a:r>
              <a:rPr lang="en-US" sz="11200" dirty="0"/>
              <a:t> </a:t>
            </a:r>
            <a:r>
              <a:rPr lang="en-US" sz="11200" dirty="0" err="1"/>
              <a:t>Sumiyati</a:t>
            </a:r>
            <a:r>
              <a:rPr lang="en-US" sz="11200" dirty="0"/>
              <a:t>., </a:t>
            </a:r>
            <a:r>
              <a:rPr lang="en-US" sz="11200" dirty="0" err="1"/>
              <a:t>M.Kes</a:t>
            </a:r>
            <a:endParaRPr lang="en-US" sz="11200" dirty="0"/>
          </a:p>
          <a:p>
            <a:pPr marL="514350" indent="-514350" algn="l">
              <a:buFont typeface="Arial" panose="020B0604020202020204" pitchFamily="34" charset="0"/>
              <a:buAutoNum type="arabicPeriod"/>
              <a:defRPr/>
            </a:pPr>
            <a:r>
              <a:rPr lang="en-US" sz="11200" dirty="0"/>
              <a:t>Apt. Nadia </a:t>
            </a:r>
            <a:r>
              <a:rPr lang="en-US" sz="11200" dirty="0" err="1"/>
              <a:t>Larasinta</a:t>
            </a:r>
            <a:r>
              <a:rPr lang="en-US" sz="11200" dirty="0"/>
              <a:t> H., </a:t>
            </a:r>
            <a:r>
              <a:rPr lang="en-US" sz="11200" dirty="0" err="1"/>
              <a:t>M.Biomed</a:t>
            </a:r>
            <a:endParaRPr lang="en-US" sz="11200" dirty="0"/>
          </a:p>
          <a:p>
            <a:pPr algn="l">
              <a:defRPr/>
            </a:pPr>
            <a:endParaRPr lang="en-US" sz="2800" dirty="0">
              <a:solidFill>
                <a:schemeClr val="bg1"/>
              </a:solidFill>
            </a:endParaRPr>
          </a:p>
          <a:p>
            <a:pPr algn="l">
              <a:defRPr/>
            </a:pPr>
            <a:endParaRPr lang="en-US" sz="2800" dirty="0">
              <a:solidFill>
                <a:schemeClr val="bg1"/>
              </a:solidFill>
            </a:endParaRPr>
          </a:p>
          <a:p>
            <a:pPr>
              <a:defRPr/>
            </a:pPr>
            <a:endParaRPr lang="en-US" sz="2800" dirty="0"/>
          </a:p>
          <a:p>
            <a:pPr>
              <a:defRPr/>
            </a:pPr>
            <a:endParaRPr lang="en-US" dirty="0"/>
          </a:p>
        </p:txBody>
      </p:sp>
      <p:sp useBgFill="1">
        <p:nvSpPr>
          <p:cNvPr id="8" name="Title 3">
            <a:extLst>
              <a:ext uri="{FF2B5EF4-FFF2-40B4-BE49-F238E27FC236}">
                <a16:creationId xmlns:a16="http://schemas.microsoft.com/office/drawing/2014/main" id="{02A0B287-0407-6A3A-B3B7-C9229E4E8AB5}"/>
              </a:ext>
            </a:extLst>
          </p:cNvPr>
          <p:cNvSpPr txBox="1">
            <a:spLocks/>
          </p:cNvSpPr>
          <p:nvPr/>
        </p:nvSpPr>
        <p:spPr>
          <a:xfrm>
            <a:off x="1771650" y="5257800"/>
            <a:ext cx="6515100" cy="24193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905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Anatomi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Fisiologi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Manusia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Anfisman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</a:t>
            </a:r>
            <a:br>
              <a:rPr lang="en-US" sz="4000" dirty="0">
                <a:latin typeface="Arial" pitchFamily="34" charset="0"/>
                <a:cs typeface="Arial" pitchFamily="34" charset="0"/>
              </a:rPr>
            </a:br>
            <a:r>
              <a:rPr lang="en-US" sz="4000" dirty="0" err="1">
                <a:latin typeface="Arial" pitchFamily="34" charset="0"/>
                <a:cs typeface="Arial" pitchFamily="34" charset="0"/>
              </a:rPr>
              <a:t>Sm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I (2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sks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</a:t>
            </a:r>
          </a:p>
        </p:txBody>
      </p:sp>
      <p:pic>
        <p:nvPicPr>
          <p:cNvPr id="2" name="Picture 6">
            <a:extLst>
              <a:ext uri="{FF2B5EF4-FFF2-40B4-BE49-F238E27FC236}">
                <a16:creationId xmlns:a16="http://schemas.microsoft.com/office/drawing/2014/main" id="{0CD9CC29-744A-69D0-D1E2-927958BAB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4191"/>
            <a:ext cx="9753600" cy="258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5">
            <a:extLst>
              <a:ext uri="{FF2B5EF4-FFF2-40B4-BE49-F238E27FC236}">
                <a16:creationId xmlns:a16="http://schemas.microsoft.com/office/drawing/2014/main" id="{8C86A373-64D2-DD95-5DC2-F82B7E32D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2685466"/>
            <a:ext cx="49911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Program </a:t>
            </a:r>
            <a:r>
              <a:rPr lang="en-US" altLang="en-US" sz="3600" dirty="0" err="1"/>
              <a:t>Sarjana</a:t>
            </a:r>
            <a:r>
              <a:rPr lang="en-US" altLang="en-US" sz="3600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/>
              <a:t>Fakultas</a:t>
            </a:r>
            <a:r>
              <a:rPr lang="en-US" altLang="en-US" sz="3600" dirty="0"/>
              <a:t> </a:t>
            </a:r>
            <a:r>
              <a:rPr lang="en-US" altLang="en-US" sz="3600" dirty="0" err="1"/>
              <a:t>Farmasi</a:t>
            </a:r>
            <a:endParaRPr lang="en-US" altLang="en-US" sz="3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Universitas Pancasila </a:t>
            </a:r>
          </a:p>
        </p:txBody>
      </p:sp>
    </p:spTree>
    <p:extLst>
      <p:ext uri="{BB962C8B-B14F-4D97-AF65-F5344CB8AC3E}">
        <p14:creationId xmlns:p14="http://schemas.microsoft.com/office/powerpoint/2010/main" val="3172002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04835B-6274-B8C0-FC0F-9F0C0CC0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208" y="1293757"/>
            <a:ext cx="6369841" cy="1201793"/>
          </a:xfrm>
        </p:spPr>
        <p:txBody>
          <a:bodyPr/>
          <a:lstStyle/>
          <a:p>
            <a:pPr algn="ctr"/>
            <a:r>
              <a:rPr lang="en-US" dirty="0"/>
              <a:t>Agenda </a:t>
            </a:r>
            <a:r>
              <a:rPr lang="en-US" dirty="0" err="1"/>
              <a:t>kegiatan</a:t>
            </a:r>
            <a:r>
              <a:rPr lang="en-US" dirty="0"/>
              <a:t>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9A2216-9888-5C9F-9FF4-C4E3A09AD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208" y="3077869"/>
            <a:ext cx="8079582" cy="458023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/>
              <a:t>Perkenalan</a:t>
            </a:r>
            <a:r>
              <a:rPr lang="en-US" dirty="0"/>
              <a:t>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Tata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kuliah</a:t>
            </a:r>
            <a:endParaRPr lang="en-US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/</a:t>
            </a:r>
            <a:r>
              <a:rPr lang="en-US" dirty="0" err="1"/>
              <a:t>evaluasi</a:t>
            </a:r>
            <a:r>
              <a:rPr lang="en-US" dirty="0"/>
              <a:t> 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kelas</a:t>
            </a:r>
            <a:endParaRPr lang="en-US" dirty="0"/>
          </a:p>
          <a:p>
            <a:pPr marL="685800" indent="0"/>
            <a:r>
              <a:rPr lang="en-US" dirty="0"/>
              <a:t>	</a:t>
            </a:r>
            <a:r>
              <a:rPr lang="en-US" sz="2800" dirty="0">
                <a:sym typeface="Wingdings" panose="05000000000000000000" pitchFamily="2" charset="2"/>
              </a:rPr>
              <a:t>WA </a:t>
            </a:r>
            <a:r>
              <a:rPr lang="en-US" sz="2800" dirty="0" err="1">
                <a:sym typeface="Wingdings" panose="05000000000000000000" pitchFamily="2" charset="2"/>
              </a:rPr>
              <a:t>grup</a:t>
            </a:r>
            <a:r>
              <a:rPr lang="en-US" sz="2800" dirty="0">
                <a:sym typeface="Wingdings" panose="05000000000000000000" pitchFamily="2" charset="2"/>
              </a:rPr>
              <a:t> : </a:t>
            </a:r>
            <a:r>
              <a:rPr lang="en-US" sz="2800" dirty="0" err="1">
                <a:sym typeface="Wingdings" panose="05000000000000000000" pitchFamily="2" charset="2"/>
              </a:rPr>
              <a:t>kelas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kuliah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Anfisman</a:t>
            </a:r>
            <a:endParaRPr lang="en-US" sz="2800" dirty="0">
              <a:sym typeface="Wingdings" panose="05000000000000000000" pitchFamily="2" charset="2"/>
            </a:endParaRPr>
          </a:p>
          <a:p>
            <a:pPr marL="685800" indent="0"/>
            <a:r>
              <a:rPr lang="en-US" sz="2800" dirty="0">
                <a:sym typeface="Wingdings" panose="05000000000000000000" pitchFamily="2" charset="2"/>
              </a:rPr>
              <a:t>   WA </a:t>
            </a:r>
            <a:r>
              <a:rPr lang="en-US" sz="2800" dirty="0" err="1">
                <a:sym typeface="Wingdings" panose="05000000000000000000" pitchFamily="2" charset="2"/>
              </a:rPr>
              <a:t>grup</a:t>
            </a:r>
            <a:r>
              <a:rPr lang="en-US" sz="2800" dirty="0">
                <a:sym typeface="Wingdings" panose="05000000000000000000" pitchFamily="2" charset="2"/>
              </a:rPr>
              <a:t>: </a:t>
            </a:r>
            <a:r>
              <a:rPr lang="en-US" sz="2800" dirty="0" err="1">
                <a:sym typeface="Wingdings" panose="05000000000000000000" pitchFamily="2" charset="2"/>
              </a:rPr>
              <a:t>ketua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kelas</a:t>
            </a:r>
            <a:r>
              <a:rPr lang="en-US" sz="2800" dirty="0">
                <a:sym typeface="Wingdings" panose="05000000000000000000" pitchFamily="2" charset="2"/>
              </a:rPr>
              <a:t> ACD - </a:t>
            </a:r>
            <a:r>
              <a:rPr lang="en-US" sz="2800" dirty="0" err="1">
                <a:sym typeface="Wingdings" panose="05000000000000000000" pitchFamily="2" charset="2"/>
              </a:rPr>
              <a:t>dosen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</a:p>
          <a:p>
            <a:pPr marL="514350" indent="-514350">
              <a:buAutoNum type="arabicPeriod" startAt="6"/>
            </a:pP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neosidam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https://neosisdam.univpancasila.ac.id/app/neolms</a:t>
            </a:r>
          </a:p>
        </p:txBody>
      </p:sp>
    </p:spTree>
    <p:extLst>
      <p:ext uri="{BB962C8B-B14F-4D97-AF65-F5344CB8AC3E}">
        <p14:creationId xmlns:p14="http://schemas.microsoft.com/office/powerpoint/2010/main" val="91076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5D686BF-54D6-A3D7-6607-E60A981F6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94" y="688577"/>
            <a:ext cx="9087611" cy="74648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51C634-D8CE-1D34-58EE-56907A6C7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647" y="8750587"/>
            <a:ext cx="7764710" cy="376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4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79450-A811-4954-1B27-2677159D1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1313041"/>
            <a:ext cx="8543925" cy="1258709"/>
          </a:xfrm>
        </p:spPr>
        <p:txBody>
          <a:bodyPr/>
          <a:lstStyle/>
          <a:p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269765-A024-A129-EFEF-C053D355A8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500830"/>
              </p:ext>
            </p:extLst>
          </p:nvPr>
        </p:nvGraphicFramePr>
        <p:xfrm>
          <a:off x="681039" y="3516313"/>
          <a:ext cx="854392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062">
                  <a:extLst>
                    <a:ext uri="{9D8B030D-6E8A-4147-A177-3AD203B41FA5}">
                      <a16:colId xmlns:a16="http://schemas.microsoft.com/office/drawing/2014/main" val="411871456"/>
                    </a:ext>
                  </a:extLst>
                </a:gridCol>
                <a:gridCol w="2990849">
                  <a:extLst>
                    <a:ext uri="{9D8B030D-6E8A-4147-A177-3AD203B41FA5}">
                      <a16:colId xmlns:a16="http://schemas.microsoft.com/office/drawing/2014/main" val="2943884852"/>
                    </a:ext>
                  </a:extLst>
                </a:gridCol>
                <a:gridCol w="1916907">
                  <a:extLst>
                    <a:ext uri="{9D8B030D-6E8A-4147-A177-3AD203B41FA5}">
                      <a16:colId xmlns:a16="http://schemas.microsoft.com/office/drawing/2014/main" val="2435166080"/>
                    </a:ext>
                  </a:extLst>
                </a:gridCol>
                <a:gridCol w="2374106">
                  <a:extLst>
                    <a:ext uri="{9D8B030D-6E8A-4147-A177-3AD203B41FA5}">
                      <a16:colId xmlns:a16="http://schemas.microsoft.com/office/drawing/2014/main" val="4048429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/>
                        <a:t>Kelas</a:t>
                      </a:r>
                      <a:r>
                        <a:rPr lang="en-US" sz="28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Nama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248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44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05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519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82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2CCF8E-2F50-83BE-DFB3-43C2FF1DD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0" y="808948"/>
            <a:ext cx="8458200" cy="1193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47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</TotalTime>
  <Words>125</Words>
  <Application>Microsoft Office PowerPoint</Application>
  <PresentationFormat>Custom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Agenda kegiatan </vt:lpstr>
      <vt:lpstr>PowerPoint Presentation</vt:lpstr>
      <vt:lpstr>Pemilihan Ketua Kelas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 Sumarny</dc:creator>
  <cp:lastModifiedBy>Ros Sumarny</cp:lastModifiedBy>
  <cp:revision>5</cp:revision>
  <dcterms:created xsi:type="dcterms:W3CDTF">2024-09-07T09:47:28Z</dcterms:created>
  <dcterms:modified xsi:type="dcterms:W3CDTF">2024-09-07T11:24:52Z</dcterms:modified>
</cp:coreProperties>
</file>