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6308" r:id="rId8"/>
    <p:sldId id="6309" r:id="rId9"/>
    <p:sldId id="6307" r:id="rId10"/>
    <p:sldId id="6310" r:id="rId11"/>
    <p:sldId id="263" r:id="rId12"/>
    <p:sldId id="264" r:id="rId13"/>
    <p:sldId id="265" r:id="rId14"/>
    <p:sldId id="266" r:id="rId15"/>
    <p:sldId id="6311" r:id="rId16"/>
  </p:sldIdLst>
  <p:sldSz cx="9144000" cy="5149850"/>
  <p:notesSz cx="9144000" cy="5149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82"/>
    <p:restoredTop sz="94694"/>
  </p:normalViewPr>
  <p:slideViewPr>
    <p:cSldViewPr>
      <p:cViewPr varScale="1">
        <p:scale>
          <a:sx n="104" d="100"/>
          <a:sy n="104" d="100"/>
        </p:scale>
        <p:origin x="1880" y="1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E013EB-1A73-47EA-B112-7D8BB949FEBF}" type="doc">
      <dgm:prSet loTypeId="urn:microsoft.com/office/officeart/2005/8/layout/venn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4513BE4-2DF4-4E83-BB67-BF8A67EE15BB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400" dirty="0"/>
            <a:t>1.Daya </a:t>
          </a:r>
          <a:r>
            <a:rPr lang="en-US" sz="2400" dirty="0" err="1"/>
            <a:t>tarik</a:t>
          </a:r>
          <a:r>
            <a:rPr lang="en-US" sz="2400" dirty="0"/>
            <a:t> </a:t>
          </a:r>
          <a:r>
            <a:rPr lang="en-US" sz="2400" dirty="0" err="1"/>
            <a:t>daerah</a:t>
          </a:r>
          <a:r>
            <a:rPr lang="en-US" sz="2400" dirty="0"/>
            <a:t> </a:t>
          </a:r>
          <a:r>
            <a:rPr lang="en-US" sz="2400" dirty="0" err="1"/>
            <a:t>tujuan</a:t>
          </a:r>
          <a:r>
            <a:rPr lang="en-US" sz="2400" dirty="0"/>
            <a:t> </a:t>
          </a:r>
          <a:r>
            <a:rPr lang="en-US" sz="2400" dirty="0" err="1"/>
            <a:t>wisata</a:t>
          </a:r>
          <a:endParaRPr lang="en-US" sz="2400" dirty="0"/>
        </a:p>
        <a:p>
          <a:pPr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dirty="0"/>
        </a:p>
      </dgm:t>
    </dgm:pt>
    <dgm:pt modelId="{A27E6CFE-9596-4472-AB59-103F8AF1DC42}" type="parTrans" cxnId="{E95C6C08-91BB-4AAA-B585-CECCD9A1E7B6}">
      <dgm:prSet/>
      <dgm:spPr/>
      <dgm:t>
        <a:bodyPr/>
        <a:lstStyle/>
        <a:p>
          <a:endParaRPr lang="en-US"/>
        </a:p>
      </dgm:t>
    </dgm:pt>
    <dgm:pt modelId="{51997F71-5B57-45AE-BC91-AE6A8070273F}" type="sibTrans" cxnId="{E95C6C08-91BB-4AAA-B585-CECCD9A1E7B6}">
      <dgm:prSet/>
      <dgm:spPr/>
      <dgm:t>
        <a:bodyPr/>
        <a:lstStyle/>
        <a:p>
          <a:endParaRPr lang="en-US"/>
        </a:p>
      </dgm:t>
    </dgm:pt>
    <dgm:pt modelId="{B23723DC-00C5-46E1-86C6-66E65430A773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400" dirty="0"/>
            <a:t>2.Fasilitas yang </a:t>
          </a:r>
          <a:r>
            <a:rPr lang="en-US" sz="2400" dirty="0" err="1"/>
            <a:t>dimiliki</a:t>
          </a:r>
          <a:r>
            <a:rPr lang="en-US" sz="2400" dirty="0"/>
            <a:t> </a:t>
          </a:r>
          <a:r>
            <a:rPr lang="en-US" sz="2400" dirty="0" err="1"/>
            <a:t>daerah</a:t>
          </a:r>
          <a:r>
            <a:rPr lang="en-US" sz="2400" dirty="0"/>
            <a:t> </a:t>
          </a:r>
          <a:r>
            <a:rPr lang="en-US" sz="2400" dirty="0" err="1"/>
            <a:t>tujuan</a:t>
          </a:r>
          <a:r>
            <a:rPr lang="en-US" sz="2400" dirty="0"/>
            <a:t> </a:t>
          </a:r>
          <a:r>
            <a:rPr lang="en-US" sz="2400" dirty="0" err="1"/>
            <a:t>wisata</a:t>
          </a:r>
          <a:endParaRPr lang="en-US" sz="2400" dirty="0"/>
        </a:p>
        <a:p>
          <a:pPr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100" dirty="0"/>
        </a:p>
      </dgm:t>
    </dgm:pt>
    <dgm:pt modelId="{643942B4-F097-4DAB-B67E-FEBB53068498}" type="parTrans" cxnId="{F45F687C-077A-4DA6-86A5-EC566BB35ECA}">
      <dgm:prSet/>
      <dgm:spPr/>
      <dgm:t>
        <a:bodyPr/>
        <a:lstStyle/>
        <a:p>
          <a:endParaRPr lang="en-US"/>
        </a:p>
      </dgm:t>
    </dgm:pt>
    <dgm:pt modelId="{5D304039-1205-4214-9B9E-D16D1473905C}" type="sibTrans" cxnId="{F45F687C-077A-4DA6-86A5-EC566BB35ECA}">
      <dgm:prSet/>
      <dgm:spPr/>
      <dgm:t>
        <a:bodyPr/>
        <a:lstStyle/>
        <a:p>
          <a:endParaRPr lang="en-US"/>
        </a:p>
      </dgm:t>
    </dgm:pt>
    <dgm:pt modelId="{86CEDBA3-161B-41B5-8270-CC5941110C54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400" dirty="0"/>
            <a:t>3.Kemudahan </a:t>
          </a:r>
          <a:r>
            <a:rPr lang="en-US" sz="2400" dirty="0" err="1"/>
            <a:t>untuk</a:t>
          </a:r>
          <a:r>
            <a:rPr lang="en-US" sz="2400" dirty="0"/>
            <a:t> </a:t>
          </a:r>
          <a:r>
            <a:rPr lang="en-US" sz="2400" dirty="0" err="1"/>
            <a:t>mencapai</a:t>
          </a:r>
          <a:r>
            <a:rPr lang="en-US" sz="2400" dirty="0"/>
            <a:t> </a:t>
          </a:r>
          <a:r>
            <a:rPr lang="en-US" sz="2400" dirty="0" err="1"/>
            <a:t>daerah</a:t>
          </a:r>
          <a:r>
            <a:rPr lang="en-US" sz="2400" dirty="0"/>
            <a:t>  </a:t>
          </a:r>
          <a:r>
            <a:rPr lang="en-US" sz="2400" dirty="0" err="1"/>
            <a:t>tujuan</a:t>
          </a:r>
          <a:r>
            <a:rPr lang="en-US" sz="2400" dirty="0"/>
            <a:t> </a:t>
          </a:r>
          <a:r>
            <a:rPr lang="en-US" sz="2400" dirty="0" err="1"/>
            <a:t>wisata</a:t>
          </a:r>
          <a:endParaRPr lang="en-US" sz="2100" dirty="0"/>
        </a:p>
      </dgm:t>
    </dgm:pt>
    <dgm:pt modelId="{948D1601-5700-4E04-8693-CBDB7C14147B}" type="parTrans" cxnId="{87A4D77D-EB94-422A-96EF-C61D9F6D9548}">
      <dgm:prSet/>
      <dgm:spPr/>
      <dgm:t>
        <a:bodyPr/>
        <a:lstStyle/>
        <a:p>
          <a:endParaRPr lang="en-US"/>
        </a:p>
      </dgm:t>
    </dgm:pt>
    <dgm:pt modelId="{BC0515D6-05C8-4994-BC0A-9AB91E9BD7F6}" type="sibTrans" cxnId="{87A4D77D-EB94-422A-96EF-C61D9F6D9548}">
      <dgm:prSet/>
      <dgm:spPr/>
      <dgm:t>
        <a:bodyPr/>
        <a:lstStyle/>
        <a:p>
          <a:endParaRPr lang="en-US"/>
        </a:p>
      </dgm:t>
    </dgm:pt>
    <dgm:pt modelId="{0A7292B0-4E31-403D-9B65-C0EE15C21767}" type="pres">
      <dgm:prSet presAssocID="{C4E013EB-1A73-47EA-B112-7D8BB949FEBF}" presName="Name0" presStyleCnt="0">
        <dgm:presLayoutVars>
          <dgm:dir/>
          <dgm:resizeHandles val="exact"/>
        </dgm:presLayoutVars>
      </dgm:prSet>
      <dgm:spPr/>
    </dgm:pt>
    <dgm:pt modelId="{ADC1891F-E4E1-4F75-87F7-04B41ACACF49}" type="pres">
      <dgm:prSet presAssocID="{A4513BE4-2DF4-4E83-BB67-BF8A67EE15BB}" presName="Name5" presStyleLbl="vennNode1" presStyleIdx="0" presStyleCnt="3">
        <dgm:presLayoutVars>
          <dgm:bulletEnabled val="1"/>
        </dgm:presLayoutVars>
      </dgm:prSet>
      <dgm:spPr/>
    </dgm:pt>
    <dgm:pt modelId="{FCAB4E1E-C683-4C95-AEA1-C85504594AF5}" type="pres">
      <dgm:prSet presAssocID="{51997F71-5B57-45AE-BC91-AE6A8070273F}" presName="space" presStyleCnt="0"/>
      <dgm:spPr/>
    </dgm:pt>
    <dgm:pt modelId="{09F40103-DA8D-4752-9FEE-C586AE29DA68}" type="pres">
      <dgm:prSet presAssocID="{B23723DC-00C5-46E1-86C6-66E65430A773}" presName="Name5" presStyleLbl="vennNode1" presStyleIdx="1" presStyleCnt="3">
        <dgm:presLayoutVars>
          <dgm:bulletEnabled val="1"/>
        </dgm:presLayoutVars>
      </dgm:prSet>
      <dgm:spPr/>
    </dgm:pt>
    <dgm:pt modelId="{FAD981E8-A1FE-4921-9FDF-1817C23F9340}" type="pres">
      <dgm:prSet presAssocID="{5D304039-1205-4214-9B9E-D16D1473905C}" presName="space" presStyleCnt="0"/>
      <dgm:spPr/>
    </dgm:pt>
    <dgm:pt modelId="{7475CCD8-72B4-41FE-A123-94CDE2B9B322}" type="pres">
      <dgm:prSet presAssocID="{86CEDBA3-161B-41B5-8270-CC5941110C54}" presName="Name5" presStyleLbl="vennNode1" presStyleIdx="2" presStyleCnt="3">
        <dgm:presLayoutVars>
          <dgm:bulletEnabled val="1"/>
        </dgm:presLayoutVars>
      </dgm:prSet>
      <dgm:spPr/>
    </dgm:pt>
  </dgm:ptLst>
  <dgm:cxnLst>
    <dgm:cxn modelId="{E95C6C08-91BB-4AAA-B585-CECCD9A1E7B6}" srcId="{C4E013EB-1A73-47EA-B112-7D8BB949FEBF}" destId="{A4513BE4-2DF4-4E83-BB67-BF8A67EE15BB}" srcOrd="0" destOrd="0" parTransId="{A27E6CFE-9596-4472-AB59-103F8AF1DC42}" sibTransId="{51997F71-5B57-45AE-BC91-AE6A8070273F}"/>
    <dgm:cxn modelId="{D15C1825-D272-474A-801F-330399959A29}" type="presOf" srcId="{C4E013EB-1A73-47EA-B112-7D8BB949FEBF}" destId="{0A7292B0-4E31-403D-9B65-C0EE15C21767}" srcOrd="0" destOrd="0" presId="urn:microsoft.com/office/officeart/2005/8/layout/venn3"/>
    <dgm:cxn modelId="{CB976F3A-73E7-42D6-B13B-5C052A3039A7}" type="presOf" srcId="{86CEDBA3-161B-41B5-8270-CC5941110C54}" destId="{7475CCD8-72B4-41FE-A123-94CDE2B9B322}" srcOrd="0" destOrd="0" presId="urn:microsoft.com/office/officeart/2005/8/layout/venn3"/>
    <dgm:cxn modelId="{F45F687C-077A-4DA6-86A5-EC566BB35ECA}" srcId="{C4E013EB-1A73-47EA-B112-7D8BB949FEBF}" destId="{B23723DC-00C5-46E1-86C6-66E65430A773}" srcOrd="1" destOrd="0" parTransId="{643942B4-F097-4DAB-B67E-FEBB53068498}" sibTransId="{5D304039-1205-4214-9B9E-D16D1473905C}"/>
    <dgm:cxn modelId="{87A4D77D-EB94-422A-96EF-C61D9F6D9548}" srcId="{C4E013EB-1A73-47EA-B112-7D8BB949FEBF}" destId="{86CEDBA3-161B-41B5-8270-CC5941110C54}" srcOrd="2" destOrd="0" parTransId="{948D1601-5700-4E04-8693-CBDB7C14147B}" sibTransId="{BC0515D6-05C8-4994-BC0A-9AB91E9BD7F6}"/>
    <dgm:cxn modelId="{9C5AB5C6-28C4-4643-AC68-237E90A8831D}" type="presOf" srcId="{A4513BE4-2DF4-4E83-BB67-BF8A67EE15BB}" destId="{ADC1891F-E4E1-4F75-87F7-04B41ACACF49}" srcOrd="0" destOrd="0" presId="urn:microsoft.com/office/officeart/2005/8/layout/venn3"/>
    <dgm:cxn modelId="{1F65A0EE-0B9C-4615-A473-29BD934EEE61}" type="presOf" srcId="{B23723DC-00C5-46E1-86C6-66E65430A773}" destId="{09F40103-DA8D-4752-9FEE-C586AE29DA68}" srcOrd="0" destOrd="0" presId="urn:microsoft.com/office/officeart/2005/8/layout/venn3"/>
    <dgm:cxn modelId="{177509F2-64F4-413E-9CC5-E599A150FFBB}" type="presParOf" srcId="{0A7292B0-4E31-403D-9B65-C0EE15C21767}" destId="{ADC1891F-E4E1-4F75-87F7-04B41ACACF49}" srcOrd="0" destOrd="0" presId="urn:microsoft.com/office/officeart/2005/8/layout/venn3"/>
    <dgm:cxn modelId="{13E6E668-4724-49F1-BDB6-94F747BA4114}" type="presParOf" srcId="{0A7292B0-4E31-403D-9B65-C0EE15C21767}" destId="{FCAB4E1E-C683-4C95-AEA1-C85504594AF5}" srcOrd="1" destOrd="0" presId="urn:microsoft.com/office/officeart/2005/8/layout/venn3"/>
    <dgm:cxn modelId="{7187447C-1FE6-4751-B243-E597EADEAB9E}" type="presParOf" srcId="{0A7292B0-4E31-403D-9B65-C0EE15C21767}" destId="{09F40103-DA8D-4752-9FEE-C586AE29DA68}" srcOrd="2" destOrd="0" presId="urn:microsoft.com/office/officeart/2005/8/layout/venn3"/>
    <dgm:cxn modelId="{3957F7E1-5AB7-4821-8FDD-F063F7D99815}" type="presParOf" srcId="{0A7292B0-4E31-403D-9B65-C0EE15C21767}" destId="{FAD981E8-A1FE-4921-9FDF-1817C23F9340}" srcOrd="3" destOrd="0" presId="urn:microsoft.com/office/officeart/2005/8/layout/venn3"/>
    <dgm:cxn modelId="{865E9890-D6C8-437C-B120-CFDBCF3EB87A}" type="presParOf" srcId="{0A7292B0-4E31-403D-9B65-C0EE15C21767}" destId="{7475CCD8-72B4-41FE-A123-94CDE2B9B322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C1891F-E4E1-4F75-87F7-04B41ACACF49}">
      <dsp:nvSpPr>
        <dsp:cNvPr id="0" name=""/>
        <dsp:cNvSpPr/>
      </dsp:nvSpPr>
      <dsp:spPr>
        <a:xfrm>
          <a:off x="2514" y="273865"/>
          <a:ext cx="2198856" cy="2198856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1010" tIns="30480" rIns="121010" bIns="304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400" kern="1200" dirty="0"/>
            <a:t>1.Daya </a:t>
          </a:r>
          <a:r>
            <a:rPr lang="en-US" sz="2400" kern="1200" dirty="0" err="1"/>
            <a:t>tarik</a:t>
          </a:r>
          <a:r>
            <a:rPr lang="en-US" sz="2400" kern="1200" dirty="0"/>
            <a:t> </a:t>
          </a:r>
          <a:r>
            <a:rPr lang="en-US" sz="2400" kern="1200" dirty="0" err="1"/>
            <a:t>daerah</a:t>
          </a:r>
          <a:r>
            <a:rPr lang="en-US" sz="2400" kern="1200" dirty="0"/>
            <a:t> </a:t>
          </a:r>
          <a:r>
            <a:rPr lang="en-US" sz="2400" kern="1200" dirty="0" err="1"/>
            <a:t>tujuan</a:t>
          </a:r>
          <a:r>
            <a:rPr lang="en-US" sz="2400" kern="1200" dirty="0"/>
            <a:t> </a:t>
          </a:r>
          <a:r>
            <a:rPr lang="en-US" sz="2400" kern="1200" dirty="0" err="1"/>
            <a:t>wisata</a:t>
          </a:r>
          <a:endParaRPr lang="en-US" sz="2400" kern="1200" dirty="0"/>
        </a:p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 dirty="0"/>
        </a:p>
      </dsp:txBody>
      <dsp:txXfrm>
        <a:off x="324529" y="595880"/>
        <a:ext cx="1554826" cy="1554826"/>
      </dsp:txXfrm>
    </dsp:sp>
    <dsp:sp modelId="{09F40103-DA8D-4752-9FEE-C586AE29DA68}">
      <dsp:nvSpPr>
        <dsp:cNvPr id="0" name=""/>
        <dsp:cNvSpPr/>
      </dsp:nvSpPr>
      <dsp:spPr>
        <a:xfrm>
          <a:off x="1761599" y="273865"/>
          <a:ext cx="2198856" cy="2198856"/>
        </a:xfrm>
        <a:prstGeom prst="ellipse">
          <a:avLst/>
        </a:prstGeom>
        <a:solidFill>
          <a:schemeClr val="accent5">
            <a:alpha val="50000"/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1010" tIns="30480" rIns="121010" bIns="304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400" kern="1200" dirty="0"/>
            <a:t>2.Fasilitas yang </a:t>
          </a:r>
          <a:r>
            <a:rPr lang="en-US" sz="2400" kern="1200" dirty="0" err="1"/>
            <a:t>dimiliki</a:t>
          </a:r>
          <a:r>
            <a:rPr lang="en-US" sz="2400" kern="1200" dirty="0"/>
            <a:t> </a:t>
          </a:r>
          <a:r>
            <a:rPr lang="en-US" sz="2400" kern="1200" dirty="0" err="1"/>
            <a:t>daerah</a:t>
          </a:r>
          <a:r>
            <a:rPr lang="en-US" sz="2400" kern="1200" dirty="0"/>
            <a:t> </a:t>
          </a:r>
          <a:r>
            <a:rPr lang="en-US" sz="2400" kern="1200" dirty="0" err="1"/>
            <a:t>tujuan</a:t>
          </a:r>
          <a:r>
            <a:rPr lang="en-US" sz="2400" kern="1200" dirty="0"/>
            <a:t> </a:t>
          </a:r>
          <a:r>
            <a:rPr lang="en-US" sz="2400" kern="1200" dirty="0" err="1"/>
            <a:t>wisata</a:t>
          </a:r>
          <a:endParaRPr lang="en-US" sz="2400" kern="1200" dirty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100" kern="1200" dirty="0"/>
        </a:p>
      </dsp:txBody>
      <dsp:txXfrm>
        <a:off x="2083614" y="595880"/>
        <a:ext cx="1554826" cy="1554826"/>
      </dsp:txXfrm>
    </dsp:sp>
    <dsp:sp modelId="{7475CCD8-72B4-41FE-A123-94CDE2B9B322}">
      <dsp:nvSpPr>
        <dsp:cNvPr id="0" name=""/>
        <dsp:cNvSpPr/>
      </dsp:nvSpPr>
      <dsp:spPr>
        <a:xfrm>
          <a:off x="3520684" y="273865"/>
          <a:ext cx="2198856" cy="2198856"/>
        </a:xfrm>
        <a:prstGeom prst="ellipse">
          <a:avLst/>
        </a:prstGeom>
        <a:solidFill>
          <a:schemeClr val="accent5">
            <a:alpha val="50000"/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21010" tIns="30480" rIns="121010" bIns="304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400" kern="1200" dirty="0"/>
            <a:t>3.Kemudahan </a:t>
          </a:r>
          <a:r>
            <a:rPr lang="en-US" sz="2400" kern="1200" dirty="0" err="1"/>
            <a:t>untuk</a:t>
          </a:r>
          <a:r>
            <a:rPr lang="en-US" sz="2400" kern="1200" dirty="0"/>
            <a:t> </a:t>
          </a:r>
          <a:r>
            <a:rPr lang="en-US" sz="2400" kern="1200" dirty="0" err="1"/>
            <a:t>mencapai</a:t>
          </a:r>
          <a:r>
            <a:rPr lang="en-US" sz="2400" kern="1200" dirty="0"/>
            <a:t> </a:t>
          </a:r>
          <a:r>
            <a:rPr lang="en-US" sz="2400" kern="1200" dirty="0" err="1"/>
            <a:t>daerah</a:t>
          </a:r>
          <a:r>
            <a:rPr lang="en-US" sz="2400" kern="1200" dirty="0"/>
            <a:t>  </a:t>
          </a:r>
          <a:r>
            <a:rPr lang="en-US" sz="2400" kern="1200" dirty="0" err="1"/>
            <a:t>tujuan</a:t>
          </a:r>
          <a:r>
            <a:rPr lang="en-US" sz="2400" kern="1200" dirty="0"/>
            <a:t> </a:t>
          </a:r>
          <a:r>
            <a:rPr lang="en-US" sz="2400" kern="1200" dirty="0" err="1"/>
            <a:t>wisata</a:t>
          </a:r>
          <a:endParaRPr lang="en-US" sz="2100" kern="1200" dirty="0"/>
        </a:p>
      </dsp:txBody>
      <dsp:txXfrm>
        <a:off x="3842699" y="595880"/>
        <a:ext cx="1554826" cy="15548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rgbClr val="33333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3255" y="143255"/>
            <a:ext cx="8857615" cy="4855845"/>
          </a:xfrm>
          <a:custGeom>
            <a:avLst/>
            <a:gdLst/>
            <a:ahLst/>
            <a:cxnLst/>
            <a:rect l="l" t="t" r="r" b="b"/>
            <a:pathLst>
              <a:path w="8857615" h="4855845">
                <a:moveTo>
                  <a:pt x="0" y="4855463"/>
                </a:moveTo>
                <a:lnTo>
                  <a:pt x="8857488" y="4855463"/>
                </a:lnTo>
                <a:lnTo>
                  <a:pt x="8857488" y="0"/>
                </a:lnTo>
                <a:lnTo>
                  <a:pt x="0" y="0"/>
                </a:lnTo>
                <a:lnTo>
                  <a:pt x="0" y="4855463"/>
                </a:lnTo>
                <a:close/>
              </a:path>
            </a:pathLst>
          </a:custGeom>
          <a:solidFill>
            <a:srgbClr val="EBE3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9144000" cy="5145405"/>
          </a:xfrm>
          <a:custGeom>
            <a:avLst/>
            <a:gdLst/>
            <a:ahLst/>
            <a:cxnLst/>
            <a:rect l="l" t="t" r="r" b="b"/>
            <a:pathLst>
              <a:path w="9144000" h="5145405">
                <a:moveTo>
                  <a:pt x="9144000" y="0"/>
                </a:moveTo>
                <a:lnTo>
                  <a:pt x="9000744" y="0"/>
                </a:lnTo>
                <a:lnTo>
                  <a:pt x="9000744" y="143256"/>
                </a:lnTo>
                <a:lnTo>
                  <a:pt x="9000744" y="4998720"/>
                </a:lnTo>
                <a:lnTo>
                  <a:pt x="143256" y="4998720"/>
                </a:lnTo>
                <a:lnTo>
                  <a:pt x="143256" y="143256"/>
                </a:lnTo>
                <a:lnTo>
                  <a:pt x="9000744" y="143256"/>
                </a:lnTo>
                <a:lnTo>
                  <a:pt x="9000744" y="12"/>
                </a:lnTo>
                <a:lnTo>
                  <a:pt x="143256" y="12"/>
                </a:lnTo>
                <a:lnTo>
                  <a:pt x="0" y="0"/>
                </a:lnTo>
                <a:lnTo>
                  <a:pt x="0" y="143256"/>
                </a:lnTo>
                <a:lnTo>
                  <a:pt x="0" y="4998720"/>
                </a:lnTo>
                <a:lnTo>
                  <a:pt x="0" y="5145024"/>
                </a:lnTo>
                <a:lnTo>
                  <a:pt x="143256" y="5145024"/>
                </a:lnTo>
                <a:lnTo>
                  <a:pt x="9000744" y="5145024"/>
                </a:lnTo>
                <a:lnTo>
                  <a:pt x="9144000" y="5145024"/>
                </a:lnTo>
                <a:lnTo>
                  <a:pt x="9144000" y="4998720"/>
                </a:lnTo>
                <a:lnTo>
                  <a:pt x="9144000" y="143256"/>
                </a:lnTo>
                <a:lnTo>
                  <a:pt x="9144000" y="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8702040" y="963167"/>
            <a:ext cx="91440" cy="33655"/>
          </a:xfrm>
          <a:custGeom>
            <a:avLst/>
            <a:gdLst/>
            <a:ahLst/>
            <a:cxnLst/>
            <a:rect l="l" t="t" r="r" b="b"/>
            <a:pathLst>
              <a:path w="91440" h="33655">
                <a:moveTo>
                  <a:pt x="33528" y="26670"/>
                </a:moveTo>
                <a:lnTo>
                  <a:pt x="26670" y="24384"/>
                </a:lnTo>
                <a:lnTo>
                  <a:pt x="17145" y="24384"/>
                </a:lnTo>
                <a:lnTo>
                  <a:pt x="7747" y="24384"/>
                </a:lnTo>
                <a:lnTo>
                  <a:pt x="0" y="26670"/>
                </a:lnTo>
                <a:lnTo>
                  <a:pt x="0" y="32004"/>
                </a:lnTo>
                <a:lnTo>
                  <a:pt x="7747" y="33528"/>
                </a:lnTo>
                <a:lnTo>
                  <a:pt x="26670" y="33528"/>
                </a:lnTo>
                <a:lnTo>
                  <a:pt x="33528" y="32004"/>
                </a:lnTo>
                <a:lnTo>
                  <a:pt x="33528" y="26670"/>
                </a:lnTo>
                <a:close/>
              </a:path>
              <a:path w="91440" h="33655">
                <a:moveTo>
                  <a:pt x="57912" y="2032"/>
                </a:moveTo>
                <a:lnTo>
                  <a:pt x="50165" y="0"/>
                </a:lnTo>
                <a:lnTo>
                  <a:pt x="41529" y="0"/>
                </a:lnTo>
                <a:lnTo>
                  <a:pt x="32131" y="0"/>
                </a:lnTo>
                <a:lnTo>
                  <a:pt x="24384" y="2032"/>
                </a:lnTo>
                <a:lnTo>
                  <a:pt x="24384" y="9144"/>
                </a:lnTo>
                <a:lnTo>
                  <a:pt x="32131" y="12192"/>
                </a:lnTo>
                <a:lnTo>
                  <a:pt x="50165" y="12192"/>
                </a:lnTo>
                <a:lnTo>
                  <a:pt x="57912" y="9144"/>
                </a:lnTo>
                <a:lnTo>
                  <a:pt x="57912" y="2032"/>
                </a:lnTo>
                <a:close/>
              </a:path>
              <a:path w="91440" h="33655">
                <a:moveTo>
                  <a:pt x="91440" y="26670"/>
                </a:moveTo>
                <a:lnTo>
                  <a:pt x="83693" y="24384"/>
                </a:lnTo>
                <a:lnTo>
                  <a:pt x="75057" y="24384"/>
                </a:lnTo>
                <a:lnTo>
                  <a:pt x="65659" y="24384"/>
                </a:lnTo>
                <a:lnTo>
                  <a:pt x="57912" y="26670"/>
                </a:lnTo>
                <a:lnTo>
                  <a:pt x="57912" y="32004"/>
                </a:lnTo>
                <a:lnTo>
                  <a:pt x="65659" y="33528"/>
                </a:lnTo>
                <a:lnTo>
                  <a:pt x="83693" y="33528"/>
                </a:lnTo>
                <a:lnTo>
                  <a:pt x="91440" y="32004"/>
                </a:lnTo>
                <a:lnTo>
                  <a:pt x="91440" y="2667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781800" y="454151"/>
            <a:ext cx="94615" cy="33655"/>
          </a:xfrm>
          <a:custGeom>
            <a:avLst/>
            <a:gdLst/>
            <a:ahLst/>
            <a:cxnLst/>
            <a:rect l="l" t="t" r="r" b="b"/>
            <a:pathLst>
              <a:path w="94615" h="33654">
                <a:moveTo>
                  <a:pt x="33528" y="26670"/>
                </a:moveTo>
                <a:lnTo>
                  <a:pt x="25781" y="24384"/>
                </a:lnTo>
                <a:lnTo>
                  <a:pt x="16383" y="24384"/>
                </a:lnTo>
                <a:lnTo>
                  <a:pt x="7747" y="24384"/>
                </a:lnTo>
                <a:lnTo>
                  <a:pt x="0" y="26670"/>
                </a:lnTo>
                <a:lnTo>
                  <a:pt x="0" y="32004"/>
                </a:lnTo>
                <a:lnTo>
                  <a:pt x="7747" y="33528"/>
                </a:lnTo>
                <a:lnTo>
                  <a:pt x="25781" y="33528"/>
                </a:lnTo>
                <a:lnTo>
                  <a:pt x="33528" y="32004"/>
                </a:lnTo>
                <a:lnTo>
                  <a:pt x="33528" y="26670"/>
                </a:lnTo>
                <a:close/>
              </a:path>
              <a:path w="94615" h="33654">
                <a:moveTo>
                  <a:pt x="60960" y="2032"/>
                </a:moveTo>
                <a:lnTo>
                  <a:pt x="52451" y="0"/>
                </a:lnTo>
                <a:lnTo>
                  <a:pt x="42164" y="0"/>
                </a:lnTo>
                <a:lnTo>
                  <a:pt x="31877" y="0"/>
                </a:lnTo>
                <a:lnTo>
                  <a:pt x="24384" y="2032"/>
                </a:lnTo>
                <a:lnTo>
                  <a:pt x="24384" y="9144"/>
                </a:lnTo>
                <a:lnTo>
                  <a:pt x="31877" y="12192"/>
                </a:lnTo>
                <a:lnTo>
                  <a:pt x="52451" y="12192"/>
                </a:lnTo>
                <a:lnTo>
                  <a:pt x="60960" y="9144"/>
                </a:lnTo>
                <a:lnTo>
                  <a:pt x="60960" y="2032"/>
                </a:lnTo>
                <a:close/>
              </a:path>
              <a:path w="94615" h="33654">
                <a:moveTo>
                  <a:pt x="94488" y="26670"/>
                </a:moveTo>
                <a:lnTo>
                  <a:pt x="86741" y="24384"/>
                </a:lnTo>
                <a:lnTo>
                  <a:pt x="77343" y="24384"/>
                </a:lnTo>
                <a:lnTo>
                  <a:pt x="67818" y="24384"/>
                </a:lnTo>
                <a:lnTo>
                  <a:pt x="60960" y="26670"/>
                </a:lnTo>
                <a:lnTo>
                  <a:pt x="60960" y="32004"/>
                </a:lnTo>
                <a:lnTo>
                  <a:pt x="67818" y="33528"/>
                </a:lnTo>
                <a:lnTo>
                  <a:pt x="86741" y="33528"/>
                </a:lnTo>
                <a:lnTo>
                  <a:pt x="94488" y="32004"/>
                </a:lnTo>
                <a:lnTo>
                  <a:pt x="94488" y="2667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301777" y="4782311"/>
            <a:ext cx="33655" cy="9525"/>
          </a:xfrm>
          <a:custGeom>
            <a:avLst/>
            <a:gdLst/>
            <a:ahLst/>
            <a:cxnLst/>
            <a:rect l="l" t="t" r="r" b="b"/>
            <a:pathLst>
              <a:path w="33654" h="9525">
                <a:moveTo>
                  <a:pt x="26619" y="0"/>
                </a:moveTo>
                <a:lnTo>
                  <a:pt x="17170" y="0"/>
                </a:lnTo>
                <a:lnTo>
                  <a:pt x="7734" y="0"/>
                </a:lnTo>
                <a:lnTo>
                  <a:pt x="0" y="2286"/>
                </a:lnTo>
                <a:lnTo>
                  <a:pt x="0" y="7620"/>
                </a:lnTo>
                <a:lnTo>
                  <a:pt x="7734" y="9144"/>
                </a:lnTo>
                <a:lnTo>
                  <a:pt x="26619" y="9144"/>
                </a:lnTo>
                <a:lnTo>
                  <a:pt x="33502" y="7620"/>
                </a:lnTo>
                <a:lnTo>
                  <a:pt x="33502" y="2286"/>
                </a:lnTo>
                <a:lnTo>
                  <a:pt x="26619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2459735" y="4681727"/>
            <a:ext cx="36830" cy="9525"/>
          </a:xfrm>
          <a:custGeom>
            <a:avLst/>
            <a:gdLst/>
            <a:ahLst/>
            <a:cxnLst/>
            <a:rect l="l" t="t" r="r" b="b"/>
            <a:pathLst>
              <a:path w="36830" h="9525">
                <a:moveTo>
                  <a:pt x="28193" y="0"/>
                </a:moveTo>
                <a:lnTo>
                  <a:pt x="18795" y="0"/>
                </a:lnTo>
                <a:lnTo>
                  <a:pt x="8508" y="0"/>
                </a:lnTo>
                <a:lnTo>
                  <a:pt x="0" y="1524"/>
                </a:lnTo>
                <a:lnTo>
                  <a:pt x="0" y="6858"/>
                </a:lnTo>
                <a:lnTo>
                  <a:pt x="8508" y="9144"/>
                </a:lnTo>
                <a:lnTo>
                  <a:pt x="28193" y="9144"/>
                </a:lnTo>
                <a:lnTo>
                  <a:pt x="36575" y="6858"/>
                </a:lnTo>
                <a:lnTo>
                  <a:pt x="36575" y="1524"/>
                </a:lnTo>
                <a:lnTo>
                  <a:pt x="28193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362737" y="4782311"/>
            <a:ext cx="33655" cy="9525"/>
          </a:xfrm>
          <a:custGeom>
            <a:avLst/>
            <a:gdLst/>
            <a:ahLst/>
            <a:cxnLst/>
            <a:rect l="l" t="t" r="r" b="b"/>
            <a:pathLst>
              <a:path w="33654" h="9525">
                <a:moveTo>
                  <a:pt x="25768" y="0"/>
                </a:moveTo>
                <a:lnTo>
                  <a:pt x="17170" y="0"/>
                </a:lnTo>
                <a:lnTo>
                  <a:pt x="7708" y="0"/>
                </a:lnTo>
                <a:lnTo>
                  <a:pt x="0" y="2286"/>
                </a:lnTo>
                <a:lnTo>
                  <a:pt x="0" y="7620"/>
                </a:lnTo>
                <a:lnTo>
                  <a:pt x="7708" y="9144"/>
                </a:lnTo>
                <a:lnTo>
                  <a:pt x="25768" y="9144"/>
                </a:lnTo>
                <a:lnTo>
                  <a:pt x="33477" y="7620"/>
                </a:lnTo>
                <a:lnTo>
                  <a:pt x="33477" y="2286"/>
                </a:lnTo>
                <a:lnTo>
                  <a:pt x="25768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4709160" y="4477524"/>
            <a:ext cx="91440" cy="33655"/>
          </a:xfrm>
          <a:custGeom>
            <a:avLst/>
            <a:gdLst/>
            <a:ahLst/>
            <a:cxnLst/>
            <a:rect l="l" t="t" r="r" b="b"/>
            <a:pathLst>
              <a:path w="91439" h="33654">
                <a:moveTo>
                  <a:pt x="33528" y="26670"/>
                </a:moveTo>
                <a:lnTo>
                  <a:pt x="25781" y="24384"/>
                </a:lnTo>
                <a:lnTo>
                  <a:pt x="16383" y="24384"/>
                </a:lnTo>
                <a:lnTo>
                  <a:pt x="7747" y="24384"/>
                </a:lnTo>
                <a:lnTo>
                  <a:pt x="0" y="26670"/>
                </a:lnTo>
                <a:lnTo>
                  <a:pt x="0" y="31991"/>
                </a:lnTo>
                <a:lnTo>
                  <a:pt x="7747" y="33515"/>
                </a:lnTo>
                <a:lnTo>
                  <a:pt x="25781" y="33515"/>
                </a:lnTo>
                <a:lnTo>
                  <a:pt x="33528" y="31991"/>
                </a:lnTo>
                <a:lnTo>
                  <a:pt x="33528" y="26670"/>
                </a:lnTo>
                <a:close/>
              </a:path>
              <a:path w="91439" h="33654">
                <a:moveTo>
                  <a:pt x="57912" y="1524"/>
                </a:moveTo>
                <a:lnTo>
                  <a:pt x="50165" y="0"/>
                </a:lnTo>
                <a:lnTo>
                  <a:pt x="40767" y="0"/>
                </a:lnTo>
                <a:lnTo>
                  <a:pt x="31242" y="0"/>
                </a:lnTo>
                <a:lnTo>
                  <a:pt x="24384" y="1524"/>
                </a:lnTo>
                <a:lnTo>
                  <a:pt x="24384" y="6845"/>
                </a:lnTo>
                <a:lnTo>
                  <a:pt x="31242" y="9105"/>
                </a:lnTo>
                <a:lnTo>
                  <a:pt x="50165" y="9105"/>
                </a:lnTo>
                <a:lnTo>
                  <a:pt x="57912" y="6845"/>
                </a:lnTo>
                <a:lnTo>
                  <a:pt x="57912" y="1524"/>
                </a:lnTo>
                <a:close/>
              </a:path>
              <a:path w="91439" h="33654">
                <a:moveTo>
                  <a:pt x="91440" y="26670"/>
                </a:moveTo>
                <a:lnTo>
                  <a:pt x="83693" y="24384"/>
                </a:lnTo>
                <a:lnTo>
                  <a:pt x="74295" y="24384"/>
                </a:lnTo>
                <a:lnTo>
                  <a:pt x="64770" y="24384"/>
                </a:lnTo>
                <a:lnTo>
                  <a:pt x="57912" y="26670"/>
                </a:lnTo>
                <a:lnTo>
                  <a:pt x="57912" y="31991"/>
                </a:lnTo>
                <a:lnTo>
                  <a:pt x="64770" y="33515"/>
                </a:lnTo>
                <a:lnTo>
                  <a:pt x="83693" y="33515"/>
                </a:lnTo>
                <a:lnTo>
                  <a:pt x="91440" y="31991"/>
                </a:lnTo>
                <a:lnTo>
                  <a:pt x="91440" y="2667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8793480" y="4895088"/>
            <a:ext cx="94615" cy="36830"/>
          </a:xfrm>
          <a:custGeom>
            <a:avLst/>
            <a:gdLst/>
            <a:ahLst/>
            <a:cxnLst/>
            <a:rect l="l" t="t" r="r" b="b"/>
            <a:pathLst>
              <a:path w="94615" h="36829">
                <a:moveTo>
                  <a:pt x="36576" y="27432"/>
                </a:moveTo>
                <a:lnTo>
                  <a:pt x="29083" y="24384"/>
                </a:lnTo>
                <a:lnTo>
                  <a:pt x="18796" y="24384"/>
                </a:lnTo>
                <a:lnTo>
                  <a:pt x="8509" y="24384"/>
                </a:lnTo>
                <a:lnTo>
                  <a:pt x="0" y="27432"/>
                </a:lnTo>
                <a:lnTo>
                  <a:pt x="0" y="34544"/>
                </a:lnTo>
                <a:lnTo>
                  <a:pt x="8509" y="36576"/>
                </a:lnTo>
                <a:lnTo>
                  <a:pt x="29083" y="36576"/>
                </a:lnTo>
                <a:lnTo>
                  <a:pt x="36576" y="34544"/>
                </a:lnTo>
                <a:lnTo>
                  <a:pt x="36576" y="27432"/>
                </a:lnTo>
                <a:close/>
              </a:path>
              <a:path w="94615" h="36829">
                <a:moveTo>
                  <a:pt x="60960" y="2032"/>
                </a:moveTo>
                <a:lnTo>
                  <a:pt x="53213" y="0"/>
                </a:lnTo>
                <a:lnTo>
                  <a:pt x="44577" y="0"/>
                </a:lnTo>
                <a:lnTo>
                  <a:pt x="35179" y="0"/>
                </a:lnTo>
                <a:lnTo>
                  <a:pt x="27432" y="2032"/>
                </a:lnTo>
                <a:lnTo>
                  <a:pt x="27432" y="9144"/>
                </a:lnTo>
                <a:lnTo>
                  <a:pt x="35179" y="12192"/>
                </a:lnTo>
                <a:lnTo>
                  <a:pt x="53213" y="12192"/>
                </a:lnTo>
                <a:lnTo>
                  <a:pt x="60960" y="9144"/>
                </a:lnTo>
                <a:lnTo>
                  <a:pt x="60960" y="2032"/>
                </a:lnTo>
                <a:close/>
              </a:path>
              <a:path w="94615" h="36829">
                <a:moveTo>
                  <a:pt x="94488" y="27432"/>
                </a:moveTo>
                <a:lnTo>
                  <a:pt x="86741" y="24384"/>
                </a:lnTo>
                <a:lnTo>
                  <a:pt x="78105" y="24384"/>
                </a:lnTo>
                <a:lnTo>
                  <a:pt x="68707" y="24384"/>
                </a:lnTo>
                <a:lnTo>
                  <a:pt x="60960" y="27432"/>
                </a:lnTo>
                <a:lnTo>
                  <a:pt x="60960" y="34544"/>
                </a:lnTo>
                <a:lnTo>
                  <a:pt x="68707" y="36576"/>
                </a:lnTo>
                <a:lnTo>
                  <a:pt x="86741" y="36576"/>
                </a:lnTo>
                <a:lnTo>
                  <a:pt x="94488" y="34544"/>
                </a:lnTo>
                <a:lnTo>
                  <a:pt x="94488" y="27432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6876288" y="4767097"/>
            <a:ext cx="94615" cy="36830"/>
          </a:xfrm>
          <a:custGeom>
            <a:avLst/>
            <a:gdLst/>
            <a:ahLst/>
            <a:cxnLst/>
            <a:rect l="l" t="t" r="r" b="b"/>
            <a:pathLst>
              <a:path w="94615" h="36829">
                <a:moveTo>
                  <a:pt x="33528" y="27419"/>
                </a:moveTo>
                <a:lnTo>
                  <a:pt x="25781" y="24384"/>
                </a:lnTo>
                <a:lnTo>
                  <a:pt x="16383" y="24384"/>
                </a:lnTo>
                <a:lnTo>
                  <a:pt x="7747" y="24384"/>
                </a:lnTo>
                <a:lnTo>
                  <a:pt x="0" y="27419"/>
                </a:lnTo>
                <a:lnTo>
                  <a:pt x="0" y="34518"/>
                </a:lnTo>
                <a:lnTo>
                  <a:pt x="7747" y="36550"/>
                </a:lnTo>
                <a:lnTo>
                  <a:pt x="25781" y="36550"/>
                </a:lnTo>
                <a:lnTo>
                  <a:pt x="33528" y="34518"/>
                </a:lnTo>
                <a:lnTo>
                  <a:pt x="33528" y="27419"/>
                </a:lnTo>
                <a:close/>
              </a:path>
              <a:path w="94615" h="36829">
                <a:moveTo>
                  <a:pt x="57912" y="2032"/>
                </a:moveTo>
                <a:lnTo>
                  <a:pt x="50165" y="0"/>
                </a:lnTo>
                <a:lnTo>
                  <a:pt x="40767" y="0"/>
                </a:lnTo>
                <a:lnTo>
                  <a:pt x="31242" y="0"/>
                </a:lnTo>
                <a:lnTo>
                  <a:pt x="24384" y="2032"/>
                </a:lnTo>
                <a:lnTo>
                  <a:pt x="24384" y="9118"/>
                </a:lnTo>
                <a:lnTo>
                  <a:pt x="31242" y="12141"/>
                </a:lnTo>
                <a:lnTo>
                  <a:pt x="50165" y="12141"/>
                </a:lnTo>
                <a:lnTo>
                  <a:pt x="57912" y="9118"/>
                </a:lnTo>
                <a:lnTo>
                  <a:pt x="57912" y="2032"/>
                </a:lnTo>
                <a:close/>
              </a:path>
              <a:path w="94615" h="36829">
                <a:moveTo>
                  <a:pt x="94488" y="27419"/>
                </a:moveTo>
                <a:lnTo>
                  <a:pt x="86106" y="24384"/>
                </a:lnTo>
                <a:lnTo>
                  <a:pt x="75692" y="24384"/>
                </a:lnTo>
                <a:lnTo>
                  <a:pt x="65405" y="24384"/>
                </a:lnTo>
                <a:lnTo>
                  <a:pt x="57912" y="27419"/>
                </a:lnTo>
                <a:lnTo>
                  <a:pt x="57912" y="34518"/>
                </a:lnTo>
                <a:lnTo>
                  <a:pt x="65405" y="36550"/>
                </a:lnTo>
                <a:lnTo>
                  <a:pt x="86106" y="36550"/>
                </a:lnTo>
                <a:lnTo>
                  <a:pt x="94488" y="34518"/>
                </a:lnTo>
                <a:lnTo>
                  <a:pt x="94488" y="27419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289585" y="1947671"/>
            <a:ext cx="91440" cy="33655"/>
          </a:xfrm>
          <a:custGeom>
            <a:avLst/>
            <a:gdLst/>
            <a:ahLst/>
            <a:cxnLst/>
            <a:rect l="l" t="t" r="r" b="b"/>
            <a:pathLst>
              <a:path w="91439" h="33655">
                <a:moveTo>
                  <a:pt x="33477" y="24384"/>
                </a:moveTo>
                <a:lnTo>
                  <a:pt x="25768" y="21336"/>
                </a:lnTo>
                <a:lnTo>
                  <a:pt x="16306" y="21336"/>
                </a:lnTo>
                <a:lnTo>
                  <a:pt x="7708" y="21336"/>
                </a:lnTo>
                <a:lnTo>
                  <a:pt x="0" y="24384"/>
                </a:lnTo>
                <a:lnTo>
                  <a:pt x="0" y="31496"/>
                </a:lnTo>
                <a:lnTo>
                  <a:pt x="7708" y="33528"/>
                </a:lnTo>
                <a:lnTo>
                  <a:pt x="25768" y="33528"/>
                </a:lnTo>
                <a:lnTo>
                  <a:pt x="33477" y="31496"/>
                </a:lnTo>
                <a:lnTo>
                  <a:pt x="33477" y="24384"/>
                </a:lnTo>
                <a:close/>
              </a:path>
              <a:path w="91439" h="33655">
                <a:moveTo>
                  <a:pt x="67005" y="1524"/>
                </a:moveTo>
                <a:lnTo>
                  <a:pt x="59270" y="0"/>
                </a:lnTo>
                <a:lnTo>
                  <a:pt x="49834" y="0"/>
                </a:lnTo>
                <a:lnTo>
                  <a:pt x="41236" y="0"/>
                </a:lnTo>
                <a:lnTo>
                  <a:pt x="33502" y="1524"/>
                </a:lnTo>
                <a:lnTo>
                  <a:pt x="33502" y="6858"/>
                </a:lnTo>
                <a:lnTo>
                  <a:pt x="41236" y="9144"/>
                </a:lnTo>
                <a:lnTo>
                  <a:pt x="59270" y="9144"/>
                </a:lnTo>
                <a:lnTo>
                  <a:pt x="67005" y="6858"/>
                </a:lnTo>
                <a:lnTo>
                  <a:pt x="67005" y="1524"/>
                </a:lnTo>
                <a:close/>
              </a:path>
              <a:path w="91439" h="33655">
                <a:moveTo>
                  <a:pt x="91389" y="24384"/>
                </a:moveTo>
                <a:lnTo>
                  <a:pt x="83654" y="21336"/>
                </a:lnTo>
                <a:lnTo>
                  <a:pt x="74218" y="21336"/>
                </a:lnTo>
                <a:lnTo>
                  <a:pt x="64770" y="21336"/>
                </a:lnTo>
                <a:lnTo>
                  <a:pt x="57886" y="24384"/>
                </a:lnTo>
                <a:lnTo>
                  <a:pt x="57886" y="31496"/>
                </a:lnTo>
                <a:lnTo>
                  <a:pt x="64770" y="33528"/>
                </a:lnTo>
                <a:lnTo>
                  <a:pt x="83654" y="33528"/>
                </a:lnTo>
                <a:lnTo>
                  <a:pt x="91389" y="31496"/>
                </a:lnTo>
                <a:lnTo>
                  <a:pt x="91389" y="2438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2206752" y="1438655"/>
            <a:ext cx="94615" cy="33655"/>
          </a:xfrm>
          <a:custGeom>
            <a:avLst/>
            <a:gdLst/>
            <a:ahLst/>
            <a:cxnLst/>
            <a:rect l="l" t="t" r="r" b="b"/>
            <a:pathLst>
              <a:path w="94614" h="33655">
                <a:moveTo>
                  <a:pt x="36576" y="24384"/>
                </a:moveTo>
                <a:lnTo>
                  <a:pt x="29083" y="21336"/>
                </a:lnTo>
                <a:lnTo>
                  <a:pt x="18796" y="21336"/>
                </a:lnTo>
                <a:lnTo>
                  <a:pt x="8382" y="21336"/>
                </a:lnTo>
                <a:lnTo>
                  <a:pt x="0" y="24384"/>
                </a:lnTo>
                <a:lnTo>
                  <a:pt x="0" y="31496"/>
                </a:lnTo>
                <a:lnTo>
                  <a:pt x="8382" y="33528"/>
                </a:lnTo>
                <a:lnTo>
                  <a:pt x="29083" y="33528"/>
                </a:lnTo>
                <a:lnTo>
                  <a:pt x="36576" y="31496"/>
                </a:lnTo>
                <a:lnTo>
                  <a:pt x="36576" y="24384"/>
                </a:lnTo>
                <a:close/>
              </a:path>
              <a:path w="94614" h="33655">
                <a:moveTo>
                  <a:pt x="70104" y="1524"/>
                </a:moveTo>
                <a:lnTo>
                  <a:pt x="62611" y="0"/>
                </a:lnTo>
                <a:lnTo>
                  <a:pt x="52324" y="0"/>
                </a:lnTo>
                <a:lnTo>
                  <a:pt x="42037" y="0"/>
                </a:lnTo>
                <a:lnTo>
                  <a:pt x="33528" y="1524"/>
                </a:lnTo>
                <a:lnTo>
                  <a:pt x="33528" y="6858"/>
                </a:lnTo>
                <a:lnTo>
                  <a:pt x="42037" y="9144"/>
                </a:lnTo>
                <a:lnTo>
                  <a:pt x="62611" y="9144"/>
                </a:lnTo>
                <a:lnTo>
                  <a:pt x="70104" y="6858"/>
                </a:lnTo>
                <a:lnTo>
                  <a:pt x="70104" y="1524"/>
                </a:lnTo>
                <a:close/>
              </a:path>
              <a:path w="94614" h="33655">
                <a:moveTo>
                  <a:pt x="94488" y="24384"/>
                </a:moveTo>
                <a:lnTo>
                  <a:pt x="86741" y="21336"/>
                </a:lnTo>
                <a:lnTo>
                  <a:pt x="78105" y="21336"/>
                </a:lnTo>
                <a:lnTo>
                  <a:pt x="68707" y="21336"/>
                </a:lnTo>
                <a:lnTo>
                  <a:pt x="60960" y="24384"/>
                </a:lnTo>
                <a:lnTo>
                  <a:pt x="60960" y="31496"/>
                </a:lnTo>
                <a:lnTo>
                  <a:pt x="68707" y="33528"/>
                </a:lnTo>
                <a:lnTo>
                  <a:pt x="86741" y="33528"/>
                </a:lnTo>
                <a:lnTo>
                  <a:pt x="94488" y="31496"/>
                </a:lnTo>
                <a:lnTo>
                  <a:pt x="94488" y="2438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8371415" y="1776268"/>
            <a:ext cx="183515" cy="349885"/>
          </a:xfrm>
          <a:custGeom>
            <a:avLst/>
            <a:gdLst/>
            <a:ahLst/>
            <a:cxnLst/>
            <a:rect l="l" t="t" r="r" b="b"/>
            <a:pathLst>
              <a:path w="183515" h="349885">
                <a:moveTo>
                  <a:pt x="134169" y="0"/>
                </a:moveTo>
                <a:lnTo>
                  <a:pt x="65702" y="35639"/>
                </a:lnTo>
                <a:lnTo>
                  <a:pt x="37892" y="73339"/>
                </a:lnTo>
                <a:lnTo>
                  <a:pt x="17842" y="119275"/>
                </a:lnTo>
                <a:lnTo>
                  <a:pt x="5297" y="169398"/>
                </a:lnTo>
                <a:lnTo>
                  <a:pt x="0" y="219661"/>
                </a:lnTo>
                <a:lnTo>
                  <a:pt x="1694" y="266017"/>
                </a:lnTo>
                <a:lnTo>
                  <a:pt x="10537" y="321183"/>
                </a:lnTo>
                <a:lnTo>
                  <a:pt x="23094" y="349298"/>
                </a:lnTo>
                <a:lnTo>
                  <a:pt x="35841" y="346599"/>
                </a:lnTo>
                <a:lnTo>
                  <a:pt x="45255" y="309324"/>
                </a:lnTo>
                <a:lnTo>
                  <a:pt x="57489" y="264190"/>
                </a:lnTo>
                <a:lnTo>
                  <a:pt x="80458" y="218573"/>
                </a:lnTo>
                <a:lnTo>
                  <a:pt x="109108" y="174341"/>
                </a:lnTo>
                <a:lnTo>
                  <a:pt x="138386" y="133357"/>
                </a:lnTo>
                <a:lnTo>
                  <a:pt x="163238" y="97488"/>
                </a:lnTo>
                <a:lnTo>
                  <a:pt x="183160" y="53123"/>
                </a:lnTo>
                <a:lnTo>
                  <a:pt x="181300" y="21792"/>
                </a:lnTo>
                <a:lnTo>
                  <a:pt x="163143" y="3937"/>
                </a:lnTo>
                <a:lnTo>
                  <a:pt x="134169" y="0"/>
                </a:lnTo>
                <a:close/>
              </a:path>
            </a:pathLst>
          </a:custGeom>
          <a:solidFill>
            <a:srgbClr val="EC61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8379587" y="1811273"/>
            <a:ext cx="132080" cy="303530"/>
          </a:xfrm>
          <a:custGeom>
            <a:avLst/>
            <a:gdLst/>
            <a:ahLst/>
            <a:cxnLst/>
            <a:rect l="l" t="t" r="r" b="b"/>
            <a:pathLst>
              <a:path w="132079" h="303530">
                <a:moveTo>
                  <a:pt x="125984" y="0"/>
                </a:moveTo>
                <a:lnTo>
                  <a:pt x="97117" y="29305"/>
                </a:lnTo>
                <a:lnTo>
                  <a:pt x="74723" y="60578"/>
                </a:lnTo>
                <a:lnTo>
                  <a:pt x="54782" y="95948"/>
                </a:lnTo>
                <a:lnTo>
                  <a:pt x="37592" y="133604"/>
                </a:lnTo>
                <a:lnTo>
                  <a:pt x="19466" y="182967"/>
                </a:lnTo>
                <a:lnTo>
                  <a:pt x="6794" y="229330"/>
                </a:lnTo>
                <a:lnTo>
                  <a:pt x="123" y="268692"/>
                </a:lnTo>
                <a:lnTo>
                  <a:pt x="0" y="297052"/>
                </a:lnTo>
                <a:lnTo>
                  <a:pt x="889" y="303275"/>
                </a:lnTo>
                <a:lnTo>
                  <a:pt x="9906" y="302132"/>
                </a:lnTo>
                <a:lnTo>
                  <a:pt x="8763" y="296163"/>
                </a:lnTo>
                <a:lnTo>
                  <a:pt x="8987" y="268980"/>
                </a:lnTo>
                <a:lnTo>
                  <a:pt x="15605" y="230806"/>
                </a:lnTo>
                <a:lnTo>
                  <a:pt x="28104" y="185560"/>
                </a:lnTo>
                <a:lnTo>
                  <a:pt x="45974" y="137160"/>
                </a:lnTo>
                <a:lnTo>
                  <a:pt x="62751" y="100381"/>
                </a:lnTo>
                <a:lnTo>
                  <a:pt x="82089" y="65912"/>
                </a:lnTo>
                <a:lnTo>
                  <a:pt x="127635" y="11049"/>
                </a:lnTo>
                <a:lnTo>
                  <a:pt x="132080" y="6985"/>
                </a:lnTo>
                <a:lnTo>
                  <a:pt x="125984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516367" y="2999104"/>
            <a:ext cx="247015" cy="293370"/>
          </a:xfrm>
          <a:custGeom>
            <a:avLst/>
            <a:gdLst/>
            <a:ahLst/>
            <a:cxnLst/>
            <a:rect l="l" t="t" r="r" b="b"/>
            <a:pathLst>
              <a:path w="247015" h="293370">
                <a:moveTo>
                  <a:pt x="8993" y="0"/>
                </a:moveTo>
                <a:lnTo>
                  <a:pt x="5653" y="2286"/>
                </a:lnTo>
                <a:lnTo>
                  <a:pt x="5081" y="5587"/>
                </a:lnTo>
                <a:lnTo>
                  <a:pt x="324" y="38149"/>
                </a:lnTo>
                <a:lnTo>
                  <a:pt x="0" y="72247"/>
                </a:lnTo>
                <a:lnTo>
                  <a:pt x="3340" y="106225"/>
                </a:lnTo>
                <a:lnTo>
                  <a:pt x="16495" y="163909"/>
                </a:lnTo>
                <a:lnTo>
                  <a:pt x="36700" y="212439"/>
                </a:lnTo>
                <a:lnTo>
                  <a:pt x="63360" y="253210"/>
                </a:lnTo>
                <a:lnTo>
                  <a:pt x="97604" y="282031"/>
                </a:lnTo>
                <a:lnTo>
                  <a:pt x="140618" y="293030"/>
                </a:lnTo>
                <a:lnTo>
                  <a:pt x="161931" y="289988"/>
                </a:lnTo>
                <a:lnTo>
                  <a:pt x="201271" y="270510"/>
                </a:lnTo>
                <a:lnTo>
                  <a:pt x="232379" y="239537"/>
                </a:lnTo>
                <a:lnTo>
                  <a:pt x="246876" y="198374"/>
                </a:lnTo>
                <a:lnTo>
                  <a:pt x="245577" y="176141"/>
                </a:lnTo>
                <a:lnTo>
                  <a:pt x="228962" y="134580"/>
                </a:lnTo>
                <a:lnTo>
                  <a:pt x="198674" y="96500"/>
                </a:lnTo>
                <a:lnTo>
                  <a:pt x="158971" y="61948"/>
                </a:lnTo>
                <a:lnTo>
                  <a:pt x="108388" y="30918"/>
                </a:lnTo>
                <a:lnTo>
                  <a:pt x="44790" y="6221"/>
                </a:lnTo>
                <a:lnTo>
                  <a:pt x="8993" y="0"/>
                </a:lnTo>
                <a:close/>
              </a:path>
            </a:pathLst>
          </a:custGeom>
          <a:solidFill>
            <a:srgbClr val="FC9F2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1" name="bg object 3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2361" y="3048154"/>
            <a:ext cx="186105" cy="248130"/>
          </a:xfrm>
          <a:prstGeom prst="rect">
            <a:avLst/>
          </a:prstGeom>
        </p:spPr>
      </p:pic>
      <p:sp>
        <p:nvSpPr>
          <p:cNvPr id="32" name="bg object 32"/>
          <p:cNvSpPr/>
          <p:nvPr/>
        </p:nvSpPr>
        <p:spPr>
          <a:xfrm>
            <a:off x="8481821" y="4185005"/>
            <a:ext cx="240665" cy="299085"/>
          </a:xfrm>
          <a:custGeom>
            <a:avLst/>
            <a:gdLst/>
            <a:ahLst/>
            <a:cxnLst/>
            <a:rect l="l" t="t" r="r" b="b"/>
            <a:pathLst>
              <a:path w="240665" h="299085">
                <a:moveTo>
                  <a:pt x="228473" y="0"/>
                </a:moveTo>
                <a:lnTo>
                  <a:pt x="161178" y="19711"/>
                </a:lnTo>
                <a:lnTo>
                  <a:pt x="102870" y="52311"/>
                </a:lnTo>
                <a:lnTo>
                  <a:pt x="61642" y="85166"/>
                </a:lnTo>
                <a:lnTo>
                  <a:pt x="26797" y="124574"/>
                </a:lnTo>
                <a:lnTo>
                  <a:pt x="5587" y="164107"/>
                </a:lnTo>
                <a:lnTo>
                  <a:pt x="0" y="208394"/>
                </a:lnTo>
                <a:lnTo>
                  <a:pt x="5302" y="229945"/>
                </a:lnTo>
                <a:lnTo>
                  <a:pt x="30289" y="264940"/>
                </a:lnTo>
                <a:lnTo>
                  <a:pt x="67369" y="289424"/>
                </a:lnTo>
                <a:lnTo>
                  <a:pt x="109493" y="298880"/>
                </a:lnTo>
                <a:lnTo>
                  <a:pt x="131699" y="295376"/>
                </a:lnTo>
                <a:lnTo>
                  <a:pt x="169672" y="272613"/>
                </a:lnTo>
                <a:lnTo>
                  <a:pt x="197357" y="237210"/>
                </a:lnTo>
                <a:lnTo>
                  <a:pt x="219694" y="189639"/>
                </a:lnTo>
                <a:lnTo>
                  <a:pt x="233552" y="138772"/>
                </a:lnTo>
                <a:lnTo>
                  <a:pt x="240569" y="72050"/>
                </a:lnTo>
                <a:lnTo>
                  <a:pt x="238910" y="37935"/>
                </a:lnTo>
                <a:lnTo>
                  <a:pt x="232918" y="5384"/>
                </a:lnTo>
                <a:lnTo>
                  <a:pt x="231901" y="2298"/>
                </a:lnTo>
                <a:lnTo>
                  <a:pt x="228473" y="0"/>
                </a:lnTo>
                <a:close/>
              </a:path>
            </a:pathLst>
          </a:custGeom>
          <a:solidFill>
            <a:srgbClr val="ECC15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8509126" y="4235143"/>
            <a:ext cx="182245" cy="255270"/>
          </a:xfrm>
          <a:custGeom>
            <a:avLst/>
            <a:gdLst/>
            <a:ahLst/>
            <a:cxnLst/>
            <a:rect l="l" t="t" r="r" b="b"/>
            <a:pathLst>
              <a:path w="182245" h="255270">
                <a:moveTo>
                  <a:pt x="165852" y="0"/>
                </a:moveTo>
                <a:lnTo>
                  <a:pt x="162305" y="2783"/>
                </a:lnTo>
                <a:lnTo>
                  <a:pt x="136017" y="42292"/>
                </a:lnTo>
                <a:lnTo>
                  <a:pt x="130937" y="16587"/>
                </a:lnTo>
                <a:lnTo>
                  <a:pt x="129540" y="11050"/>
                </a:lnTo>
                <a:lnTo>
                  <a:pt x="121539" y="12828"/>
                </a:lnTo>
                <a:lnTo>
                  <a:pt x="122427" y="18099"/>
                </a:lnTo>
                <a:lnTo>
                  <a:pt x="129540" y="52160"/>
                </a:lnTo>
                <a:lnTo>
                  <a:pt x="87502" y="117451"/>
                </a:lnTo>
                <a:lnTo>
                  <a:pt x="72390" y="40705"/>
                </a:lnTo>
                <a:lnTo>
                  <a:pt x="70993" y="35574"/>
                </a:lnTo>
                <a:lnTo>
                  <a:pt x="62992" y="36946"/>
                </a:lnTo>
                <a:lnTo>
                  <a:pt x="63880" y="42216"/>
                </a:lnTo>
                <a:lnTo>
                  <a:pt x="80899" y="127319"/>
                </a:lnTo>
                <a:lnTo>
                  <a:pt x="40386" y="187872"/>
                </a:lnTo>
                <a:lnTo>
                  <a:pt x="25273" y="114060"/>
                </a:lnTo>
                <a:lnTo>
                  <a:pt x="23875" y="108548"/>
                </a:lnTo>
                <a:lnTo>
                  <a:pt x="16001" y="110313"/>
                </a:lnTo>
                <a:lnTo>
                  <a:pt x="16891" y="115584"/>
                </a:lnTo>
                <a:lnTo>
                  <a:pt x="33781" y="197728"/>
                </a:lnTo>
                <a:lnTo>
                  <a:pt x="0" y="249163"/>
                </a:lnTo>
                <a:lnTo>
                  <a:pt x="9271" y="255093"/>
                </a:lnTo>
                <a:lnTo>
                  <a:pt x="42672" y="203798"/>
                </a:lnTo>
                <a:lnTo>
                  <a:pt x="124968" y="186793"/>
                </a:lnTo>
                <a:lnTo>
                  <a:pt x="130555" y="185790"/>
                </a:lnTo>
                <a:lnTo>
                  <a:pt x="128650" y="177433"/>
                </a:lnTo>
                <a:lnTo>
                  <a:pt x="123190" y="178830"/>
                </a:lnTo>
                <a:lnTo>
                  <a:pt x="49275" y="193930"/>
                </a:lnTo>
                <a:lnTo>
                  <a:pt x="90043" y="132856"/>
                </a:lnTo>
                <a:lnTo>
                  <a:pt x="181737" y="114504"/>
                </a:lnTo>
                <a:lnTo>
                  <a:pt x="179831" y="106148"/>
                </a:lnTo>
                <a:lnTo>
                  <a:pt x="174371" y="107532"/>
                </a:lnTo>
                <a:lnTo>
                  <a:pt x="96647" y="123001"/>
                </a:lnTo>
                <a:lnTo>
                  <a:pt x="138683" y="58091"/>
                </a:lnTo>
                <a:lnTo>
                  <a:pt x="177926" y="50242"/>
                </a:lnTo>
                <a:lnTo>
                  <a:pt x="176402" y="41759"/>
                </a:lnTo>
                <a:lnTo>
                  <a:pt x="170815" y="42775"/>
                </a:lnTo>
                <a:lnTo>
                  <a:pt x="144906" y="48363"/>
                </a:lnTo>
                <a:lnTo>
                  <a:pt x="170942" y="8459"/>
                </a:lnTo>
                <a:lnTo>
                  <a:pt x="172039" y="4192"/>
                </a:lnTo>
                <a:lnTo>
                  <a:pt x="169719" y="920"/>
                </a:lnTo>
                <a:lnTo>
                  <a:pt x="165852" y="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rgbClr val="33333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8144" y="1429334"/>
            <a:ext cx="3421379" cy="31184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1">
                <a:solidFill>
                  <a:srgbClr val="33333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639817" y="1430781"/>
            <a:ext cx="3711575" cy="33185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1">
                <a:solidFill>
                  <a:srgbClr val="33333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495800" y="143255"/>
            <a:ext cx="4505325" cy="1572895"/>
          </a:xfrm>
          <a:custGeom>
            <a:avLst/>
            <a:gdLst/>
            <a:ahLst/>
            <a:cxnLst/>
            <a:rect l="l" t="t" r="r" b="b"/>
            <a:pathLst>
              <a:path w="4505325" h="1572895">
                <a:moveTo>
                  <a:pt x="4504944" y="0"/>
                </a:moveTo>
                <a:lnTo>
                  <a:pt x="0" y="0"/>
                </a:lnTo>
                <a:lnTo>
                  <a:pt x="0" y="1572768"/>
                </a:lnTo>
                <a:lnTo>
                  <a:pt x="4504944" y="1572768"/>
                </a:lnTo>
                <a:lnTo>
                  <a:pt x="4504944" y="0"/>
                </a:lnTo>
                <a:close/>
              </a:path>
            </a:pathLst>
          </a:custGeom>
          <a:solidFill>
            <a:srgbClr val="D4BA7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495800" y="1813559"/>
            <a:ext cx="4505325" cy="3185160"/>
          </a:xfrm>
          <a:custGeom>
            <a:avLst/>
            <a:gdLst/>
            <a:ahLst/>
            <a:cxnLst/>
            <a:rect l="l" t="t" r="r" b="b"/>
            <a:pathLst>
              <a:path w="4505325" h="3185160">
                <a:moveTo>
                  <a:pt x="4504944" y="0"/>
                </a:moveTo>
                <a:lnTo>
                  <a:pt x="0" y="0"/>
                </a:lnTo>
                <a:lnTo>
                  <a:pt x="0" y="3185160"/>
                </a:lnTo>
                <a:lnTo>
                  <a:pt x="4504944" y="3185160"/>
                </a:lnTo>
                <a:lnTo>
                  <a:pt x="4504944" y="0"/>
                </a:lnTo>
                <a:close/>
              </a:path>
            </a:pathLst>
          </a:custGeom>
          <a:solidFill>
            <a:srgbClr val="EBE3C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16016" y="469391"/>
            <a:ext cx="163703" cy="67056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5486400" y="502919"/>
            <a:ext cx="292735" cy="106680"/>
          </a:xfrm>
          <a:custGeom>
            <a:avLst/>
            <a:gdLst/>
            <a:ahLst/>
            <a:cxnLst/>
            <a:rect l="l" t="t" r="r" b="b"/>
            <a:pathLst>
              <a:path w="292735" h="106679">
                <a:moveTo>
                  <a:pt x="114300" y="0"/>
                </a:moveTo>
                <a:lnTo>
                  <a:pt x="73860" y="13523"/>
                </a:lnTo>
                <a:lnTo>
                  <a:pt x="50546" y="51688"/>
                </a:lnTo>
                <a:lnTo>
                  <a:pt x="50546" y="53212"/>
                </a:lnTo>
                <a:lnTo>
                  <a:pt x="47878" y="53212"/>
                </a:lnTo>
                <a:lnTo>
                  <a:pt x="29307" y="56977"/>
                </a:lnTo>
                <a:lnTo>
                  <a:pt x="14081" y="67230"/>
                </a:lnTo>
                <a:lnTo>
                  <a:pt x="3784" y="82413"/>
                </a:lnTo>
                <a:lnTo>
                  <a:pt x="0" y="100964"/>
                </a:lnTo>
                <a:lnTo>
                  <a:pt x="0" y="106679"/>
                </a:lnTo>
                <a:lnTo>
                  <a:pt x="292608" y="106679"/>
                </a:lnTo>
                <a:lnTo>
                  <a:pt x="290449" y="103504"/>
                </a:lnTo>
                <a:lnTo>
                  <a:pt x="252095" y="86740"/>
                </a:lnTo>
                <a:lnTo>
                  <a:pt x="240537" y="88391"/>
                </a:lnTo>
                <a:lnTo>
                  <a:pt x="232572" y="71887"/>
                </a:lnTo>
                <a:lnTo>
                  <a:pt x="220154" y="59229"/>
                </a:lnTo>
                <a:lnTo>
                  <a:pt x="204497" y="51119"/>
                </a:lnTo>
                <a:lnTo>
                  <a:pt x="186816" y="48259"/>
                </a:lnTo>
                <a:lnTo>
                  <a:pt x="180466" y="48513"/>
                </a:lnTo>
                <a:lnTo>
                  <a:pt x="177419" y="49021"/>
                </a:lnTo>
                <a:lnTo>
                  <a:pt x="177419" y="47498"/>
                </a:lnTo>
                <a:lnTo>
                  <a:pt x="156337" y="15493"/>
                </a:lnTo>
                <a:lnTo>
                  <a:pt x="122799" y="545"/>
                </a:lnTo>
                <a:lnTo>
                  <a:pt x="114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12536" y="475487"/>
            <a:ext cx="221519" cy="88391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8641080" y="3084575"/>
            <a:ext cx="146685" cy="55244"/>
          </a:xfrm>
          <a:custGeom>
            <a:avLst/>
            <a:gdLst/>
            <a:ahLst/>
            <a:cxnLst/>
            <a:rect l="l" t="t" r="r" b="b"/>
            <a:pathLst>
              <a:path w="146684" h="55244">
                <a:moveTo>
                  <a:pt x="54864" y="47244"/>
                </a:moveTo>
                <a:lnTo>
                  <a:pt x="52654" y="44450"/>
                </a:lnTo>
                <a:lnTo>
                  <a:pt x="46761" y="42011"/>
                </a:lnTo>
                <a:lnTo>
                  <a:pt x="38252" y="40284"/>
                </a:lnTo>
                <a:lnTo>
                  <a:pt x="28194" y="39624"/>
                </a:lnTo>
                <a:lnTo>
                  <a:pt x="17246" y="40284"/>
                </a:lnTo>
                <a:lnTo>
                  <a:pt x="8280" y="42011"/>
                </a:lnTo>
                <a:lnTo>
                  <a:pt x="2222" y="44450"/>
                </a:lnTo>
                <a:lnTo>
                  <a:pt x="0" y="47244"/>
                </a:lnTo>
                <a:lnTo>
                  <a:pt x="2222" y="50584"/>
                </a:lnTo>
                <a:lnTo>
                  <a:pt x="8280" y="52959"/>
                </a:lnTo>
                <a:lnTo>
                  <a:pt x="17246" y="54394"/>
                </a:lnTo>
                <a:lnTo>
                  <a:pt x="28194" y="54864"/>
                </a:lnTo>
                <a:lnTo>
                  <a:pt x="38252" y="54394"/>
                </a:lnTo>
                <a:lnTo>
                  <a:pt x="46761" y="52959"/>
                </a:lnTo>
                <a:lnTo>
                  <a:pt x="52654" y="50584"/>
                </a:lnTo>
                <a:lnTo>
                  <a:pt x="54864" y="47244"/>
                </a:lnTo>
                <a:close/>
              </a:path>
              <a:path w="146684" h="55244">
                <a:moveTo>
                  <a:pt x="91440" y="9779"/>
                </a:moveTo>
                <a:lnTo>
                  <a:pt x="89344" y="5905"/>
                </a:lnTo>
                <a:lnTo>
                  <a:pt x="83642" y="2794"/>
                </a:lnTo>
                <a:lnTo>
                  <a:pt x="75196" y="749"/>
                </a:lnTo>
                <a:lnTo>
                  <a:pt x="64897" y="0"/>
                </a:lnTo>
                <a:lnTo>
                  <a:pt x="54775" y="749"/>
                </a:lnTo>
                <a:lnTo>
                  <a:pt x="46774" y="2794"/>
                </a:lnTo>
                <a:lnTo>
                  <a:pt x="41516" y="5905"/>
                </a:lnTo>
                <a:lnTo>
                  <a:pt x="39624" y="9779"/>
                </a:lnTo>
                <a:lnTo>
                  <a:pt x="41516" y="12941"/>
                </a:lnTo>
                <a:lnTo>
                  <a:pt x="46774" y="15659"/>
                </a:lnTo>
                <a:lnTo>
                  <a:pt x="54775" y="17576"/>
                </a:lnTo>
                <a:lnTo>
                  <a:pt x="64897" y="18288"/>
                </a:lnTo>
                <a:lnTo>
                  <a:pt x="75196" y="17576"/>
                </a:lnTo>
                <a:lnTo>
                  <a:pt x="83642" y="15659"/>
                </a:lnTo>
                <a:lnTo>
                  <a:pt x="89344" y="12941"/>
                </a:lnTo>
                <a:lnTo>
                  <a:pt x="91440" y="9779"/>
                </a:lnTo>
                <a:close/>
              </a:path>
              <a:path w="146684" h="55244">
                <a:moveTo>
                  <a:pt x="146304" y="47244"/>
                </a:moveTo>
                <a:lnTo>
                  <a:pt x="144068" y="44450"/>
                </a:lnTo>
                <a:lnTo>
                  <a:pt x="138010" y="42011"/>
                </a:lnTo>
                <a:lnTo>
                  <a:pt x="129044" y="40284"/>
                </a:lnTo>
                <a:lnTo>
                  <a:pt x="118110" y="39624"/>
                </a:lnTo>
                <a:lnTo>
                  <a:pt x="108038" y="40284"/>
                </a:lnTo>
                <a:lnTo>
                  <a:pt x="99529" y="42011"/>
                </a:lnTo>
                <a:lnTo>
                  <a:pt x="93637" y="44450"/>
                </a:lnTo>
                <a:lnTo>
                  <a:pt x="91440" y="47244"/>
                </a:lnTo>
                <a:lnTo>
                  <a:pt x="93637" y="50584"/>
                </a:lnTo>
                <a:lnTo>
                  <a:pt x="99529" y="52959"/>
                </a:lnTo>
                <a:lnTo>
                  <a:pt x="108038" y="54394"/>
                </a:lnTo>
                <a:lnTo>
                  <a:pt x="118110" y="54864"/>
                </a:lnTo>
                <a:lnTo>
                  <a:pt x="129044" y="54394"/>
                </a:lnTo>
                <a:lnTo>
                  <a:pt x="138010" y="52959"/>
                </a:lnTo>
                <a:lnTo>
                  <a:pt x="144068" y="50584"/>
                </a:lnTo>
                <a:lnTo>
                  <a:pt x="146304" y="4724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5413248" y="2645663"/>
            <a:ext cx="143510" cy="55244"/>
          </a:xfrm>
          <a:custGeom>
            <a:avLst/>
            <a:gdLst/>
            <a:ahLst/>
            <a:cxnLst/>
            <a:rect l="l" t="t" r="r" b="b"/>
            <a:pathLst>
              <a:path w="143510" h="55244">
                <a:moveTo>
                  <a:pt x="51816" y="45720"/>
                </a:moveTo>
                <a:lnTo>
                  <a:pt x="49733" y="42367"/>
                </a:lnTo>
                <a:lnTo>
                  <a:pt x="44170" y="39433"/>
                </a:lnTo>
                <a:lnTo>
                  <a:pt x="36106" y="37363"/>
                </a:lnTo>
                <a:lnTo>
                  <a:pt x="26543" y="36576"/>
                </a:lnTo>
                <a:lnTo>
                  <a:pt x="16230" y="37363"/>
                </a:lnTo>
                <a:lnTo>
                  <a:pt x="7785" y="39433"/>
                </a:lnTo>
                <a:lnTo>
                  <a:pt x="2082" y="42367"/>
                </a:lnTo>
                <a:lnTo>
                  <a:pt x="0" y="45720"/>
                </a:lnTo>
                <a:lnTo>
                  <a:pt x="2082" y="49720"/>
                </a:lnTo>
                <a:lnTo>
                  <a:pt x="7785" y="52578"/>
                </a:lnTo>
                <a:lnTo>
                  <a:pt x="16230" y="54292"/>
                </a:lnTo>
                <a:lnTo>
                  <a:pt x="26543" y="54864"/>
                </a:lnTo>
                <a:lnTo>
                  <a:pt x="36106" y="54305"/>
                </a:lnTo>
                <a:lnTo>
                  <a:pt x="44170" y="52590"/>
                </a:lnTo>
                <a:lnTo>
                  <a:pt x="49733" y="49733"/>
                </a:lnTo>
                <a:lnTo>
                  <a:pt x="51816" y="45720"/>
                </a:lnTo>
                <a:close/>
              </a:path>
              <a:path w="143510" h="55244">
                <a:moveTo>
                  <a:pt x="91440" y="9779"/>
                </a:moveTo>
                <a:lnTo>
                  <a:pt x="89204" y="5905"/>
                </a:lnTo>
                <a:lnTo>
                  <a:pt x="83146" y="2794"/>
                </a:lnTo>
                <a:lnTo>
                  <a:pt x="74180" y="749"/>
                </a:lnTo>
                <a:lnTo>
                  <a:pt x="63246" y="0"/>
                </a:lnTo>
                <a:lnTo>
                  <a:pt x="52590" y="749"/>
                </a:lnTo>
                <a:lnTo>
                  <a:pt x="44145" y="2794"/>
                </a:lnTo>
                <a:lnTo>
                  <a:pt x="38569" y="5905"/>
                </a:lnTo>
                <a:lnTo>
                  <a:pt x="36576" y="9779"/>
                </a:lnTo>
                <a:lnTo>
                  <a:pt x="38569" y="12941"/>
                </a:lnTo>
                <a:lnTo>
                  <a:pt x="44145" y="15659"/>
                </a:lnTo>
                <a:lnTo>
                  <a:pt x="52590" y="17576"/>
                </a:lnTo>
                <a:lnTo>
                  <a:pt x="63246" y="18288"/>
                </a:lnTo>
                <a:lnTo>
                  <a:pt x="74180" y="17576"/>
                </a:lnTo>
                <a:lnTo>
                  <a:pt x="83146" y="15659"/>
                </a:lnTo>
                <a:lnTo>
                  <a:pt x="89204" y="12941"/>
                </a:lnTo>
                <a:lnTo>
                  <a:pt x="91440" y="9779"/>
                </a:lnTo>
                <a:close/>
              </a:path>
              <a:path w="143510" h="55244">
                <a:moveTo>
                  <a:pt x="143256" y="45720"/>
                </a:moveTo>
                <a:lnTo>
                  <a:pt x="141160" y="42367"/>
                </a:lnTo>
                <a:lnTo>
                  <a:pt x="135458" y="39433"/>
                </a:lnTo>
                <a:lnTo>
                  <a:pt x="127012" y="37363"/>
                </a:lnTo>
                <a:lnTo>
                  <a:pt x="116713" y="36576"/>
                </a:lnTo>
                <a:lnTo>
                  <a:pt x="107137" y="37363"/>
                </a:lnTo>
                <a:lnTo>
                  <a:pt x="99072" y="39433"/>
                </a:lnTo>
                <a:lnTo>
                  <a:pt x="93510" y="42367"/>
                </a:lnTo>
                <a:lnTo>
                  <a:pt x="91440" y="45720"/>
                </a:lnTo>
                <a:lnTo>
                  <a:pt x="93510" y="49720"/>
                </a:lnTo>
                <a:lnTo>
                  <a:pt x="99072" y="52578"/>
                </a:lnTo>
                <a:lnTo>
                  <a:pt x="107137" y="54292"/>
                </a:lnTo>
                <a:lnTo>
                  <a:pt x="116713" y="54864"/>
                </a:lnTo>
                <a:lnTo>
                  <a:pt x="127012" y="54305"/>
                </a:lnTo>
                <a:lnTo>
                  <a:pt x="135458" y="52590"/>
                </a:lnTo>
                <a:lnTo>
                  <a:pt x="141160" y="49733"/>
                </a:lnTo>
                <a:lnTo>
                  <a:pt x="143256" y="4572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100" b="1" i="0">
                <a:solidFill>
                  <a:srgbClr val="33333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3255" y="143255"/>
            <a:ext cx="8857615" cy="4855845"/>
          </a:xfrm>
          <a:custGeom>
            <a:avLst/>
            <a:gdLst/>
            <a:ahLst/>
            <a:cxnLst/>
            <a:rect l="l" t="t" r="r" b="b"/>
            <a:pathLst>
              <a:path w="8857615" h="4855845">
                <a:moveTo>
                  <a:pt x="0" y="4855463"/>
                </a:moveTo>
                <a:lnTo>
                  <a:pt x="8857488" y="4855463"/>
                </a:lnTo>
                <a:lnTo>
                  <a:pt x="8857488" y="0"/>
                </a:lnTo>
                <a:lnTo>
                  <a:pt x="0" y="0"/>
                </a:lnTo>
                <a:lnTo>
                  <a:pt x="0" y="4855463"/>
                </a:lnTo>
                <a:close/>
              </a:path>
            </a:pathLst>
          </a:custGeom>
          <a:solidFill>
            <a:srgbClr val="EBE3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9144000" cy="5145405"/>
          </a:xfrm>
          <a:custGeom>
            <a:avLst/>
            <a:gdLst/>
            <a:ahLst/>
            <a:cxnLst/>
            <a:rect l="l" t="t" r="r" b="b"/>
            <a:pathLst>
              <a:path w="9144000" h="5145405">
                <a:moveTo>
                  <a:pt x="9144000" y="0"/>
                </a:moveTo>
                <a:lnTo>
                  <a:pt x="9000744" y="0"/>
                </a:lnTo>
                <a:lnTo>
                  <a:pt x="9000744" y="143256"/>
                </a:lnTo>
                <a:lnTo>
                  <a:pt x="9000744" y="4998720"/>
                </a:lnTo>
                <a:lnTo>
                  <a:pt x="143256" y="4998720"/>
                </a:lnTo>
                <a:lnTo>
                  <a:pt x="143256" y="143256"/>
                </a:lnTo>
                <a:lnTo>
                  <a:pt x="9000744" y="143256"/>
                </a:lnTo>
                <a:lnTo>
                  <a:pt x="9000744" y="12"/>
                </a:lnTo>
                <a:lnTo>
                  <a:pt x="143256" y="12"/>
                </a:lnTo>
                <a:lnTo>
                  <a:pt x="0" y="0"/>
                </a:lnTo>
                <a:lnTo>
                  <a:pt x="0" y="143256"/>
                </a:lnTo>
                <a:lnTo>
                  <a:pt x="0" y="4998720"/>
                </a:lnTo>
                <a:lnTo>
                  <a:pt x="0" y="5145024"/>
                </a:lnTo>
                <a:lnTo>
                  <a:pt x="143256" y="5145024"/>
                </a:lnTo>
                <a:lnTo>
                  <a:pt x="9000744" y="5145024"/>
                </a:lnTo>
                <a:lnTo>
                  <a:pt x="9144000" y="5145024"/>
                </a:lnTo>
                <a:lnTo>
                  <a:pt x="9144000" y="4998720"/>
                </a:lnTo>
                <a:lnTo>
                  <a:pt x="9144000" y="143256"/>
                </a:lnTo>
                <a:lnTo>
                  <a:pt x="9144000" y="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950072" y="259079"/>
            <a:ext cx="163702" cy="70104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8220456" y="295655"/>
            <a:ext cx="292735" cy="106680"/>
          </a:xfrm>
          <a:custGeom>
            <a:avLst/>
            <a:gdLst/>
            <a:ahLst/>
            <a:cxnLst/>
            <a:rect l="l" t="t" r="r" b="b"/>
            <a:pathLst>
              <a:path w="292734" h="106679">
                <a:moveTo>
                  <a:pt x="114300" y="0"/>
                </a:moveTo>
                <a:lnTo>
                  <a:pt x="73860" y="13523"/>
                </a:lnTo>
                <a:lnTo>
                  <a:pt x="50546" y="51688"/>
                </a:lnTo>
                <a:lnTo>
                  <a:pt x="50546" y="53212"/>
                </a:lnTo>
                <a:lnTo>
                  <a:pt x="47878" y="53212"/>
                </a:lnTo>
                <a:lnTo>
                  <a:pt x="29307" y="56977"/>
                </a:lnTo>
                <a:lnTo>
                  <a:pt x="14081" y="67230"/>
                </a:lnTo>
                <a:lnTo>
                  <a:pt x="3784" y="82413"/>
                </a:lnTo>
                <a:lnTo>
                  <a:pt x="0" y="100964"/>
                </a:lnTo>
                <a:lnTo>
                  <a:pt x="0" y="106679"/>
                </a:lnTo>
                <a:lnTo>
                  <a:pt x="292608" y="106679"/>
                </a:lnTo>
                <a:lnTo>
                  <a:pt x="290449" y="103504"/>
                </a:lnTo>
                <a:lnTo>
                  <a:pt x="252095" y="86740"/>
                </a:lnTo>
                <a:lnTo>
                  <a:pt x="240538" y="88391"/>
                </a:lnTo>
                <a:lnTo>
                  <a:pt x="232572" y="71887"/>
                </a:lnTo>
                <a:lnTo>
                  <a:pt x="220154" y="59229"/>
                </a:lnTo>
                <a:lnTo>
                  <a:pt x="204497" y="51119"/>
                </a:lnTo>
                <a:lnTo>
                  <a:pt x="186817" y="48259"/>
                </a:lnTo>
                <a:lnTo>
                  <a:pt x="180467" y="48513"/>
                </a:lnTo>
                <a:lnTo>
                  <a:pt x="177419" y="49021"/>
                </a:lnTo>
                <a:lnTo>
                  <a:pt x="177419" y="47497"/>
                </a:lnTo>
                <a:lnTo>
                  <a:pt x="156337" y="15493"/>
                </a:lnTo>
                <a:lnTo>
                  <a:pt x="122799" y="545"/>
                </a:lnTo>
                <a:lnTo>
                  <a:pt x="1143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546592" y="268223"/>
            <a:ext cx="221519" cy="85344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8631936" y="963167"/>
            <a:ext cx="143510" cy="55244"/>
          </a:xfrm>
          <a:custGeom>
            <a:avLst/>
            <a:gdLst/>
            <a:ahLst/>
            <a:cxnLst/>
            <a:rect l="l" t="t" r="r" b="b"/>
            <a:pathLst>
              <a:path w="143509" h="55244">
                <a:moveTo>
                  <a:pt x="51816" y="47244"/>
                </a:moveTo>
                <a:lnTo>
                  <a:pt x="49733" y="44450"/>
                </a:lnTo>
                <a:lnTo>
                  <a:pt x="44170" y="42011"/>
                </a:lnTo>
                <a:lnTo>
                  <a:pt x="36106" y="40284"/>
                </a:lnTo>
                <a:lnTo>
                  <a:pt x="26543" y="39624"/>
                </a:lnTo>
                <a:lnTo>
                  <a:pt x="16230" y="40284"/>
                </a:lnTo>
                <a:lnTo>
                  <a:pt x="7785" y="42011"/>
                </a:lnTo>
                <a:lnTo>
                  <a:pt x="2082" y="44450"/>
                </a:lnTo>
                <a:lnTo>
                  <a:pt x="0" y="47244"/>
                </a:lnTo>
                <a:lnTo>
                  <a:pt x="2082" y="50584"/>
                </a:lnTo>
                <a:lnTo>
                  <a:pt x="7785" y="52959"/>
                </a:lnTo>
                <a:lnTo>
                  <a:pt x="16230" y="54394"/>
                </a:lnTo>
                <a:lnTo>
                  <a:pt x="26543" y="54864"/>
                </a:lnTo>
                <a:lnTo>
                  <a:pt x="36106" y="54394"/>
                </a:lnTo>
                <a:lnTo>
                  <a:pt x="44170" y="52959"/>
                </a:lnTo>
                <a:lnTo>
                  <a:pt x="49733" y="50584"/>
                </a:lnTo>
                <a:lnTo>
                  <a:pt x="51816" y="47244"/>
                </a:lnTo>
                <a:close/>
              </a:path>
              <a:path w="143509" h="55244">
                <a:moveTo>
                  <a:pt x="91440" y="9779"/>
                </a:moveTo>
                <a:lnTo>
                  <a:pt x="89204" y="5905"/>
                </a:lnTo>
                <a:lnTo>
                  <a:pt x="83146" y="2806"/>
                </a:lnTo>
                <a:lnTo>
                  <a:pt x="74180" y="749"/>
                </a:lnTo>
                <a:lnTo>
                  <a:pt x="63246" y="0"/>
                </a:lnTo>
                <a:lnTo>
                  <a:pt x="52590" y="749"/>
                </a:lnTo>
                <a:lnTo>
                  <a:pt x="44145" y="2806"/>
                </a:lnTo>
                <a:lnTo>
                  <a:pt x="38569" y="5905"/>
                </a:lnTo>
                <a:lnTo>
                  <a:pt x="36576" y="9779"/>
                </a:lnTo>
                <a:lnTo>
                  <a:pt x="38569" y="12941"/>
                </a:lnTo>
                <a:lnTo>
                  <a:pt x="44145" y="15659"/>
                </a:lnTo>
                <a:lnTo>
                  <a:pt x="52590" y="17576"/>
                </a:lnTo>
                <a:lnTo>
                  <a:pt x="63246" y="18288"/>
                </a:lnTo>
                <a:lnTo>
                  <a:pt x="74180" y="17576"/>
                </a:lnTo>
                <a:lnTo>
                  <a:pt x="83146" y="15659"/>
                </a:lnTo>
                <a:lnTo>
                  <a:pt x="89204" y="12941"/>
                </a:lnTo>
                <a:lnTo>
                  <a:pt x="91440" y="9779"/>
                </a:lnTo>
                <a:close/>
              </a:path>
              <a:path w="143509" h="55244">
                <a:moveTo>
                  <a:pt x="143256" y="47244"/>
                </a:moveTo>
                <a:lnTo>
                  <a:pt x="141160" y="44450"/>
                </a:lnTo>
                <a:lnTo>
                  <a:pt x="135458" y="42011"/>
                </a:lnTo>
                <a:lnTo>
                  <a:pt x="127012" y="40284"/>
                </a:lnTo>
                <a:lnTo>
                  <a:pt x="116713" y="39624"/>
                </a:lnTo>
                <a:lnTo>
                  <a:pt x="107137" y="40284"/>
                </a:lnTo>
                <a:lnTo>
                  <a:pt x="99072" y="42011"/>
                </a:lnTo>
                <a:lnTo>
                  <a:pt x="93510" y="44450"/>
                </a:lnTo>
                <a:lnTo>
                  <a:pt x="91440" y="47244"/>
                </a:lnTo>
                <a:lnTo>
                  <a:pt x="93510" y="50584"/>
                </a:lnTo>
                <a:lnTo>
                  <a:pt x="99072" y="52959"/>
                </a:lnTo>
                <a:lnTo>
                  <a:pt x="107137" y="54394"/>
                </a:lnTo>
                <a:lnTo>
                  <a:pt x="116713" y="54864"/>
                </a:lnTo>
                <a:lnTo>
                  <a:pt x="127012" y="54394"/>
                </a:lnTo>
                <a:lnTo>
                  <a:pt x="135458" y="52959"/>
                </a:lnTo>
                <a:lnTo>
                  <a:pt x="141160" y="50584"/>
                </a:lnTo>
                <a:lnTo>
                  <a:pt x="143256" y="4724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6699504" y="414527"/>
            <a:ext cx="143510" cy="55244"/>
          </a:xfrm>
          <a:custGeom>
            <a:avLst/>
            <a:gdLst/>
            <a:ahLst/>
            <a:cxnLst/>
            <a:rect l="l" t="t" r="r" b="b"/>
            <a:pathLst>
              <a:path w="143509" h="55245">
                <a:moveTo>
                  <a:pt x="51816" y="47244"/>
                </a:moveTo>
                <a:lnTo>
                  <a:pt x="49733" y="44450"/>
                </a:lnTo>
                <a:lnTo>
                  <a:pt x="44170" y="42011"/>
                </a:lnTo>
                <a:lnTo>
                  <a:pt x="36106" y="40284"/>
                </a:lnTo>
                <a:lnTo>
                  <a:pt x="26543" y="39624"/>
                </a:lnTo>
                <a:lnTo>
                  <a:pt x="16230" y="40284"/>
                </a:lnTo>
                <a:lnTo>
                  <a:pt x="7785" y="42011"/>
                </a:lnTo>
                <a:lnTo>
                  <a:pt x="2082" y="44450"/>
                </a:lnTo>
                <a:lnTo>
                  <a:pt x="0" y="47244"/>
                </a:lnTo>
                <a:lnTo>
                  <a:pt x="2082" y="50584"/>
                </a:lnTo>
                <a:lnTo>
                  <a:pt x="7785" y="52959"/>
                </a:lnTo>
                <a:lnTo>
                  <a:pt x="16230" y="54394"/>
                </a:lnTo>
                <a:lnTo>
                  <a:pt x="26543" y="54864"/>
                </a:lnTo>
                <a:lnTo>
                  <a:pt x="36106" y="54394"/>
                </a:lnTo>
                <a:lnTo>
                  <a:pt x="44170" y="52959"/>
                </a:lnTo>
                <a:lnTo>
                  <a:pt x="49733" y="50584"/>
                </a:lnTo>
                <a:lnTo>
                  <a:pt x="51816" y="47244"/>
                </a:lnTo>
                <a:close/>
              </a:path>
              <a:path w="143509" h="55245">
                <a:moveTo>
                  <a:pt x="88392" y="9779"/>
                </a:moveTo>
                <a:lnTo>
                  <a:pt x="86296" y="5905"/>
                </a:lnTo>
                <a:lnTo>
                  <a:pt x="80594" y="2794"/>
                </a:lnTo>
                <a:lnTo>
                  <a:pt x="72148" y="749"/>
                </a:lnTo>
                <a:lnTo>
                  <a:pt x="61849" y="0"/>
                </a:lnTo>
                <a:lnTo>
                  <a:pt x="51727" y="749"/>
                </a:lnTo>
                <a:lnTo>
                  <a:pt x="43726" y="2794"/>
                </a:lnTo>
                <a:lnTo>
                  <a:pt x="38468" y="5905"/>
                </a:lnTo>
                <a:lnTo>
                  <a:pt x="36576" y="9779"/>
                </a:lnTo>
                <a:lnTo>
                  <a:pt x="38468" y="12941"/>
                </a:lnTo>
                <a:lnTo>
                  <a:pt x="43726" y="15659"/>
                </a:lnTo>
                <a:lnTo>
                  <a:pt x="51727" y="17576"/>
                </a:lnTo>
                <a:lnTo>
                  <a:pt x="61849" y="18288"/>
                </a:lnTo>
                <a:lnTo>
                  <a:pt x="72148" y="17576"/>
                </a:lnTo>
                <a:lnTo>
                  <a:pt x="80594" y="15659"/>
                </a:lnTo>
                <a:lnTo>
                  <a:pt x="86296" y="12941"/>
                </a:lnTo>
                <a:lnTo>
                  <a:pt x="88392" y="9779"/>
                </a:lnTo>
                <a:close/>
              </a:path>
              <a:path w="143509" h="55245">
                <a:moveTo>
                  <a:pt x="143256" y="47244"/>
                </a:moveTo>
                <a:lnTo>
                  <a:pt x="141020" y="44450"/>
                </a:lnTo>
                <a:lnTo>
                  <a:pt x="134962" y="42011"/>
                </a:lnTo>
                <a:lnTo>
                  <a:pt x="125996" y="40284"/>
                </a:lnTo>
                <a:lnTo>
                  <a:pt x="115062" y="39624"/>
                </a:lnTo>
                <a:lnTo>
                  <a:pt x="104990" y="40284"/>
                </a:lnTo>
                <a:lnTo>
                  <a:pt x="96481" y="42011"/>
                </a:lnTo>
                <a:lnTo>
                  <a:pt x="90589" y="44450"/>
                </a:lnTo>
                <a:lnTo>
                  <a:pt x="88392" y="47244"/>
                </a:lnTo>
                <a:lnTo>
                  <a:pt x="90589" y="50584"/>
                </a:lnTo>
                <a:lnTo>
                  <a:pt x="96481" y="52959"/>
                </a:lnTo>
                <a:lnTo>
                  <a:pt x="104990" y="54394"/>
                </a:lnTo>
                <a:lnTo>
                  <a:pt x="115062" y="54864"/>
                </a:lnTo>
                <a:lnTo>
                  <a:pt x="125996" y="54394"/>
                </a:lnTo>
                <a:lnTo>
                  <a:pt x="134962" y="52959"/>
                </a:lnTo>
                <a:lnTo>
                  <a:pt x="141020" y="50584"/>
                </a:lnTo>
                <a:lnTo>
                  <a:pt x="143256" y="4724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3139440" y="414527"/>
            <a:ext cx="146685" cy="55244"/>
          </a:xfrm>
          <a:custGeom>
            <a:avLst/>
            <a:gdLst/>
            <a:ahLst/>
            <a:cxnLst/>
            <a:rect l="l" t="t" r="r" b="b"/>
            <a:pathLst>
              <a:path w="146685" h="55245">
                <a:moveTo>
                  <a:pt x="54864" y="47244"/>
                </a:moveTo>
                <a:lnTo>
                  <a:pt x="52654" y="44450"/>
                </a:lnTo>
                <a:lnTo>
                  <a:pt x="46761" y="42011"/>
                </a:lnTo>
                <a:lnTo>
                  <a:pt x="38252" y="40284"/>
                </a:lnTo>
                <a:lnTo>
                  <a:pt x="28194" y="39624"/>
                </a:lnTo>
                <a:lnTo>
                  <a:pt x="17246" y="40284"/>
                </a:lnTo>
                <a:lnTo>
                  <a:pt x="8280" y="42011"/>
                </a:lnTo>
                <a:lnTo>
                  <a:pt x="2222" y="44450"/>
                </a:lnTo>
                <a:lnTo>
                  <a:pt x="0" y="47244"/>
                </a:lnTo>
                <a:lnTo>
                  <a:pt x="2222" y="50584"/>
                </a:lnTo>
                <a:lnTo>
                  <a:pt x="8280" y="52959"/>
                </a:lnTo>
                <a:lnTo>
                  <a:pt x="17246" y="54394"/>
                </a:lnTo>
                <a:lnTo>
                  <a:pt x="28194" y="54864"/>
                </a:lnTo>
                <a:lnTo>
                  <a:pt x="38252" y="54394"/>
                </a:lnTo>
                <a:lnTo>
                  <a:pt x="46761" y="52959"/>
                </a:lnTo>
                <a:lnTo>
                  <a:pt x="52654" y="50584"/>
                </a:lnTo>
                <a:lnTo>
                  <a:pt x="54864" y="47244"/>
                </a:lnTo>
                <a:close/>
              </a:path>
              <a:path w="146685" h="55245">
                <a:moveTo>
                  <a:pt x="91440" y="9779"/>
                </a:moveTo>
                <a:lnTo>
                  <a:pt x="89344" y="5905"/>
                </a:lnTo>
                <a:lnTo>
                  <a:pt x="83642" y="2794"/>
                </a:lnTo>
                <a:lnTo>
                  <a:pt x="75196" y="749"/>
                </a:lnTo>
                <a:lnTo>
                  <a:pt x="64897" y="0"/>
                </a:lnTo>
                <a:lnTo>
                  <a:pt x="54775" y="749"/>
                </a:lnTo>
                <a:lnTo>
                  <a:pt x="46774" y="2794"/>
                </a:lnTo>
                <a:lnTo>
                  <a:pt x="41516" y="5905"/>
                </a:lnTo>
                <a:lnTo>
                  <a:pt x="39624" y="9779"/>
                </a:lnTo>
                <a:lnTo>
                  <a:pt x="41516" y="12941"/>
                </a:lnTo>
                <a:lnTo>
                  <a:pt x="46774" y="15659"/>
                </a:lnTo>
                <a:lnTo>
                  <a:pt x="54775" y="17576"/>
                </a:lnTo>
                <a:lnTo>
                  <a:pt x="64897" y="18288"/>
                </a:lnTo>
                <a:lnTo>
                  <a:pt x="75196" y="17576"/>
                </a:lnTo>
                <a:lnTo>
                  <a:pt x="83642" y="15659"/>
                </a:lnTo>
                <a:lnTo>
                  <a:pt x="89344" y="12941"/>
                </a:lnTo>
                <a:lnTo>
                  <a:pt x="91440" y="9779"/>
                </a:lnTo>
                <a:close/>
              </a:path>
              <a:path w="146685" h="55245">
                <a:moveTo>
                  <a:pt x="146304" y="47244"/>
                </a:moveTo>
                <a:lnTo>
                  <a:pt x="144068" y="44450"/>
                </a:lnTo>
                <a:lnTo>
                  <a:pt x="138010" y="42011"/>
                </a:lnTo>
                <a:lnTo>
                  <a:pt x="129044" y="40284"/>
                </a:lnTo>
                <a:lnTo>
                  <a:pt x="118110" y="39624"/>
                </a:lnTo>
                <a:lnTo>
                  <a:pt x="108038" y="40284"/>
                </a:lnTo>
                <a:lnTo>
                  <a:pt x="99529" y="42011"/>
                </a:lnTo>
                <a:lnTo>
                  <a:pt x="93637" y="44450"/>
                </a:lnTo>
                <a:lnTo>
                  <a:pt x="91440" y="47244"/>
                </a:lnTo>
                <a:lnTo>
                  <a:pt x="93637" y="50584"/>
                </a:lnTo>
                <a:lnTo>
                  <a:pt x="99529" y="52959"/>
                </a:lnTo>
                <a:lnTo>
                  <a:pt x="108038" y="54394"/>
                </a:lnTo>
                <a:lnTo>
                  <a:pt x="118110" y="54864"/>
                </a:lnTo>
                <a:lnTo>
                  <a:pt x="129044" y="54394"/>
                </a:lnTo>
                <a:lnTo>
                  <a:pt x="138010" y="52959"/>
                </a:lnTo>
                <a:lnTo>
                  <a:pt x="144068" y="50584"/>
                </a:lnTo>
                <a:lnTo>
                  <a:pt x="146304" y="4724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368808" y="963167"/>
            <a:ext cx="143510" cy="55244"/>
          </a:xfrm>
          <a:custGeom>
            <a:avLst/>
            <a:gdLst/>
            <a:ahLst/>
            <a:cxnLst/>
            <a:rect l="l" t="t" r="r" b="b"/>
            <a:pathLst>
              <a:path w="143509" h="55244">
                <a:moveTo>
                  <a:pt x="51816" y="47244"/>
                </a:moveTo>
                <a:lnTo>
                  <a:pt x="49733" y="44450"/>
                </a:lnTo>
                <a:lnTo>
                  <a:pt x="44170" y="42011"/>
                </a:lnTo>
                <a:lnTo>
                  <a:pt x="36118" y="40284"/>
                </a:lnTo>
                <a:lnTo>
                  <a:pt x="26593" y="39624"/>
                </a:lnTo>
                <a:lnTo>
                  <a:pt x="16256" y="40284"/>
                </a:lnTo>
                <a:lnTo>
                  <a:pt x="7797" y="42011"/>
                </a:lnTo>
                <a:lnTo>
                  <a:pt x="2095" y="44450"/>
                </a:lnTo>
                <a:lnTo>
                  <a:pt x="0" y="47244"/>
                </a:lnTo>
                <a:lnTo>
                  <a:pt x="2095" y="50584"/>
                </a:lnTo>
                <a:lnTo>
                  <a:pt x="7810" y="52959"/>
                </a:lnTo>
                <a:lnTo>
                  <a:pt x="16256" y="54394"/>
                </a:lnTo>
                <a:lnTo>
                  <a:pt x="26593" y="54864"/>
                </a:lnTo>
                <a:lnTo>
                  <a:pt x="36118" y="54394"/>
                </a:lnTo>
                <a:lnTo>
                  <a:pt x="44170" y="52959"/>
                </a:lnTo>
                <a:lnTo>
                  <a:pt x="49733" y="50584"/>
                </a:lnTo>
                <a:lnTo>
                  <a:pt x="51816" y="47244"/>
                </a:lnTo>
                <a:close/>
              </a:path>
              <a:path w="143509" h="55244">
                <a:moveTo>
                  <a:pt x="91401" y="9779"/>
                </a:moveTo>
                <a:lnTo>
                  <a:pt x="89179" y="5905"/>
                </a:lnTo>
                <a:lnTo>
                  <a:pt x="83134" y="2806"/>
                </a:lnTo>
                <a:lnTo>
                  <a:pt x="74206" y="749"/>
                </a:lnTo>
                <a:lnTo>
                  <a:pt x="63309" y="0"/>
                </a:lnTo>
                <a:lnTo>
                  <a:pt x="52590" y="749"/>
                </a:lnTo>
                <a:lnTo>
                  <a:pt x="44132" y="2806"/>
                </a:lnTo>
                <a:lnTo>
                  <a:pt x="38569" y="5905"/>
                </a:lnTo>
                <a:lnTo>
                  <a:pt x="36576" y="9779"/>
                </a:lnTo>
                <a:lnTo>
                  <a:pt x="38569" y="12941"/>
                </a:lnTo>
                <a:lnTo>
                  <a:pt x="44132" y="15659"/>
                </a:lnTo>
                <a:lnTo>
                  <a:pt x="52590" y="17576"/>
                </a:lnTo>
                <a:lnTo>
                  <a:pt x="63309" y="18288"/>
                </a:lnTo>
                <a:lnTo>
                  <a:pt x="74206" y="17576"/>
                </a:lnTo>
                <a:lnTo>
                  <a:pt x="83134" y="15659"/>
                </a:lnTo>
                <a:lnTo>
                  <a:pt x="89179" y="12941"/>
                </a:lnTo>
                <a:lnTo>
                  <a:pt x="91401" y="9779"/>
                </a:lnTo>
                <a:close/>
              </a:path>
              <a:path w="143509" h="55244">
                <a:moveTo>
                  <a:pt x="143256" y="47244"/>
                </a:moveTo>
                <a:lnTo>
                  <a:pt x="141147" y="44450"/>
                </a:lnTo>
                <a:lnTo>
                  <a:pt x="135445" y="42011"/>
                </a:lnTo>
                <a:lnTo>
                  <a:pt x="126987" y="40284"/>
                </a:lnTo>
                <a:lnTo>
                  <a:pt x="116662" y="39624"/>
                </a:lnTo>
                <a:lnTo>
                  <a:pt x="107124" y="40284"/>
                </a:lnTo>
                <a:lnTo>
                  <a:pt x="99072" y="42011"/>
                </a:lnTo>
                <a:lnTo>
                  <a:pt x="93510" y="44450"/>
                </a:lnTo>
                <a:lnTo>
                  <a:pt x="91440" y="47244"/>
                </a:lnTo>
                <a:lnTo>
                  <a:pt x="93510" y="50584"/>
                </a:lnTo>
                <a:lnTo>
                  <a:pt x="99072" y="52959"/>
                </a:lnTo>
                <a:lnTo>
                  <a:pt x="107124" y="54394"/>
                </a:lnTo>
                <a:lnTo>
                  <a:pt x="116662" y="54864"/>
                </a:lnTo>
                <a:lnTo>
                  <a:pt x="126987" y="54394"/>
                </a:lnTo>
                <a:lnTo>
                  <a:pt x="135445" y="52959"/>
                </a:lnTo>
                <a:lnTo>
                  <a:pt x="141147" y="50584"/>
                </a:lnTo>
                <a:lnTo>
                  <a:pt x="143256" y="47244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bg object 2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16026" y="402335"/>
            <a:ext cx="163677" cy="67055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963167" y="259079"/>
            <a:ext cx="218537" cy="8534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78611" y="608993"/>
            <a:ext cx="7386777" cy="727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00" b="1" i="0">
                <a:solidFill>
                  <a:srgbClr val="333333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4465"/>
            <a:ext cx="822960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gate.net/profile/Alastair-M-Morrison?_tp=eyJjb250ZXh0Ijp7ImZpcnN0UGFnZSI6Il9kaXJlY3QiLCJwYWdlIjoiX2RpcmVjdCJ9fQ" TargetMode="External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5.jpg"/><Relationship Id="rId4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46303" y="1448511"/>
            <a:ext cx="255714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40" dirty="0"/>
              <a:t>Lin</a:t>
            </a:r>
            <a:r>
              <a:rPr sz="4800" spc="35" dirty="0"/>
              <a:t>g</a:t>
            </a:r>
            <a:r>
              <a:rPr sz="4800" spc="155" dirty="0"/>
              <a:t>kup</a:t>
            </a:r>
            <a:endParaRPr sz="4800"/>
          </a:p>
        </p:txBody>
      </p:sp>
      <p:sp>
        <p:nvSpPr>
          <p:cNvPr id="3" name="object 3"/>
          <p:cNvSpPr txBox="1"/>
          <p:nvPr/>
        </p:nvSpPr>
        <p:spPr>
          <a:xfrm>
            <a:off x="546303" y="2179980"/>
            <a:ext cx="4989830" cy="758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800" b="1" spc="110" dirty="0">
                <a:solidFill>
                  <a:srgbClr val="333333"/>
                </a:solidFill>
                <a:latin typeface="Tahoma"/>
                <a:cs typeface="Tahoma"/>
              </a:rPr>
              <a:t>Kepariwisataan</a:t>
            </a:r>
            <a:endParaRPr sz="4800" dirty="0">
              <a:latin typeface="Tahoma"/>
              <a:cs typeface="Tahoma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33544" y="1591055"/>
            <a:ext cx="2097405" cy="334971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011495" y="2130551"/>
            <a:ext cx="1664697" cy="2840736"/>
          </a:xfrm>
          <a:prstGeom prst="rect">
            <a:avLst/>
          </a:prstGeom>
        </p:spPr>
      </p:pic>
      <p:grpSp>
        <p:nvGrpSpPr>
          <p:cNvPr id="6" name="object 6"/>
          <p:cNvGrpSpPr/>
          <p:nvPr/>
        </p:nvGrpSpPr>
        <p:grpSpPr>
          <a:xfrm>
            <a:off x="4581144" y="15239"/>
            <a:ext cx="4541520" cy="1442085"/>
            <a:chOff x="4581144" y="15239"/>
            <a:chExt cx="4541520" cy="1442085"/>
          </a:xfrm>
        </p:grpSpPr>
        <p:sp>
          <p:nvSpPr>
            <p:cNvPr id="7" name="object 7"/>
            <p:cNvSpPr/>
            <p:nvPr/>
          </p:nvSpPr>
          <p:spPr>
            <a:xfrm>
              <a:off x="4764024" y="804722"/>
              <a:ext cx="3175" cy="387350"/>
            </a:xfrm>
            <a:custGeom>
              <a:avLst/>
              <a:gdLst/>
              <a:ahLst/>
              <a:cxnLst/>
              <a:rect l="l" t="t" r="r" b="b"/>
              <a:pathLst>
                <a:path w="3175" h="387350">
                  <a:moveTo>
                    <a:pt x="2987" y="0"/>
                  </a:moveTo>
                  <a:lnTo>
                    <a:pt x="0" y="0"/>
                  </a:lnTo>
                  <a:lnTo>
                    <a:pt x="0" y="387045"/>
                  </a:lnTo>
                  <a:lnTo>
                    <a:pt x="2987" y="387045"/>
                  </a:lnTo>
                  <a:lnTo>
                    <a:pt x="2987" y="0"/>
                  </a:lnTo>
                  <a:close/>
                </a:path>
              </a:pathLst>
            </a:custGeom>
            <a:solidFill>
              <a:srgbClr val="221F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727448" y="801623"/>
              <a:ext cx="76200" cy="384048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4742688" y="573023"/>
              <a:ext cx="302260" cy="749935"/>
            </a:xfrm>
            <a:custGeom>
              <a:avLst/>
              <a:gdLst/>
              <a:ahLst/>
              <a:cxnLst/>
              <a:rect l="l" t="t" r="r" b="b"/>
              <a:pathLst>
                <a:path w="302260" h="749935">
                  <a:moveTo>
                    <a:pt x="150875" y="0"/>
                  </a:moveTo>
                  <a:lnTo>
                    <a:pt x="0" y="749808"/>
                  </a:lnTo>
                  <a:lnTo>
                    <a:pt x="301751" y="749808"/>
                  </a:lnTo>
                  <a:lnTo>
                    <a:pt x="150875" y="0"/>
                  </a:lnTo>
                  <a:close/>
                </a:path>
              </a:pathLst>
            </a:custGeom>
            <a:solidFill>
              <a:srgbClr val="DE74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888992" y="912113"/>
              <a:ext cx="3175" cy="414020"/>
            </a:xfrm>
            <a:custGeom>
              <a:avLst/>
              <a:gdLst/>
              <a:ahLst/>
              <a:cxnLst/>
              <a:rect l="l" t="t" r="r" b="b"/>
              <a:pathLst>
                <a:path w="3175" h="414019">
                  <a:moveTo>
                    <a:pt x="3048" y="0"/>
                  </a:moveTo>
                  <a:lnTo>
                    <a:pt x="0" y="0"/>
                  </a:lnTo>
                  <a:lnTo>
                    <a:pt x="0" y="412750"/>
                  </a:lnTo>
                  <a:lnTo>
                    <a:pt x="381" y="412750"/>
                  </a:lnTo>
                  <a:lnTo>
                    <a:pt x="381" y="414020"/>
                  </a:lnTo>
                  <a:lnTo>
                    <a:pt x="2717" y="414020"/>
                  </a:lnTo>
                  <a:lnTo>
                    <a:pt x="2717" y="412750"/>
                  </a:lnTo>
                  <a:lnTo>
                    <a:pt x="3048" y="412750"/>
                  </a:lnTo>
                  <a:lnTo>
                    <a:pt x="3048" y="0"/>
                  </a:lnTo>
                  <a:close/>
                </a:path>
              </a:pathLst>
            </a:custGeom>
            <a:solidFill>
              <a:srgbClr val="221F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849368" y="910843"/>
              <a:ext cx="85344" cy="40894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4581144" y="865631"/>
              <a:ext cx="238125" cy="588645"/>
            </a:xfrm>
            <a:custGeom>
              <a:avLst/>
              <a:gdLst/>
              <a:ahLst/>
              <a:cxnLst/>
              <a:rect l="l" t="t" r="r" b="b"/>
              <a:pathLst>
                <a:path w="238125" h="588644">
                  <a:moveTo>
                    <a:pt x="118871" y="0"/>
                  </a:moveTo>
                  <a:lnTo>
                    <a:pt x="0" y="588263"/>
                  </a:lnTo>
                  <a:lnTo>
                    <a:pt x="237743" y="588263"/>
                  </a:lnTo>
                  <a:lnTo>
                    <a:pt x="118871" y="0"/>
                  </a:lnTo>
                  <a:close/>
                </a:path>
              </a:pathLst>
            </a:custGeom>
            <a:solidFill>
              <a:srgbClr val="ECC1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696968" y="1134363"/>
              <a:ext cx="3175" cy="320040"/>
            </a:xfrm>
            <a:custGeom>
              <a:avLst/>
              <a:gdLst/>
              <a:ahLst/>
              <a:cxnLst/>
              <a:rect l="l" t="t" r="r" b="b"/>
              <a:pathLst>
                <a:path w="3175" h="320040">
                  <a:moveTo>
                    <a:pt x="3048" y="0"/>
                  </a:moveTo>
                  <a:lnTo>
                    <a:pt x="0" y="0"/>
                  </a:lnTo>
                  <a:lnTo>
                    <a:pt x="0" y="318770"/>
                  </a:lnTo>
                  <a:lnTo>
                    <a:pt x="584" y="318770"/>
                  </a:lnTo>
                  <a:lnTo>
                    <a:pt x="584" y="320040"/>
                  </a:lnTo>
                  <a:lnTo>
                    <a:pt x="2705" y="320040"/>
                  </a:lnTo>
                  <a:lnTo>
                    <a:pt x="2705" y="318770"/>
                  </a:lnTo>
                  <a:lnTo>
                    <a:pt x="3048" y="318770"/>
                  </a:lnTo>
                  <a:lnTo>
                    <a:pt x="3048" y="0"/>
                  </a:lnTo>
                  <a:close/>
                </a:path>
              </a:pathLst>
            </a:custGeom>
            <a:solidFill>
              <a:srgbClr val="221F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4" name="object 1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666488" y="1130807"/>
              <a:ext cx="64008" cy="320039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6379464" y="762025"/>
              <a:ext cx="3175" cy="460375"/>
            </a:xfrm>
            <a:custGeom>
              <a:avLst/>
              <a:gdLst/>
              <a:ahLst/>
              <a:cxnLst/>
              <a:rect l="l" t="t" r="r" b="b"/>
              <a:pathLst>
                <a:path w="3175" h="460375">
                  <a:moveTo>
                    <a:pt x="3020" y="0"/>
                  </a:moveTo>
                  <a:lnTo>
                    <a:pt x="0" y="0"/>
                  </a:lnTo>
                  <a:lnTo>
                    <a:pt x="0" y="460222"/>
                  </a:lnTo>
                  <a:lnTo>
                    <a:pt x="3020" y="460222"/>
                  </a:lnTo>
                  <a:lnTo>
                    <a:pt x="3020" y="0"/>
                  </a:lnTo>
                  <a:close/>
                </a:path>
              </a:pathLst>
            </a:custGeom>
            <a:solidFill>
              <a:srgbClr val="221F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336792" y="758951"/>
              <a:ext cx="91440" cy="457200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6123432" y="618743"/>
              <a:ext cx="304800" cy="749935"/>
            </a:xfrm>
            <a:custGeom>
              <a:avLst/>
              <a:gdLst/>
              <a:ahLst/>
              <a:cxnLst/>
              <a:rect l="l" t="t" r="r" b="b"/>
              <a:pathLst>
                <a:path w="304800" h="749935">
                  <a:moveTo>
                    <a:pt x="152400" y="0"/>
                  </a:moveTo>
                  <a:lnTo>
                    <a:pt x="0" y="749807"/>
                  </a:lnTo>
                  <a:lnTo>
                    <a:pt x="304800" y="749807"/>
                  </a:lnTo>
                  <a:lnTo>
                    <a:pt x="152400" y="0"/>
                  </a:lnTo>
                  <a:close/>
                </a:path>
              </a:pathLst>
            </a:custGeom>
            <a:solidFill>
              <a:srgbClr val="ECC1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6269736" y="961643"/>
              <a:ext cx="6350" cy="410209"/>
            </a:xfrm>
            <a:custGeom>
              <a:avLst/>
              <a:gdLst/>
              <a:ahLst/>
              <a:cxnLst/>
              <a:rect l="l" t="t" r="r" b="b"/>
              <a:pathLst>
                <a:path w="6350" h="410209">
                  <a:moveTo>
                    <a:pt x="6096" y="0"/>
                  </a:moveTo>
                  <a:lnTo>
                    <a:pt x="0" y="0"/>
                  </a:lnTo>
                  <a:lnTo>
                    <a:pt x="0" y="408940"/>
                  </a:lnTo>
                  <a:lnTo>
                    <a:pt x="762" y="408940"/>
                  </a:lnTo>
                  <a:lnTo>
                    <a:pt x="762" y="410210"/>
                  </a:lnTo>
                  <a:lnTo>
                    <a:pt x="5575" y="410210"/>
                  </a:lnTo>
                  <a:lnTo>
                    <a:pt x="5575" y="408940"/>
                  </a:lnTo>
                  <a:lnTo>
                    <a:pt x="6096" y="408940"/>
                  </a:lnTo>
                  <a:lnTo>
                    <a:pt x="6096" y="0"/>
                  </a:lnTo>
                  <a:close/>
                </a:path>
              </a:pathLst>
            </a:custGeom>
            <a:solidFill>
              <a:srgbClr val="221F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230111" y="960119"/>
              <a:ext cx="85343" cy="405383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6583679" y="740663"/>
              <a:ext cx="234950" cy="588645"/>
            </a:xfrm>
            <a:custGeom>
              <a:avLst/>
              <a:gdLst/>
              <a:ahLst/>
              <a:cxnLst/>
              <a:rect l="l" t="t" r="r" b="b"/>
              <a:pathLst>
                <a:path w="234950" h="588644">
                  <a:moveTo>
                    <a:pt x="117348" y="0"/>
                  </a:moveTo>
                  <a:lnTo>
                    <a:pt x="0" y="588263"/>
                  </a:lnTo>
                  <a:lnTo>
                    <a:pt x="234696" y="588263"/>
                  </a:lnTo>
                  <a:lnTo>
                    <a:pt x="117348" y="0"/>
                  </a:lnTo>
                  <a:close/>
                </a:path>
              </a:pathLst>
            </a:custGeom>
            <a:solidFill>
              <a:srgbClr val="ECC1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6696455" y="1005839"/>
              <a:ext cx="3175" cy="323215"/>
            </a:xfrm>
            <a:custGeom>
              <a:avLst/>
              <a:gdLst/>
              <a:ahLst/>
              <a:cxnLst/>
              <a:rect l="l" t="t" r="r" b="b"/>
              <a:pathLst>
                <a:path w="3175" h="323215">
                  <a:moveTo>
                    <a:pt x="2286" y="0"/>
                  </a:moveTo>
                  <a:lnTo>
                    <a:pt x="1524" y="0"/>
                  </a:lnTo>
                  <a:lnTo>
                    <a:pt x="762" y="0"/>
                  </a:lnTo>
                  <a:lnTo>
                    <a:pt x="0" y="508"/>
                  </a:lnTo>
                  <a:lnTo>
                    <a:pt x="0" y="322453"/>
                  </a:lnTo>
                  <a:lnTo>
                    <a:pt x="508" y="323088"/>
                  </a:lnTo>
                  <a:lnTo>
                    <a:pt x="2540" y="323088"/>
                  </a:lnTo>
                  <a:lnTo>
                    <a:pt x="3048" y="322453"/>
                  </a:lnTo>
                  <a:lnTo>
                    <a:pt x="3048" y="508"/>
                  </a:lnTo>
                  <a:lnTo>
                    <a:pt x="2286" y="0"/>
                  </a:lnTo>
                  <a:close/>
                </a:path>
              </a:pathLst>
            </a:custGeom>
            <a:solidFill>
              <a:srgbClr val="221F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665976" y="1005839"/>
              <a:ext cx="67055" cy="316992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6339839" y="688847"/>
              <a:ext cx="304800" cy="753110"/>
            </a:xfrm>
            <a:custGeom>
              <a:avLst/>
              <a:gdLst/>
              <a:ahLst/>
              <a:cxnLst/>
              <a:rect l="l" t="t" r="r" b="b"/>
              <a:pathLst>
                <a:path w="304800" h="753110">
                  <a:moveTo>
                    <a:pt x="152273" y="0"/>
                  </a:moveTo>
                  <a:lnTo>
                    <a:pt x="0" y="752855"/>
                  </a:lnTo>
                  <a:lnTo>
                    <a:pt x="304800" y="752855"/>
                  </a:lnTo>
                  <a:lnTo>
                    <a:pt x="152273" y="0"/>
                  </a:lnTo>
                  <a:close/>
                </a:path>
              </a:pathLst>
            </a:custGeom>
            <a:solidFill>
              <a:srgbClr val="DE74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6489255" y="1031493"/>
              <a:ext cx="3175" cy="410209"/>
            </a:xfrm>
            <a:custGeom>
              <a:avLst/>
              <a:gdLst/>
              <a:ahLst/>
              <a:cxnLst/>
              <a:rect l="l" t="t" r="r" b="b"/>
              <a:pathLst>
                <a:path w="3175" h="410209">
                  <a:moveTo>
                    <a:pt x="2908" y="0"/>
                  </a:moveTo>
                  <a:lnTo>
                    <a:pt x="0" y="0"/>
                  </a:lnTo>
                  <a:lnTo>
                    <a:pt x="0" y="408940"/>
                  </a:lnTo>
                  <a:lnTo>
                    <a:pt x="165" y="408940"/>
                  </a:lnTo>
                  <a:lnTo>
                    <a:pt x="165" y="410210"/>
                  </a:lnTo>
                  <a:lnTo>
                    <a:pt x="2743" y="410210"/>
                  </a:lnTo>
                  <a:lnTo>
                    <a:pt x="2743" y="408940"/>
                  </a:lnTo>
                  <a:lnTo>
                    <a:pt x="2908" y="408940"/>
                  </a:lnTo>
                  <a:lnTo>
                    <a:pt x="2908" y="0"/>
                  </a:lnTo>
                  <a:close/>
                </a:path>
              </a:pathLst>
            </a:custGeom>
            <a:solidFill>
              <a:srgbClr val="221F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449567" y="1030223"/>
              <a:ext cx="82296" cy="405384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5071872" y="1088135"/>
              <a:ext cx="1009015" cy="368935"/>
            </a:xfrm>
            <a:custGeom>
              <a:avLst/>
              <a:gdLst/>
              <a:ahLst/>
              <a:cxnLst/>
              <a:rect l="l" t="t" r="r" b="b"/>
              <a:pathLst>
                <a:path w="1009014" h="368934">
                  <a:moveTo>
                    <a:pt x="0" y="368808"/>
                  </a:moveTo>
                  <a:lnTo>
                    <a:pt x="1008888" y="368808"/>
                  </a:lnTo>
                  <a:lnTo>
                    <a:pt x="1008888" y="0"/>
                  </a:lnTo>
                  <a:lnTo>
                    <a:pt x="0" y="0"/>
                  </a:lnTo>
                  <a:lnTo>
                    <a:pt x="0" y="368808"/>
                  </a:lnTo>
                  <a:close/>
                </a:path>
              </a:pathLst>
            </a:custGeom>
            <a:solidFill>
              <a:srgbClr val="EBE3C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071872" y="704087"/>
              <a:ext cx="1009015" cy="384175"/>
            </a:xfrm>
            <a:custGeom>
              <a:avLst/>
              <a:gdLst/>
              <a:ahLst/>
              <a:cxnLst/>
              <a:rect l="l" t="t" r="r" b="b"/>
              <a:pathLst>
                <a:path w="1009014" h="384175">
                  <a:moveTo>
                    <a:pt x="1008888" y="0"/>
                  </a:moveTo>
                  <a:lnTo>
                    <a:pt x="0" y="0"/>
                  </a:lnTo>
                  <a:lnTo>
                    <a:pt x="0" y="384048"/>
                  </a:lnTo>
                  <a:lnTo>
                    <a:pt x="1008888" y="384048"/>
                  </a:lnTo>
                  <a:lnTo>
                    <a:pt x="1008888" y="0"/>
                  </a:lnTo>
                  <a:close/>
                </a:path>
              </a:pathLst>
            </a:custGeom>
            <a:solidFill>
              <a:srgbClr val="333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498591" y="771143"/>
              <a:ext cx="173990" cy="234950"/>
            </a:xfrm>
            <a:custGeom>
              <a:avLst/>
              <a:gdLst/>
              <a:ahLst/>
              <a:cxnLst/>
              <a:rect l="l" t="t" r="r" b="b"/>
              <a:pathLst>
                <a:path w="173989" h="234950">
                  <a:moveTo>
                    <a:pt x="92202" y="0"/>
                  </a:moveTo>
                  <a:lnTo>
                    <a:pt x="0" y="72135"/>
                  </a:lnTo>
                  <a:lnTo>
                    <a:pt x="0" y="234695"/>
                  </a:lnTo>
                  <a:lnTo>
                    <a:pt x="173736" y="234695"/>
                  </a:lnTo>
                  <a:lnTo>
                    <a:pt x="173736" y="72135"/>
                  </a:lnTo>
                  <a:lnTo>
                    <a:pt x="92202" y="0"/>
                  </a:lnTo>
                  <a:close/>
                </a:path>
              </a:pathLst>
            </a:custGeom>
            <a:solidFill>
              <a:srgbClr val="FBF4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209031" y="1170431"/>
              <a:ext cx="195046" cy="222503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495544" y="1170431"/>
              <a:ext cx="198094" cy="222503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779008" y="1170431"/>
              <a:ext cx="195072" cy="222503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6757416" y="15239"/>
              <a:ext cx="2365248" cy="643127"/>
            </a:xfrm>
            <a:prstGeom prst="rect">
              <a:avLst/>
            </a:prstGeom>
          </p:spPr>
        </p:pic>
      </p:grpSp>
      <p:sp>
        <p:nvSpPr>
          <p:cNvPr id="34" name="object 34"/>
          <p:cNvSpPr txBox="1"/>
          <p:nvPr/>
        </p:nvSpPr>
        <p:spPr>
          <a:xfrm>
            <a:off x="692607" y="4521504"/>
            <a:ext cx="2855595" cy="2381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10" dirty="0">
                <a:solidFill>
                  <a:srgbClr val="FFFFFF"/>
                </a:solidFill>
                <a:latin typeface="Arial MT"/>
                <a:cs typeface="Arial MT"/>
              </a:rPr>
              <a:t>Hindun</a:t>
            </a:r>
            <a:r>
              <a:rPr sz="1400" spc="25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15" dirty="0">
                <a:solidFill>
                  <a:srgbClr val="FFFFFF"/>
                </a:solidFill>
                <a:latin typeface="Arial MT"/>
                <a:cs typeface="Arial MT"/>
              </a:rPr>
              <a:t>Nurhidayati,</a:t>
            </a:r>
            <a:r>
              <a:rPr sz="1400" spc="8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5" dirty="0">
                <a:solidFill>
                  <a:srgbClr val="FFFFFF"/>
                </a:solidFill>
                <a:latin typeface="Arial MT"/>
                <a:cs typeface="Arial MT"/>
              </a:rPr>
              <a:t>S.Sos,</a:t>
            </a:r>
            <a:r>
              <a:rPr sz="1400" spc="10" dirty="0">
                <a:solidFill>
                  <a:srgbClr val="FFFFFF"/>
                </a:solidFill>
                <a:latin typeface="Arial MT"/>
                <a:cs typeface="Arial MT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Arial MT"/>
                <a:cs typeface="Arial MT"/>
              </a:rPr>
              <a:t>M.I.Kom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A9BBC9E-C9E5-EE22-4A26-2952162396FB}"/>
              </a:ext>
            </a:extLst>
          </p:cNvPr>
          <p:cNvSpPr txBox="1"/>
          <p:nvPr/>
        </p:nvSpPr>
        <p:spPr>
          <a:xfrm>
            <a:off x="546303" y="4022725"/>
            <a:ext cx="3001899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Vitha</a:t>
            </a:r>
            <a:r>
              <a:rPr lang="en-US" dirty="0"/>
              <a:t> </a:t>
            </a:r>
            <a:r>
              <a:rPr lang="en-US" dirty="0" err="1"/>
              <a:t>Octavanny</a:t>
            </a:r>
            <a:r>
              <a:rPr lang="en-US" dirty="0"/>
              <a:t>, </a:t>
            </a:r>
            <a:r>
              <a:rPr lang="en-US" dirty="0" err="1"/>
              <a:t>MM.Par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1661" y="517525"/>
            <a:ext cx="6866467" cy="801088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2703" dirty="0" err="1">
                <a:solidFill>
                  <a:schemeClr val="tx1"/>
                </a:solidFill>
              </a:rPr>
              <a:t>Perbedaan</a:t>
            </a:r>
            <a:r>
              <a:rPr lang="en-US" sz="2703" dirty="0">
                <a:solidFill>
                  <a:schemeClr val="tx1"/>
                </a:solidFill>
              </a:rPr>
              <a:t> </a:t>
            </a:r>
            <a:r>
              <a:rPr lang="en-US" sz="2703" dirty="0" err="1">
                <a:solidFill>
                  <a:schemeClr val="tx1"/>
                </a:solidFill>
              </a:rPr>
              <a:t>sifat</a:t>
            </a:r>
            <a:r>
              <a:rPr lang="en-US" sz="2703" dirty="0">
                <a:solidFill>
                  <a:schemeClr val="tx1"/>
                </a:solidFill>
              </a:rPr>
              <a:t> dan </a:t>
            </a:r>
            <a:r>
              <a:rPr lang="en-US" sz="2703" dirty="0" err="1">
                <a:solidFill>
                  <a:schemeClr val="tx1"/>
                </a:solidFill>
              </a:rPr>
              <a:t>ciri</a:t>
            </a:r>
            <a:r>
              <a:rPr lang="en-US" sz="2703" dirty="0">
                <a:solidFill>
                  <a:schemeClr val="tx1"/>
                </a:solidFill>
              </a:rPr>
              <a:t> </a:t>
            </a:r>
            <a:br>
              <a:rPr lang="en-US" sz="2703" dirty="0">
                <a:solidFill>
                  <a:schemeClr val="tx1"/>
                </a:solidFill>
              </a:rPr>
            </a:br>
            <a:r>
              <a:rPr lang="en-US" sz="2703" dirty="0" err="1">
                <a:solidFill>
                  <a:schemeClr val="tx1"/>
                </a:solidFill>
              </a:rPr>
              <a:t>Produk</a:t>
            </a:r>
            <a:r>
              <a:rPr lang="en-US" sz="2703" dirty="0">
                <a:solidFill>
                  <a:schemeClr val="tx1"/>
                </a:solidFill>
              </a:rPr>
              <a:t> </a:t>
            </a:r>
            <a:r>
              <a:rPr lang="en-US" sz="2703" dirty="0" err="1">
                <a:solidFill>
                  <a:schemeClr val="tx1"/>
                </a:solidFill>
              </a:rPr>
              <a:t>Barang</a:t>
            </a:r>
            <a:r>
              <a:rPr lang="en-US" sz="2703" dirty="0">
                <a:solidFill>
                  <a:schemeClr val="tx1"/>
                </a:solidFill>
              </a:rPr>
              <a:t> dan </a:t>
            </a:r>
            <a:r>
              <a:rPr lang="en-US" sz="2703" dirty="0" err="1">
                <a:solidFill>
                  <a:schemeClr val="tx1"/>
                </a:solidFill>
              </a:rPr>
              <a:t>Produk</a:t>
            </a:r>
            <a:r>
              <a:rPr lang="en-US" sz="2703" dirty="0">
                <a:solidFill>
                  <a:schemeClr val="tx1"/>
                </a:solidFill>
              </a:rPr>
              <a:t> </a:t>
            </a:r>
            <a:r>
              <a:rPr lang="en-US" sz="2703" dirty="0" err="1">
                <a:solidFill>
                  <a:schemeClr val="tx1"/>
                </a:solidFill>
              </a:rPr>
              <a:t>Wisata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5611321"/>
              </p:ext>
            </p:extLst>
          </p:nvPr>
        </p:nvGraphicFramePr>
        <p:xfrm>
          <a:off x="1138767" y="1812925"/>
          <a:ext cx="6580364" cy="3041749"/>
        </p:xfrm>
        <a:graphic>
          <a:graphicData uri="http://schemas.openxmlformats.org/drawingml/2006/table">
            <a:tbl>
              <a:tblPr firstRow="1" firstCol="1" bandRow="1"/>
              <a:tblGrid>
                <a:gridCol w="31896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07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6525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Produk</a:t>
                      </a:r>
                      <a:r>
                        <a:rPr lang="en-US" sz="15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b="1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Barang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5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Produk Wisata</a:t>
                      </a:r>
                      <a:endParaRPr lang="en-US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46" marR="41046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52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Berwujud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5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Berwujud dan tidak berwujud/fana</a:t>
                      </a:r>
                      <a:endParaRPr lang="en-US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46" marR="41046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7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Konsumen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tidak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selalu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terlibat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dalam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produksi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5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Konsumen harus terlibat aktif dalam produksi</a:t>
                      </a:r>
                      <a:endParaRPr lang="en-US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46" marR="41046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7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Produksi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dan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konsumen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dilakukan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secara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terpisah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Produksi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dan    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konsumsi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harus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dilakukan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bersamaan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secara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simultan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46" marR="41046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2954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Fokus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dapat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dilakukan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pada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produksi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11785" indent="-269875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Fokus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pada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proses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dari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awal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hingga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akhir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mulai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628650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produksi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hingga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konsumsi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46" marR="41046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6525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5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Produk</a:t>
                      </a:r>
                      <a:r>
                        <a:rPr lang="en-US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dapat</a:t>
                      </a:r>
                      <a:r>
                        <a:rPr lang="en-US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diuji</a:t>
                      </a:r>
                      <a:r>
                        <a:rPr lang="en-US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cobakan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5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Produk</a:t>
                      </a:r>
                      <a:r>
                        <a:rPr lang="en-US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tidak</a:t>
                      </a:r>
                      <a:r>
                        <a:rPr lang="en-US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dapat</a:t>
                      </a:r>
                      <a:r>
                        <a:rPr lang="en-US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diujicobakan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46" marR="41046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974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5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Produk</a:t>
                      </a:r>
                      <a:r>
                        <a:rPr lang="en-US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dapat</a:t>
                      </a:r>
                      <a:r>
                        <a:rPr lang="en-US" sz="15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diperlihatkan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46" marR="41046" marT="0" marB="0">
                    <a:lnL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Produk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tidak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dapat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diperlihatkan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secara</a:t>
                      </a:r>
                      <a:r>
                        <a:rPr lang="en-US" sz="15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5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gamblang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046" marR="41046" marT="0" marB="0">
                    <a:lnL>
                      <a:noFill/>
                    </a:lnL>
                    <a:lnR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9B07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4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49922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44676" y="831595"/>
            <a:ext cx="7370445" cy="27692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227965">
              <a:lnSpc>
                <a:spcPct val="100000"/>
              </a:lnSpc>
              <a:spcBef>
                <a:spcPts val="90"/>
              </a:spcBef>
            </a:pP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Pengertian</a:t>
            </a:r>
            <a:r>
              <a:rPr sz="2000" spc="-14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b="1" spc="-130" dirty="0">
                <a:solidFill>
                  <a:srgbClr val="333333"/>
                </a:solidFill>
                <a:latin typeface="Tahoma"/>
                <a:cs typeface="Tahoma"/>
              </a:rPr>
              <a:t>Destinasi</a:t>
            </a:r>
            <a:r>
              <a:rPr sz="2000" b="1" spc="-16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menurut</a:t>
            </a:r>
            <a:r>
              <a:rPr sz="2000" spc="-17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105" dirty="0">
                <a:solidFill>
                  <a:srgbClr val="333333"/>
                </a:solidFill>
                <a:latin typeface="Tahoma"/>
                <a:cs typeface="Tahoma"/>
              </a:rPr>
              <a:t>UNWTO</a:t>
            </a:r>
            <a:r>
              <a:rPr sz="2000" spc="-19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130" dirty="0">
                <a:solidFill>
                  <a:srgbClr val="333333"/>
                </a:solidFill>
                <a:latin typeface="Tahoma"/>
                <a:cs typeface="Tahoma"/>
              </a:rPr>
              <a:t>(2007)</a:t>
            </a:r>
            <a:r>
              <a:rPr sz="2000" spc="-14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333333"/>
                </a:solidFill>
                <a:latin typeface="Tahoma"/>
                <a:cs typeface="Tahoma"/>
              </a:rPr>
              <a:t>ialah</a:t>
            </a:r>
            <a:r>
              <a:rPr sz="2000" spc="-18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50" dirty="0">
                <a:solidFill>
                  <a:srgbClr val="333333"/>
                </a:solidFill>
                <a:latin typeface="Tahoma"/>
                <a:cs typeface="Tahoma"/>
              </a:rPr>
              <a:t>ruang</a:t>
            </a:r>
            <a:r>
              <a:rPr sz="2000" spc="-19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20" dirty="0">
                <a:solidFill>
                  <a:srgbClr val="333333"/>
                </a:solidFill>
                <a:latin typeface="Tahoma"/>
                <a:cs typeface="Tahoma"/>
              </a:rPr>
              <a:t>fisik</a:t>
            </a:r>
            <a:r>
              <a:rPr sz="2000" spc="-19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65" dirty="0">
                <a:solidFill>
                  <a:srgbClr val="333333"/>
                </a:solidFill>
                <a:latin typeface="Tahoma"/>
                <a:cs typeface="Tahoma"/>
              </a:rPr>
              <a:t>yang </a:t>
            </a:r>
            <a:r>
              <a:rPr sz="2000" spc="-61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Tahoma"/>
                <a:cs typeface="Tahoma"/>
              </a:rPr>
              <a:t>memiliki 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batas-batas </a:t>
            </a:r>
            <a:r>
              <a:rPr sz="2000" spc="-20" dirty="0">
                <a:solidFill>
                  <a:srgbClr val="333333"/>
                </a:solidFill>
                <a:latin typeface="Tahoma"/>
                <a:cs typeface="Tahoma"/>
              </a:rPr>
              <a:t>fisik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dan </a:t>
            </a:r>
            <a:r>
              <a:rPr sz="2000" spc="-20" dirty="0">
                <a:solidFill>
                  <a:srgbClr val="333333"/>
                </a:solidFill>
                <a:latin typeface="Tahoma"/>
                <a:cs typeface="Tahoma"/>
              </a:rPr>
              <a:t>administrasi </a:t>
            </a:r>
            <a:r>
              <a:rPr sz="2000" spc="-65" dirty="0">
                <a:solidFill>
                  <a:srgbClr val="333333"/>
                </a:solidFill>
                <a:latin typeface="Tahoma"/>
                <a:cs typeface="Tahoma"/>
              </a:rPr>
              <a:t>yang </a:t>
            </a:r>
            <a:r>
              <a:rPr sz="2000" spc="-30" dirty="0">
                <a:solidFill>
                  <a:srgbClr val="333333"/>
                </a:solidFill>
                <a:latin typeface="Tahoma"/>
                <a:cs typeface="Tahoma"/>
              </a:rPr>
              <a:t>mencakup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 ca</a:t>
            </a: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m</a:t>
            </a:r>
            <a:r>
              <a:rPr sz="2000" spc="-15" dirty="0">
                <a:solidFill>
                  <a:srgbClr val="333333"/>
                </a:solidFill>
                <a:latin typeface="Tahoma"/>
                <a:cs typeface="Tahoma"/>
              </a:rPr>
              <a:t>p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u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ra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000" spc="-17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170" dirty="0">
                <a:solidFill>
                  <a:srgbClr val="333333"/>
                </a:solidFill>
                <a:latin typeface="Tahoma"/>
                <a:cs typeface="Tahoma"/>
              </a:rPr>
              <a:t>(</a:t>
            </a:r>
            <a:r>
              <a:rPr sz="2000" spc="-30" dirty="0">
                <a:solidFill>
                  <a:srgbClr val="333333"/>
                </a:solidFill>
                <a:latin typeface="Tahoma"/>
                <a:cs typeface="Tahoma"/>
              </a:rPr>
              <a:t>baura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000" spc="-165" dirty="0">
                <a:solidFill>
                  <a:srgbClr val="333333"/>
                </a:solidFill>
                <a:latin typeface="Tahoma"/>
                <a:cs typeface="Tahoma"/>
              </a:rPr>
              <a:t>)</a:t>
            </a:r>
            <a:r>
              <a:rPr sz="2000" spc="-20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333333"/>
                </a:solidFill>
                <a:latin typeface="Tahoma"/>
                <a:cs typeface="Tahoma"/>
              </a:rPr>
              <a:t>dari</a:t>
            </a:r>
            <a:r>
              <a:rPr sz="2000" spc="-20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30" dirty="0">
                <a:solidFill>
                  <a:srgbClr val="333333"/>
                </a:solidFill>
                <a:latin typeface="Tahoma"/>
                <a:cs typeface="Tahoma"/>
              </a:rPr>
              <a:t>layana</a:t>
            </a:r>
            <a:r>
              <a:rPr sz="2000" spc="-50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000" spc="-110" dirty="0">
                <a:solidFill>
                  <a:srgbClr val="333333"/>
                </a:solidFill>
                <a:latin typeface="Tahoma"/>
                <a:cs typeface="Tahoma"/>
              </a:rPr>
              <a:t>,</a:t>
            </a:r>
            <a:r>
              <a:rPr sz="2000" spc="-16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15" dirty="0">
                <a:solidFill>
                  <a:srgbClr val="333333"/>
                </a:solidFill>
                <a:latin typeface="Tahoma"/>
                <a:cs typeface="Tahoma"/>
              </a:rPr>
              <a:t>prod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u</a:t>
            </a:r>
            <a:r>
              <a:rPr sz="2000" spc="-15" dirty="0">
                <a:solidFill>
                  <a:srgbClr val="333333"/>
                </a:solidFill>
                <a:latin typeface="Tahoma"/>
                <a:cs typeface="Tahoma"/>
              </a:rPr>
              <a:t>k</a:t>
            </a:r>
            <a:r>
              <a:rPr sz="2000" spc="-110" dirty="0">
                <a:solidFill>
                  <a:srgbClr val="333333"/>
                </a:solidFill>
                <a:latin typeface="Tahoma"/>
                <a:cs typeface="Tahoma"/>
              </a:rPr>
              <a:t>,</a:t>
            </a:r>
            <a:r>
              <a:rPr sz="2000" spc="-19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serta</a:t>
            </a:r>
            <a:r>
              <a:rPr sz="2000" spc="-21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day</a:t>
            </a:r>
            <a:r>
              <a:rPr sz="2000" spc="-45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000" spc="-19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333333"/>
                </a:solidFill>
                <a:latin typeface="Tahoma"/>
                <a:cs typeface="Tahoma"/>
              </a:rPr>
              <a:t>tari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k</a:t>
            </a:r>
            <a:r>
              <a:rPr sz="2000" spc="-110" dirty="0">
                <a:solidFill>
                  <a:srgbClr val="333333"/>
                </a:solidFill>
                <a:latin typeface="Tahoma"/>
                <a:cs typeface="Tahoma"/>
              </a:rPr>
              <a:t>.</a:t>
            </a:r>
            <a:endParaRPr sz="20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95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</a:pP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Pengertian </a:t>
            </a:r>
            <a:r>
              <a:rPr sz="2000" b="1" spc="-130" dirty="0">
                <a:solidFill>
                  <a:srgbClr val="333333"/>
                </a:solidFill>
                <a:latin typeface="Tahoma"/>
                <a:cs typeface="Tahoma"/>
              </a:rPr>
              <a:t>Destinasi </a:t>
            </a:r>
            <a:r>
              <a:rPr sz="2000" b="1" spc="-120" dirty="0">
                <a:solidFill>
                  <a:srgbClr val="333333"/>
                </a:solidFill>
                <a:latin typeface="Tahoma"/>
                <a:cs typeface="Tahoma"/>
              </a:rPr>
              <a:t>pariwisata </a:t>
            </a: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menurut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UU </a:t>
            </a:r>
            <a:r>
              <a:rPr sz="2000" spc="-20" dirty="0">
                <a:solidFill>
                  <a:srgbClr val="333333"/>
                </a:solidFill>
                <a:latin typeface="Tahoma"/>
                <a:cs typeface="Tahoma"/>
              </a:rPr>
              <a:t>no </a:t>
            </a:r>
            <a:r>
              <a:rPr sz="2000" spc="-110" dirty="0">
                <a:solidFill>
                  <a:srgbClr val="333333"/>
                </a:solidFill>
                <a:latin typeface="Tahoma"/>
                <a:cs typeface="Tahoma"/>
              </a:rPr>
              <a:t>10 </a:t>
            </a:r>
            <a:r>
              <a:rPr sz="2000" spc="-30" dirty="0">
                <a:solidFill>
                  <a:srgbClr val="333333"/>
                </a:solidFill>
                <a:latin typeface="Tahoma"/>
                <a:cs typeface="Tahoma"/>
              </a:rPr>
              <a:t>tahun </a:t>
            </a:r>
            <a:r>
              <a:rPr sz="2000" spc="-114" dirty="0">
                <a:solidFill>
                  <a:srgbClr val="333333"/>
                </a:solidFill>
                <a:latin typeface="Tahoma"/>
                <a:cs typeface="Tahoma"/>
              </a:rPr>
              <a:t>2009 </a:t>
            </a:r>
            <a:r>
              <a:rPr sz="2000" spc="-11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20" dirty="0">
                <a:solidFill>
                  <a:srgbClr val="333333"/>
                </a:solidFill>
                <a:latin typeface="Tahoma"/>
                <a:cs typeface="Tahoma"/>
              </a:rPr>
              <a:t>adalah</a:t>
            </a:r>
            <a:r>
              <a:rPr sz="2000" spc="-19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kawasan</a:t>
            </a:r>
            <a:r>
              <a:rPr sz="2000" spc="-19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50" dirty="0">
                <a:solidFill>
                  <a:srgbClr val="333333"/>
                </a:solidFill>
                <a:latin typeface="Tahoma"/>
                <a:cs typeface="Tahoma"/>
              </a:rPr>
              <a:t>geografis</a:t>
            </a:r>
            <a:r>
              <a:rPr sz="2000" spc="-16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65" dirty="0">
                <a:solidFill>
                  <a:srgbClr val="333333"/>
                </a:solidFill>
                <a:latin typeface="Tahoma"/>
                <a:cs typeface="Tahoma"/>
              </a:rPr>
              <a:t>yang</a:t>
            </a:r>
            <a:r>
              <a:rPr sz="2000" spc="-18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berada</a:t>
            </a:r>
            <a:r>
              <a:rPr sz="2000" spc="-22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15" dirty="0">
                <a:solidFill>
                  <a:srgbClr val="333333"/>
                </a:solidFill>
                <a:latin typeface="Tahoma"/>
                <a:cs typeface="Tahoma"/>
              </a:rPr>
              <a:t>dalam</a:t>
            </a:r>
            <a:r>
              <a:rPr sz="2000" spc="-18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satu</a:t>
            </a:r>
            <a:r>
              <a:rPr sz="2000" spc="-22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30" dirty="0">
                <a:solidFill>
                  <a:srgbClr val="333333"/>
                </a:solidFill>
                <a:latin typeface="Tahoma"/>
                <a:cs typeface="Tahoma"/>
              </a:rPr>
              <a:t>atau</a:t>
            </a:r>
            <a:r>
              <a:rPr sz="2000" spc="-19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333333"/>
                </a:solidFill>
                <a:latin typeface="Tahoma"/>
                <a:cs typeface="Tahoma"/>
              </a:rPr>
              <a:t>lebih</a:t>
            </a:r>
            <a:r>
              <a:rPr sz="2000" spc="-204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wilayah </a:t>
            </a:r>
            <a:r>
              <a:rPr sz="2000" spc="-61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20" dirty="0">
                <a:solidFill>
                  <a:srgbClr val="333333"/>
                </a:solidFill>
                <a:latin typeface="Tahoma"/>
                <a:cs typeface="Tahoma"/>
              </a:rPr>
              <a:t>administratif </a:t>
            </a:r>
            <a:r>
              <a:rPr sz="2000" spc="-60" dirty="0">
                <a:solidFill>
                  <a:srgbClr val="333333"/>
                </a:solidFill>
                <a:latin typeface="Tahoma"/>
                <a:cs typeface="Tahoma"/>
              </a:rPr>
              <a:t>yang </a:t>
            </a:r>
            <a:r>
              <a:rPr sz="2000" spc="-20" dirty="0">
                <a:solidFill>
                  <a:srgbClr val="333333"/>
                </a:solidFill>
                <a:latin typeface="Tahoma"/>
                <a:cs typeface="Tahoma"/>
              </a:rPr>
              <a:t>didalamnya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terdapat 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daya </a:t>
            </a:r>
            <a:r>
              <a:rPr sz="2000" spc="-10" dirty="0">
                <a:solidFill>
                  <a:srgbClr val="333333"/>
                </a:solidFill>
                <a:latin typeface="Tahoma"/>
                <a:cs typeface="Tahoma"/>
              </a:rPr>
              <a:t>tarik 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wisata, </a:t>
            </a:r>
            <a:r>
              <a:rPr sz="2000" spc="-20" dirty="0">
                <a:solidFill>
                  <a:srgbClr val="333333"/>
                </a:solidFill>
                <a:latin typeface="Tahoma"/>
                <a:cs typeface="Tahoma"/>
              </a:rPr>
              <a:t>fasilitas </a:t>
            </a:r>
            <a:r>
              <a:rPr sz="2000" spc="-1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50" dirty="0">
                <a:solidFill>
                  <a:srgbClr val="333333"/>
                </a:solidFill>
                <a:latin typeface="Tahoma"/>
                <a:cs typeface="Tahoma"/>
              </a:rPr>
              <a:t>umum,</a:t>
            </a:r>
            <a:r>
              <a:rPr sz="2000" spc="-18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20" dirty="0">
                <a:solidFill>
                  <a:srgbClr val="333333"/>
                </a:solidFill>
                <a:latin typeface="Tahoma"/>
                <a:cs typeface="Tahoma"/>
              </a:rPr>
              <a:t>fasilitas</a:t>
            </a:r>
            <a:r>
              <a:rPr sz="2000" spc="-18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30" dirty="0">
                <a:solidFill>
                  <a:srgbClr val="333333"/>
                </a:solidFill>
                <a:latin typeface="Tahoma"/>
                <a:cs typeface="Tahoma"/>
              </a:rPr>
              <a:t>pariwisata,</a:t>
            </a:r>
            <a:r>
              <a:rPr sz="2000" spc="-18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aksesibilitas,</a:t>
            </a:r>
            <a:r>
              <a:rPr sz="2000" spc="-18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serta</a:t>
            </a:r>
            <a:r>
              <a:rPr sz="2000" spc="-18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masyrakat</a:t>
            </a:r>
            <a:r>
              <a:rPr sz="2000" spc="-20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65" dirty="0">
                <a:solidFill>
                  <a:srgbClr val="333333"/>
                </a:solidFill>
                <a:latin typeface="Tahoma"/>
                <a:cs typeface="Tahoma"/>
              </a:rPr>
              <a:t>yang</a:t>
            </a:r>
            <a:r>
              <a:rPr sz="2000" spc="-19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30" dirty="0">
                <a:solidFill>
                  <a:srgbClr val="333333"/>
                </a:solidFill>
                <a:latin typeface="Tahoma"/>
                <a:cs typeface="Tahoma"/>
              </a:rPr>
              <a:t>saling </a:t>
            </a:r>
            <a:r>
              <a:rPr sz="2000" spc="-61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20" dirty="0">
                <a:solidFill>
                  <a:srgbClr val="333333"/>
                </a:solidFill>
                <a:latin typeface="Tahoma"/>
                <a:cs typeface="Tahoma"/>
              </a:rPr>
              <a:t>terkait</a:t>
            </a:r>
            <a:r>
              <a:rPr sz="2000" spc="-19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dan</a:t>
            </a:r>
            <a:r>
              <a:rPr sz="2000" spc="-204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30" dirty="0">
                <a:solidFill>
                  <a:srgbClr val="333333"/>
                </a:solidFill>
                <a:latin typeface="Tahoma"/>
                <a:cs typeface="Tahoma"/>
              </a:rPr>
              <a:t>melengkapi</a:t>
            </a:r>
            <a:r>
              <a:rPr sz="2000" spc="-15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terwujudnya</a:t>
            </a:r>
            <a:r>
              <a:rPr sz="2000" spc="-18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kepariwisataan.</a:t>
            </a:r>
            <a:endParaRPr sz="2000">
              <a:latin typeface="Tahoma"/>
              <a:cs typeface="Tahom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23304" y="149351"/>
            <a:ext cx="2365248" cy="54863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8172" y="968502"/>
            <a:ext cx="7160895" cy="2586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333333"/>
                </a:solidFill>
                <a:latin typeface="Cambria"/>
                <a:cs typeface="Cambria"/>
              </a:rPr>
              <a:t>Mengapa</a:t>
            </a:r>
            <a:r>
              <a:rPr sz="2400" spc="-25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333333"/>
                </a:solidFill>
                <a:latin typeface="Cambria"/>
                <a:cs typeface="Cambria"/>
              </a:rPr>
              <a:t>Mempelajari</a:t>
            </a:r>
            <a:r>
              <a:rPr sz="2400" spc="-20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ambria"/>
                <a:cs typeface="Cambria"/>
              </a:rPr>
              <a:t>Perilaku</a:t>
            </a:r>
            <a:r>
              <a:rPr sz="2400" spc="10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ambria"/>
                <a:cs typeface="Cambria"/>
              </a:rPr>
              <a:t>Wisatawan</a:t>
            </a:r>
            <a:r>
              <a:rPr sz="2400" spc="10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333333"/>
                </a:solidFill>
                <a:latin typeface="Cambria"/>
                <a:cs typeface="Cambria"/>
              </a:rPr>
              <a:t>:</a:t>
            </a:r>
            <a:endParaRPr sz="2400">
              <a:latin typeface="Cambria"/>
              <a:cs typeface="Cambria"/>
            </a:endParaRPr>
          </a:p>
          <a:p>
            <a:pPr marL="356870" marR="5080" indent="-344805">
              <a:lnSpc>
                <a:spcPct val="100000"/>
              </a:lnSpc>
              <a:buClr>
                <a:srgbClr val="434343"/>
              </a:buClr>
              <a:buSzPct val="50000"/>
              <a:buFont typeface="Wingdings"/>
              <a:buChar char=""/>
              <a:tabLst>
                <a:tab pos="356870" algn="l"/>
                <a:tab pos="357505" algn="l"/>
              </a:tabLst>
            </a:pPr>
            <a:r>
              <a:rPr sz="2400" dirty="0">
                <a:solidFill>
                  <a:srgbClr val="333333"/>
                </a:solidFill>
                <a:latin typeface="Cambria"/>
                <a:cs typeface="Cambria"/>
              </a:rPr>
              <a:t>Memberikan</a:t>
            </a:r>
            <a:r>
              <a:rPr sz="2400" spc="-5" dirty="0">
                <a:solidFill>
                  <a:srgbClr val="333333"/>
                </a:solidFill>
                <a:latin typeface="Cambria"/>
                <a:cs typeface="Cambria"/>
              </a:rPr>
              <a:t> gambaran</a:t>
            </a:r>
            <a:r>
              <a:rPr sz="2400" spc="5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ambria"/>
                <a:cs typeface="Cambria"/>
              </a:rPr>
              <a:t>kepada</a:t>
            </a:r>
            <a:r>
              <a:rPr sz="2400" spc="20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ambria"/>
                <a:cs typeface="Cambria"/>
              </a:rPr>
              <a:t>pelaku</a:t>
            </a:r>
            <a:r>
              <a:rPr sz="2400" spc="-20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ambria"/>
                <a:cs typeface="Cambria"/>
              </a:rPr>
              <a:t>wisata</a:t>
            </a:r>
            <a:r>
              <a:rPr sz="2400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ambria"/>
                <a:cs typeface="Cambria"/>
              </a:rPr>
              <a:t>dalam </a:t>
            </a:r>
            <a:r>
              <a:rPr sz="2400" spc="-515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ambria"/>
                <a:cs typeface="Cambria"/>
              </a:rPr>
              <a:t>mengembangkan</a:t>
            </a:r>
            <a:r>
              <a:rPr sz="2400" spc="25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ambria"/>
                <a:cs typeface="Cambria"/>
              </a:rPr>
              <a:t>produk</a:t>
            </a:r>
            <a:r>
              <a:rPr sz="2400" spc="10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spc="-10" dirty="0">
                <a:solidFill>
                  <a:srgbClr val="333333"/>
                </a:solidFill>
                <a:latin typeface="Cambria"/>
                <a:cs typeface="Cambria"/>
              </a:rPr>
              <a:t>dan</a:t>
            </a:r>
            <a:r>
              <a:rPr sz="2400" spc="25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333333"/>
                </a:solidFill>
                <a:latin typeface="Cambria"/>
                <a:cs typeface="Cambria"/>
              </a:rPr>
              <a:t>pelayanannya.</a:t>
            </a:r>
            <a:endParaRPr sz="2400">
              <a:latin typeface="Cambria"/>
              <a:cs typeface="Cambria"/>
            </a:endParaRPr>
          </a:p>
          <a:p>
            <a:pPr marL="356870" indent="-344805">
              <a:lnSpc>
                <a:spcPct val="100000"/>
              </a:lnSpc>
              <a:buClr>
                <a:srgbClr val="434343"/>
              </a:buClr>
              <a:buSzPct val="50000"/>
              <a:buFont typeface="Wingdings"/>
              <a:buChar char=""/>
              <a:tabLst>
                <a:tab pos="356870" algn="l"/>
                <a:tab pos="357505" algn="l"/>
              </a:tabLst>
            </a:pPr>
            <a:r>
              <a:rPr sz="2400" dirty="0">
                <a:solidFill>
                  <a:srgbClr val="333333"/>
                </a:solidFill>
                <a:latin typeface="Cambria"/>
                <a:cs typeface="Cambria"/>
              </a:rPr>
              <a:t>Persaingan</a:t>
            </a:r>
            <a:r>
              <a:rPr sz="2400" spc="-30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ambria"/>
                <a:cs typeface="Cambria"/>
              </a:rPr>
              <a:t>yang</a:t>
            </a:r>
            <a:r>
              <a:rPr sz="2400" spc="5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ambria"/>
                <a:cs typeface="Cambria"/>
              </a:rPr>
              <a:t>ketat</a:t>
            </a:r>
            <a:r>
              <a:rPr sz="2400" spc="10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ambria"/>
                <a:cs typeface="Cambria"/>
              </a:rPr>
              <a:t>sehingga</a:t>
            </a:r>
            <a:r>
              <a:rPr sz="2400" spc="15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ambria"/>
                <a:cs typeface="Cambria"/>
              </a:rPr>
              <a:t>harus</a:t>
            </a:r>
            <a:endParaRPr sz="2400">
              <a:latin typeface="Cambria"/>
              <a:cs typeface="Cambria"/>
            </a:endParaRPr>
          </a:p>
          <a:p>
            <a:pPr marL="356870">
              <a:lnSpc>
                <a:spcPct val="100000"/>
              </a:lnSpc>
              <a:spcBef>
                <a:spcPts val="5"/>
              </a:spcBef>
            </a:pPr>
            <a:r>
              <a:rPr sz="2400" spc="-5" dirty="0">
                <a:solidFill>
                  <a:srgbClr val="333333"/>
                </a:solidFill>
                <a:latin typeface="Cambria"/>
                <a:cs typeface="Cambria"/>
              </a:rPr>
              <a:t>menciptakan/memiliki</a:t>
            </a:r>
            <a:r>
              <a:rPr sz="2400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ambria"/>
                <a:cs typeface="Cambria"/>
              </a:rPr>
              <a:t>keunggulan</a:t>
            </a:r>
            <a:r>
              <a:rPr sz="2400" spc="25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ambria"/>
                <a:cs typeface="Cambria"/>
              </a:rPr>
              <a:t>yang</a:t>
            </a:r>
            <a:r>
              <a:rPr sz="2400" spc="15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ambria"/>
                <a:cs typeface="Cambria"/>
              </a:rPr>
              <a:t>kompetitif.</a:t>
            </a:r>
            <a:endParaRPr sz="2400">
              <a:latin typeface="Cambria"/>
              <a:cs typeface="Cambria"/>
            </a:endParaRPr>
          </a:p>
          <a:p>
            <a:pPr marL="356870" indent="-344805">
              <a:lnSpc>
                <a:spcPct val="100000"/>
              </a:lnSpc>
              <a:buClr>
                <a:srgbClr val="434343"/>
              </a:buClr>
              <a:buSzPct val="50000"/>
              <a:buFont typeface="Wingdings"/>
              <a:buChar char=""/>
              <a:tabLst>
                <a:tab pos="356870" algn="l"/>
                <a:tab pos="357505" algn="l"/>
              </a:tabLst>
            </a:pPr>
            <a:r>
              <a:rPr sz="2400" spc="-5" dirty="0">
                <a:solidFill>
                  <a:srgbClr val="333333"/>
                </a:solidFill>
                <a:latin typeface="Cambria"/>
                <a:cs typeface="Cambria"/>
              </a:rPr>
              <a:t>Menentukan</a:t>
            </a:r>
            <a:r>
              <a:rPr sz="2400" spc="-20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ambria"/>
                <a:cs typeface="Cambria"/>
              </a:rPr>
              <a:t>strategi</a:t>
            </a:r>
            <a:r>
              <a:rPr sz="2400" spc="-15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dirty="0">
                <a:solidFill>
                  <a:srgbClr val="333333"/>
                </a:solidFill>
                <a:latin typeface="Cambria"/>
                <a:cs typeface="Cambria"/>
              </a:rPr>
              <a:t>pemasaran.</a:t>
            </a:r>
            <a:endParaRPr sz="2400">
              <a:latin typeface="Cambria"/>
              <a:cs typeface="Cambria"/>
            </a:endParaRPr>
          </a:p>
          <a:p>
            <a:pPr marL="356870" indent="-344805">
              <a:lnSpc>
                <a:spcPct val="100000"/>
              </a:lnSpc>
              <a:buClr>
                <a:srgbClr val="434343"/>
              </a:buClr>
              <a:buSzPct val="50000"/>
              <a:buFont typeface="Wingdings"/>
              <a:buChar char=""/>
              <a:tabLst>
                <a:tab pos="356870" algn="l"/>
                <a:tab pos="357505" algn="l"/>
              </a:tabLst>
            </a:pPr>
            <a:r>
              <a:rPr sz="2400" dirty="0">
                <a:solidFill>
                  <a:srgbClr val="333333"/>
                </a:solidFill>
                <a:latin typeface="Cambria"/>
                <a:cs typeface="Cambria"/>
              </a:rPr>
              <a:t>Membangun </a:t>
            </a:r>
            <a:r>
              <a:rPr sz="2400" spc="-5" dirty="0">
                <a:solidFill>
                  <a:srgbClr val="333333"/>
                </a:solidFill>
                <a:latin typeface="Cambria"/>
                <a:cs typeface="Cambria"/>
              </a:rPr>
              <a:t>saluran</a:t>
            </a:r>
            <a:r>
              <a:rPr sz="2400" spc="5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ambria"/>
                <a:cs typeface="Cambria"/>
              </a:rPr>
              <a:t>pemasaran</a:t>
            </a:r>
            <a:r>
              <a:rPr sz="2400" spc="5" dirty="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ambria"/>
                <a:cs typeface="Cambria"/>
              </a:rPr>
              <a:t>terintegrasi</a:t>
            </a:r>
            <a:endParaRPr sz="2400">
              <a:latin typeface="Cambria"/>
              <a:cs typeface="Cambri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29400" y="149351"/>
            <a:ext cx="2365248" cy="548639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5544" y="797813"/>
            <a:ext cx="6991984" cy="27101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00" spc="-40" dirty="0">
                <a:solidFill>
                  <a:srgbClr val="333333"/>
                </a:solidFill>
                <a:latin typeface="Tahoma"/>
                <a:cs typeface="Tahoma"/>
              </a:rPr>
              <a:t>Su</a:t>
            </a:r>
            <a:r>
              <a:rPr sz="2200" spc="-55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-10" dirty="0">
                <a:solidFill>
                  <a:srgbClr val="333333"/>
                </a:solidFill>
                <a:latin typeface="Tahoma"/>
                <a:cs typeface="Tahoma"/>
              </a:rPr>
              <a:t>tu</a:t>
            </a:r>
            <a:r>
              <a:rPr sz="2200" spc="-26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35" dirty="0">
                <a:solidFill>
                  <a:srgbClr val="333333"/>
                </a:solidFill>
                <a:latin typeface="Tahoma"/>
                <a:cs typeface="Tahoma"/>
              </a:rPr>
              <a:t>dae</a:t>
            </a:r>
            <a:r>
              <a:rPr sz="2200" spc="-20" dirty="0">
                <a:solidFill>
                  <a:srgbClr val="333333"/>
                </a:solidFill>
                <a:latin typeface="Tahoma"/>
                <a:cs typeface="Tahoma"/>
              </a:rPr>
              <a:t>r</a:t>
            </a:r>
            <a:r>
              <a:rPr sz="2200" spc="-35" dirty="0">
                <a:solidFill>
                  <a:srgbClr val="333333"/>
                </a:solidFill>
                <a:latin typeface="Tahoma"/>
                <a:cs typeface="Tahoma"/>
              </a:rPr>
              <a:t>ah</a:t>
            </a:r>
            <a:r>
              <a:rPr sz="2200" spc="-27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75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-90" dirty="0">
                <a:solidFill>
                  <a:srgbClr val="333333"/>
                </a:solidFill>
                <a:latin typeface="Tahoma"/>
                <a:cs typeface="Tahoma"/>
              </a:rPr>
              <a:t>g</a:t>
            </a:r>
            <a:r>
              <a:rPr sz="2200" spc="-35" dirty="0">
                <a:solidFill>
                  <a:srgbClr val="333333"/>
                </a:solidFill>
                <a:latin typeface="Tahoma"/>
                <a:cs typeface="Tahoma"/>
              </a:rPr>
              <a:t>ar</a:t>
            </a:r>
            <a:r>
              <a:rPr sz="2200" spc="-24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40" dirty="0">
                <a:solidFill>
                  <a:srgbClr val="333333"/>
                </a:solidFill>
                <a:latin typeface="Tahoma"/>
                <a:cs typeface="Tahoma"/>
              </a:rPr>
              <a:t>men</a:t>
            </a:r>
            <a:r>
              <a:rPr sz="2200" spc="-5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5" dirty="0">
                <a:solidFill>
                  <a:srgbClr val="333333"/>
                </a:solidFill>
                <a:latin typeface="Tahoma"/>
                <a:cs typeface="Tahoma"/>
              </a:rPr>
              <a:t>r</a:t>
            </a:r>
            <a:r>
              <a:rPr sz="2200" spc="10" dirty="0">
                <a:solidFill>
                  <a:srgbClr val="333333"/>
                </a:solidFill>
                <a:latin typeface="Tahoma"/>
                <a:cs typeface="Tahoma"/>
              </a:rPr>
              <a:t>i</a:t>
            </a:r>
            <a:r>
              <a:rPr sz="2200" spc="-5" dirty="0">
                <a:solidFill>
                  <a:srgbClr val="333333"/>
                </a:solidFill>
                <a:latin typeface="Tahoma"/>
                <a:cs typeface="Tahoma"/>
              </a:rPr>
              <a:t>k</a:t>
            </a:r>
            <a:r>
              <a:rPr sz="2200" spc="-27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35" dirty="0">
                <a:solidFill>
                  <a:srgbClr val="333333"/>
                </a:solidFill>
                <a:latin typeface="Tahoma"/>
                <a:cs typeface="Tahoma"/>
              </a:rPr>
              <a:t>menja</a:t>
            </a:r>
            <a:r>
              <a:rPr sz="2200" spc="-45" dirty="0">
                <a:solidFill>
                  <a:srgbClr val="333333"/>
                </a:solidFill>
                <a:latin typeface="Tahoma"/>
                <a:cs typeface="Tahoma"/>
              </a:rPr>
              <a:t>d</a:t>
            </a:r>
            <a:r>
              <a:rPr sz="2200" spc="40" dirty="0">
                <a:solidFill>
                  <a:srgbClr val="333333"/>
                </a:solidFill>
                <a:latin typeface="Tahoma"/>
                <a:cs typeface="Tahoma"/>
              </a:rPr>
              <a:t>i</a:t>
            </a:r>
            <a:r>
              <a:rPr sz="2200" spc="-27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125" dirty="0">
                <a:solidFill>
                  <a:srgbClr val="333333"/>
                </a:solidFill>
                <a:latin typeface="Tahoma"/>
                <a:cs typeface="Tahoma"/>
              </a:rPr>
              <a:t>D</a:t>
            </a:r>
            <a:r>
              <a:rPr sz="2200" spc="-175" dirty="0">
                <a:solidFill>
                  <a:srgbClr val="333333"/>
                </a:solidFill>
                <a:latin typeface="Tahoma"/>
                <a:cs typeface="Tahoma"/>
              </a:rPr>
              <a:t>TW</a:t>
            </a:r>
            <a:r>
              <a:rPr sz="2200" spc="-29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114" dirty="0">
                <a:solidFill>
                  <a:srgbClr val="333333"/>
                </a:solidFill>
                <a:latin typeface="Tahoma"/>
                <a:cs typeface="Tahoma"/>
              </a:rPr>
              <a:t>(</a:t>
            </a:r>
            <a:r>
              <a:rPr sz="2200" spc="-185" dirty="0">
                <a:solidFill>
                  <a:srgbClr val="333333"/>
                </a:solidFill>
                <a:latin typeface="Tahoma"/>
                <a:cs typeface="Tahoma"/>
              </a:rPr>
              <a:t>D</a:t>
            </a:r>
            <a:r>
              <a:rPr sz="2200" spc="-50" dirty="0">
                <a:solidFill>
                  <a:srgbClr val="333333"/>
                </a:solidFill>
                <a:latin typeface="Tahoma"/>
                <a:cs typeface="Tahoma"/>
              </a:rPr>
              <a:t>ae</a:t>
            </a:r>
            <a:r>
              <a:rPr sz="2200" spc="-30" dirty="0">
                <a:solidFill>
                  <a:srgbClr val="333333"/>
                </a:solidFill>
                <a:latin typeface="Tahoma"/>
                <a:cs typeface="Tahoma"/>
              </a:rPr>
              <a:t>r</a:t>
            </a:r>
            <a:r>
              <a:rPr sz="2200" spc="-35" dirty="0">
                <a:solidFill>
                  <a:srgbClr val="333333"/>
                </a:solidFill>
                <a:latin typeface="Tahoma"/>
                <a:cs typeface="Tahoma"/>
              </a:rPr>
              <a:t>ah</a:t>
            </a:r>
            <a:r>
              <a:rPr sz="2200" spc="-30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114" dirty="0">
                <a:solidFill>
                  <a:srgbClr val="333333"/>
                </a:solidFill>
                <a:latin typeface="Tahoma"/>
                <a:cs typeface="Tahoma"/>
              </a:rPr>
              <a:t>T</a:t>
            </a:r>
            <a:r>
              <a:rPr sz="2200" spc="-40" dirty="0">
                <a:solidFill>
                  <a:srgbClr val="333333"/>
                </a:solidFill>
                <a:latin typeface="Tahoma"/>
                <a:cs typeface="Tahoma"/>
              </a:rPr>
              <a:t>ujuan</a:t>
            </a:r>
            <a:endParaRPr sz="22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200" spc="-80" dirty="0">
                <a:solidFill>
                  <a:srgbClr val="333333"/>
                </a:solidFill>
                <a:latin typeface="Tahoma"/>
                <a:cs typeface="Tahoma"/>
              </a:rPr>
              <a:t>Wisata)</a:t>
            </a:r>
            <a:r>
              <a:rPr sz="2200" spc="-28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40" dirty="0">
                <a:solidFill>
                  <a:srgbClr val="333333"/>
                </a:solidFill>
                <a:latin typeface="Tahoma"/>
                <a:cs typeface="Tahoma"/>
              </a:rPr>
              <a:t>harus</a:t>
            </a:r>
            <a:r>
              <a:rPr sz="2200" spc="-2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10" dirty="0">
                <a:solidFill>
                  <a:srgbClr val="333333"/>
                </a:solidFill>
                <a:latin typeface="Tahoma"/>
                <a:cs typeface="Tahoma"/>
              </a:rPr>
              <a:t>memiliki</a:t>
            </a:r>
            <a:r>
              <a:rPr sz="2200" spc="-30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25" dirty="0">
                <a:solidFill>
                  <a:srgbClr val="333333"/>
                </a:solidFill>
                <a:latin typeface="Tahoma"/>
                <a:cs typeface="Tahoma"/>
              </a:rPr>
              <a:t>tiga</a:t>
            </a:r>
            <a:r>
              <a:rPr sz="2200" spc="-27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10" dirty="0">
                <a:solidFill>
                  <a:srgbClr val="333333"/>
                </a:solidFill>
                <a:latin typeface="Tahoma"/>
                <a:cs typeface="Tahoma"/>
              </a:rPr>
              <a:t>hal</a:t>
            </a:r>
            <a:r>
              <a:rPr sz="2200" spc="-24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25" dirty="0">
                <a:solidFill>
                  <a:srgbClr val="333333"/>
                </a:solidFill>
                <a:latin typeface="Tahoma"/>
                <a:cs typeface="Tahoma"/>
              </a:rPr>
              <a:t>penting</a:t>
            </a:r>
            <a:r>
              <a:rPr sz="2200" spc="-29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229" dirty="0">
                <a:solidFill>
                  <a:srgbClr val="333333"/>
                </a:solidFill>
                <a:latin typeface="Tahoma"/>
                <a:cs typeface="Tahoma"/>
              </a:rPr>
              <a:t>:</a:t>
            </a:r>
            <a:endParaRPr sz="2200">
              <a:latin typeface="Tahoma"/>
              <a:cs typeface="Tahoma"/>
            </a:endParaRPr>
          </a:p>
          <a:p>
            <a:pPr marL="527685" indent="-515620">
              <a:lnSpc>
                <a:spcPct val="100000"/>
              </a:lnSpc>
              <a:spcBef>
                <a:spcPts val="5"/>
              </a:spcBef>
              <a:buClr>
                <a:srgbClr val="434343"/>
              </a:buClr>
              <a:buAutoNum type="arabicPeriod"/>
              <a:tabLst>
                <a:tab pos="527685" algn="l"/>
                <a:tab pos="528320" algn="l"/>
              </a:tabLst>
            </a:pPr>
            <a:r>
              <a:rPr sz="2200" spc="-55" dirty="0">
                <a:solidFill>
                  <a:srgbClr val="333333"/>
                </a:solidFill>
                <a:latin typeface="Tahoma"/>
                <a:cs typeface="Tahoma"/>
              </a:rPr>
              <a:t>Ad</a:t>
            </a:r>
            <a:r>
              <a:rPr sz="2200" spc="-7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-30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200" spc="-55" dirty="0">
                <a:solidFill>
                  <a:srgbClr val="333333"/>
                </a:solidFill>
                <a:latin typeface="Tahoma"/>
                <a:cs typeface="Tahoma"/>
              </a:rPr>
              <a:t>ya</a:t>
            </a:r>
            <a:r>
              <a:rPr sz="2200" spc="-24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i="1" spc="-210" dirty="0">
                <a:solidFill>
                  <a:srgbClr val="333333"/>
                </a:solidFill>
                <a:latin typeface="Verdana"/>
                <a:cs typeface="Verdana"/>
              </a:rPr>
              <a:t>s</a:t>
            </a:r>
            <a:r>
              <a:rPr sz="2200" i="1" spc="-260" dirty="0">
                <a:solidFill>
                  <a:srgbClr val="333333"/>
                </a:solidFill>
                <a:latin typeface="Verdana"/>
                <a:cs typeface="Verdana"/>
              </a:rPr>
              <a:t>o</a:t>
            </a:r>
            <a:r>
              <a:rPr sz="2200" i="1" spc="-365" dirty="0">
                <a:solidFill>
                  <a:srgbClr val="333333"/>
                </a:solidFill>
                <a:latin typeface="Verdana"/>
                <a:cs typeface="Verdana"/>
              </a:rPr>
              <a:t>m</a:t>
            </a:r>
            <a:r>
              <a:rPr sz="2200" i="1" spc="-260" dirty="0">
                <a:solidFill>
                  <a:srgbClr val="333333"/>
                </a:solidFill>
                <a:latin typeface="Verdana"/>
                <a:cs typeface="Verdana"/>
              </a:rPr>
              <a:t>e</a:t>
            </a:r>
            <a:r>
              <a:rPr sz="2200" i="1" spc="-190" dirty="0">
                <a:solidFill>
                  <a:srgbClr val="333333"/>
                </a:solidFill>
                <a:latin typeface="Verdana"/>
                <a:cs typeface="Verdana"/>
              </a:rPr>
              <a:t>th</a:t>
            </a:r>
            <a:r>
              <a:rPr sz="2200" i="1" spc="-95" dirty="0">
                <a:solidFill>
                  <a:srgbClr val="333333"/>
                </a:solidFill>
                <a:latin typeface="Verdana"/>
                <a:cs typeface="Verdana"/>
              </a:rPr>
              <a:t>i</a:t>
            </a:r>
            <a:r>
              <a:rPr sz="2200" i="1" spc="-245" dirty="0">
                <a:solidFill>
                  <a:srgbClr val="333333"/>
                </a:solidFill>
                <a:latin typeface="Verdana"/>
                <a:cs typeface="Verdana"/>
              </a:rPr>
              <a:t>n</a:t>
            </a:r>
            <a:r>
              <a:rPr sz="2200" i="1" spc="-195" dirty="0">
                <a:solidFill>
                  <a:srgbClr val="333333"/>
                </a:solidFill>
                <a:latin typeface="Verdana"/>
                <a:cs typeface="Verdana"/>
              </a:rPr>
              <a:t>g</a:t>
            </a:r>
            <a:r>
              <a:rPr sz="2200" i="1" spc="-390" dirty="0">
                <a:solidFill>
                  <a:srgbClr val="333333"/>
                </a:solidFill>
                <a:latin typeface="Verdana"/>
                <a:cs typeface="Verdana"/>
              </a:rPr>
              <a:t> </a:t>
            </a:r>
            <a:r>
              <a:rPr sz="2200" i="1" spc="-175" dirty="0">
                <a:solidFill>
                  <a:srgbClr val="333333"/>
                </a:solidFill>
                <a:latin typeface="Verdana"/>
                <a:cs typeface="Verdana"/>
              </a:rPr>
              <a:t>to</a:t>
            </a:r>
            <a:r>
              <a:rPr sz="2200" i="1" spc="-355" dirty="0">
                <a:solidFill>
                  <a:srgbClr val="333333"/>
                </a:solidFill>
                <a:latin typeface="Verdana"/>
                <a:cs typeface="Verdana"/>
              </a:rPr>
              <a:t> </a:t>
            </a:r>
            <a:r>
              <a:rPr sz="2200" i="1" spc="-240" dirty="0">
                <a:solidFill>
                  <a:srgbClr val="333333"/>
                </a:solidFill>
                <a:latin typeface="Verdana"/>
                <a:cs typeface="Verdana"/>
              </a:rPr>
              <a:t>s</a:t>
            </a:r>
            <a:r>
              <a:rPr sz="2200" i="1" spc="-280" dirty="0">
                <a:solidFill>
                  <a:srgbClr val="333333"/>
                </a:solidFill>
                <a:latin typeface="Verdana"/>
                <a:cs typeface="Verdana"/>
              </a:rPr>
              <a:t>e</a:t>
            </a:r>
            <a:r>
              <a:rPr sz="2200" i="1" spc="-250" dirty="0">
                <a:solidFill>
                  <a:srgbClr val="333333"/>
                </a:solidFill>
                <a:latin typeface="Verdana"/>
                <a:cs typeface="Verdana"/>
              </a:rPr>
              <a:t>e</a:t>
            </a:r>
            <a:r>
              <a:rPr sz="2200" spc="-120" dirty="0">
                <a:solidFill>
                  <a:srgbClr val="333333"/>
                </a:solidFill>
                <a:latin typeface="Tahoma"/>
                <a:cs typeface="Tahoma"/>
              </a:rPr>
              <a:t>,</a:t>
            </a:r>
            <a:r>
              <a:rPr sz="2200" spc="-254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6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-20" dirty="0">
                <a:solidFill>
                  <a:srgbClr val="333333"/>
                </a:solidFill>
                <a:latin typeface="Tahoma"/>
                <a:cs typeface="Tahoma"/>
              </a:rPr>
              <a:t>d</a:t>
            </a:r>
            <a:r>
              <a:rPr sz="2200" spc="-3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45" dirty="0">
                <a:solidFill>
                  <a:srgbClr val="333333"/>
                </a:solidFill>
                <a:latin typeface="Tahoma"/>
                <a:cs typeface="Tahoma"/>
              </a:rPr>
              <a:t>l</a:t>
            </a:r>
            <a:r>
              <a:rPr sz="2200" spc="-6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-25" dirty="0">
                <a:solidFill>
                  <a:srgbClr val="333333"/>
                </a:solidFill>
                <a:latin typeface="Tahoma"/>
                <a:cs typeface="Tahoma"/>
              </a:rPr>
              <a:t>h</a:t>
            </a:r>
            <a:r>
              <a:rPr sz="2200" spc="-21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55" dirty="0">
                <a:solidFill>
                  <a:srgbClr val="333333"/>
                </a:solidFill>
                <a:latin typeface="Tahoma"/>
                <a:cs typeface="Tahoma"/>
              </a:rPr>
              <a:t>s</a:t>
            </a:r>
            <a:r>
              <a:rPr sz="2200" spc="-65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2200" spc="-55" dirty="0">
                <a:solidFill>
                  <a:srgbClr val="333333"/>
                </a:solidFill>
                <a:latin typeface="Tahoma"/>
                <a:cs typeface="Tahoma"/>
              </a:rPr>
              <a:t>s</a:t>
            </a:r>
            <a:r>
              <a:rPr sz="2200" spc="-35" dirty="0">
                <a:solidFill>
                  <a:srgbClr val="333333"/>
                </a:solidFill>
                <a:latin typeface="Tahoma"/>
                <a:cs typeface="Tahoma"/>
              </a:rPr>
              <a:t>u</a:t>
            </a:r>
            <a:r>
              <a:rPr sz="2200" spc="-5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-10" dirty="0">
                <a:solidFill>
                  <a:srgbClr val="333333"/>
                </a:solidFill>
                <a:latin typeface="Tahoma"/>
                <a:cs typeface="Tahoma"/>
              </a:rPr>
              <a:t>tu</a:t>
            </a:r>
            <a:r>
              <a:rPr sz="2200" spc="-27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55" dirty="0">
                <a:solidFill>
                  <a:srgbClr val="333333"/>
                </a:solidFill>
                <a:latin typeface="Tahoma"/>
                <a:cs typeface="Tahoma"/>
              </a:rPr>
              <a:t>y</a:t>
            </a:r>
            <a:r>
              <a:rPr sz="2200" spc="-7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-30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200" spc="-105" dirty="0">
                <a:solidFill>
                  <a:srgbClr val="333333"/>
                </a:solidFill>
                <a:latin typeface="Tahoma"/>
                <a:cs typeface="Tahoma"/>
              </a:rPr>
              <a:t>g</a:t>
            </a:r>
            <a:r>
              <a:rPr sz="2200" spc="-26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40" dirty="0">
                <a:solidFill>
                  <a:srgbClr val="333333"/>
                </a:solidFill>
                <a:latin typeface="Tahoma"/>
                <a:cs typeface="Tahoma"/>
              </a:rPr>
              <a:t>men</a:t>
            </a:r>
            <a:r>
              <a:rPr sz="2200" spc="-45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5" dirty="0">
                <a:solidFill>
                  <a:srgbClr val="333333"/>
                </a:solidFill>
                <a:latin typeface="Tahoma"/>
                <a:cs typeface="Tahoma"/>
              </a:rPr>
              <a:t>r</a:t>
            </a:r>
            <a:r>
              <a:rPr sz="2200" spc="10" dirty="0">
                <a:solidFill>
                  <a:srgbClr val="333333"/>
                </a:solidFill>
                <a:latin typeface="Tahoma"/>
                <a:cs typeface="Tahoma"/>
              </a:rPr>
              <a:t>i</a:t>
            </a:r>
            <a:r>
              <a:rPr sz="2200" spc="-5" dirty="0">
                <a:solidFill>
                  <a:srgbClr val="333333"/>
                </a:solidFill>
                <a:latin typeface="Tahoma"/>
                <a:cs typeface="Tahoma"/>
              </a:rPr>
              <a:t>k</a:t>
            </a:r>
            <a:endParaRPr sz="2200">
              <a:latin typeface="Tahoma"/>
              <a:cs typeface="Tahoma"/>
            </a:endParaRPr>
          </a:p>
          <a:p>
            <a:pPr marL="527685">
              <a:lnSpc>
                <a:spcPct val="100000"/>
              </a:lnSpc>
            </a:pPr>
            <a:r>
              <a:rPr sz="2200" spc="-25" dirty="0">
                <a:solidFill>
                  <a:srgbClr val="333333"/>
                </a:solidFill>
                <a:latin typeface="Tahoma"/>
                <a:cs typeface="Tahoma"/>
              </a:rPr>
              <a:t>u</a:t>
            </a:r>
            <a:r>
              <a:rPr sz="2200" spc="-35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200" spc="-10" dirty="0">
                <a:solidFill>
                  <a:srgbClr val="333333"/>
                </a:solidFill>
                <a:latin typeface="Tahoma"/>
                <a:cs typeface="Tahoma"/>
              </a:rPr>
              <a:t>tuk</a:t>
            </a:r>
            <a:r>
              <a:rPr sz="2200" spc="-27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20" dirty="0">
                <a:solidFill>
                  <a:srgbClr val="333333"/>
                </a:solidFill>
                <a:latin typeface="Tahoma"/>
                <a:cs typeface="Tahoma"/>
              </a:rPr>
              <a:t>di</a:t>
            </a:r>
            <a:r>
              <a:rPr sz="2200" spc="45" dirty="0">
                <a:solidFill>
                  <a:srgbClr val="333333"/>
                </a:solidFill>
                <a:latin typeface="Tahoma"/>
                <a:cs typeface="Tahoma"/>
              </a:rPr>
              <a:t>li</a:t>
            </a:r>
            <a:r>
              <a:rPr sz="2200" spc="-35" dirty="0">
                <a:solidFill>
                  <a:srgbClr val="333333"/>
                </a:solidFill>
                <a:latin typeface="Tahoma"/>
                <a:cs typeface="Tahoma"/>
              </a:rPr>
              <a:t>h</a:t>
            </a:r>
            <a:r>
              <a:rPr sz="2200" spc="-5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15" dirty="0">
                <a:solidFill>
                  <a:srgbClr val="333333"/>
                </a:solidFill>
                <a:latin typeface="Tahoma"/>
                <a:cs typeface="Tahoma"/>
              </a:rPr>
              <a:t>t</a:t>
            </a:r>
            <a:r>
              <a:rPr sz="2200" spc="-120" dirty="0">
                <a:solidFill>
                  <a:srgbClr val="333333"/>
                </a:solidFill>
                <a:latin typeface="Tahoma"/>
                <a:cs typeface="Tahoma"/>
              </a:rPr>
              <a:t>.</a:t>
            </a:r>
            <a:endParaRPr sz="2200">
              <a:latin typeface="Tahoma"/>
              <a:cs typeface="Tahoma"/>
            </a:endParaRPr>
          </a:p>
          <a:p>
            <a:pPr marL="527685" indent="-515620">
              <a:lnSpc>
                <a:spcPct val="100000"/>
              </a:lnSpc>
              <a:buClr>
                <a:srgbClr val="434343"/>
              </a:buClr>
              <a:buAutoNum type="arabicPeriod" startAt="2"/>
              <a:tabLst>
                <a:tab pos="527685" algn="l"/>
                <a:tab pos="528320" algn="l"/>
              </a:tabLst>
            </a:pPr>
            <a:r>
              <a:rPr sz="2200" spc="-55" dirty="0">
                <a:solidFill>
                  <a:srgbClr val="333333"/>
                </a:solidFill>
                <a:latin typeface="Tahoma"/>
                <a:cs typeface="Tahoma"/>
              </a:rPr>
              <a:t>Ad</a:t>
            </a:r>
            <a:r>
              <a:rPr sz="2200" spc="-7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-30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200" spc="-55" dirty="0">
                <a:solidFill>
                  <a:srgbClr val="333333"/>
                </a:solidFill>
                <a:latin typeface="Tahoma"/>
                <a:cs typeface="Tahoma"/>
              </a:rPr>
              <a:t>ya</a:t>
            </a:r>
            <a:r>
              <a:rPr sz="2200" spc="-24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i="1" spc="-210" dirty="0">
                <a:solidFill>
                  <a:srgbClr val="333333"/>
                </a:solidFill>
                <a:latin typeface="Verdana"/>
                <a:cs typeface="Verdana"/>
              </a:rPr>
              <a:t>s</a:t>
            </a:r>
            <a:r>
              <a:rPr sz="2200" i="1" spc="-260" dirty="0">
                <a:solidFill>
                  <a:srgbClr val="333333"/>
                </a:solidFill>
                <a:latin typeface="Verdana"/>
                <a:cs typeface="Verdana"/>
              </a:rPr>
              <a:t>o</a:t>
            </a:r>
            <a:r>
              <a:rPr sz="2200" i="1" spc="-365" dirty="0">
                <a:solidFill>
                  <a:srgbClr val="333333"/>
                </a:solidFill>
                <a:latin typeface="Verdana"/>
                <a:cs typeface="Verdana"/>
              </a:rPr>
              <a:t>m</a:t>
            </a:r>
            <a:r>
              <a:rPr sz="2200" i="1" spc="-260" dirty="0">
                <a:solidFill>
                  <a:srgbClr val="333333"/>
                </a:solidFill>
                <a:latin typeface="Verdana"/>
                <a:cs typeface="Verdana"/>
              </a:rPr>
              <a:t>e</a:t>
            </a:r>
            <a:r>
              <a:rPr sz="2200" i="1" spc="-190" dirty="0">
                <a:solidFill>
                  <a:srgbClr val="333333"/>
                </a:solidFill>
                <a:latin typeface="Verdana"/>
                <a:cs typeface="Verdana"/>
              </a:rPr>
              <a:t>th</a:t>
            </a:r>
            <a:r>
              <a:rPr sz="2200" i="1" spc="-95" dirty="0">
                <a:solidFill>
                  <a:srgbClr val="333333"/>
                </a:solidFill>
                <a:latin typeface="Verdana"/>
                <a:cs typeface="Verdana"/>
              </a:rPr>
              <a:t>i</a:t>
            </a:r>
            <a:r>
              <a:rPr sz="2200" i="1" spc="-245" dirty="0">
                <a:solidFill>
                  <a:srgbClr val="333333"/>
                </a:solidFill>
                <a:latin typeface="Verdana"/>
                <a:cs typeface="Verdana"/>
              </a:rPr>
              <a:t>n</a:t>
            </a:r>
            <a:r>
              <a:rPr sz="2200" i="1" spc="-195" dirty="0">
                <a:solidFill>
                  <a:srgbClr val="333333"/>
                </a:solidFill>
                <a:latin typeface="Verdana"/>
                <a:cs typeface="Verdana"/>
              </a:rPr>
              <a:t>g</a:t>
            </a:r>
            <a:r>
              <a:rPr sz="2200" i="1" spc="-390" dirty="0">
                <a:solidFill>
                  <a:srgbClr val="333333"/>
                </a:solidFill>
                <a:latin typeface="Verdana"/>
                <a:cs typeface="Verdana"/>
              </a:rPr>
              <a:t> </a:t>
            </a:r>
            <a:r>
              <a:rPr sz="2200" i="1" spc="-175" dirty="0">
                <a:solidFill>
                  <a:srgbClr val="333333"/>
                </a:solidFill>
                <a:latin typeface="Verdana"/>
                <a:cs typeface="Verdana"/>
              </a:rPr>
              <a:t>to</a:t>
            </a:r>
            <a:r>
              <a:rPr sz="2200" i="1" spc="-355" dirty="0">
                <a:solidFill>
                  <a:srgbClr val="333333"/>
                </a:solidFill>
                <a:latin typeface="Verdana"/>
                <a:cs typeface="Verdana"/>
              </a:rPr>
              <a:t> </a:t>
            </a:r>
            <a:r>
              <a:rPr sz="2200" i="1" spc="-200" dirty="0">
                <a:solidFill>
                  <a:srgbClr val="333333"/>
                </a:solidFill>
                <a:latin typeface="Verdana"/>
                <a:cs typeface="Verdana"/>
              </a:rPr>
              <a:t>b</a:t>
            </a:r>
            <a:r>
              <a:rPr sz="2200" i="1" spc="-225" dirty="0">
                <a:solidFill>
                  <a:srgbClr val="333333"/>
                </a:solidFill>
                <a:latin typeface="Verdana"/>
                <a:cs typeface="Verdana"/>
              </a:rPr>
              <a:t>u</a:t>
            </a:r>
            <a:r>
              <a:rPr sz="2200" i="1" spc="-305" dirty="0">
                <a:solidFill>
                  <a:srgbClr val="333333"/>
                </a:solidFill>
                <a:latin typeface="Verdana"/>
                <a:cs typeface="Verdana"/>
              </a:rPr>
              <a:t>y</a:t>
            </a:r>
            <a:r>
              <a:rPr sz="2200" spc="-120" dirty="0">
                <a:solidFill>
                  <a:srgbClr val="333333"/>
                </a:solidFill>
                <a:latin typeface="Tahoma"/>
                <a:cs typeface="Tahoma"/>
              </a:rPr>
              <a:t>,</a:t>
            </a:r>
            <a:r>
              <a:rPr sz="2200" spc="-28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6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-20" dirty="0">
                <a:solidFill>
                  <a:srgbClr val="333333"/>
                </a:solidFill>
                <a:latin typeface="Tahoma"/>
                <a:cs typeface="Tahoma"/>
              </a:rPr>
              <a:t>d</a:t>
            </a:r>
            <a:r>
              <a:rPr sz="2200" spc="-3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45" dirty="0">
                <a:solidFill>
                  <a:srgbClr val="333333"/>
                </a:solidFill>
                <a:latin typeface="Tahoma"/>
                <a:cs typeface="Tahoma"/>
              </a:rPr>
              <a:t>l</a:t>
            </a:r>
            <a:r>
              <a:rPr sz="2200" spc="-6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-25" dirty="0">
                <a:solidFill>
                  <a:srgbClr val="333333"/>
                </a:solidFill>
                <a:latin typeface="Tahoma"/>
                <a:cs typeface="Tahoma"/>
              </a:rPr>
              <a:t>h</a:t>
            </a:r>
            <a:r>
              <a:rPr sz="2200" spc="-21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55" dirty="0">
                <a:solidFill>
                  <a:srgbClr val="333333"/>
                </a:solidFill>
                <a:latin typeface="Tahoma"/>
                <a:cs typeface="Tahoma"/>
              </a:rPr>
              <a:t>s</a:t>
            </a:r>
            <a:r>
              <a:rPr sz="2200" spc="-65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2200" spc="-55" dirty="0">
                <a:solidFill>
                  <a:srgbClr val="333333"/>
                </a:solidFill>
                <a:latin typeface="Tahoma"/>
                <a:cs typeface="Tahoma"/>
              </a:rPr>
              <a:t>s</a:t>
            </a:r>
            <a:r>
              <a:rPr sz="2200" spc="-35" dirty="0">
                <a:solidFill>
                  <a:srgbClr val="333333"/>
                </a:solidFill>
                <a:latin typeface="Tahoma"/>
                <a:cs typeface="Tahoma"/>
              </a:rPr>
              <a:t>u</a:t>
            </a:r>
            <a:r>
              <a:rPr sz="2200" spc="-5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-10" dirty="0">
                <a:solidFill>
                  <a:srgbClr val="333333"/>
                </a:solidFill>
                <a:latin typeface="Tahoma"/>
                <a:cs typeface="Tahoma"/>
              </a:rPr>
              <a:t>tu</a:t>
            </a:r>
            <a:r>
              <a:rPr sz="2200" spc="-27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55" dirty="0">
                <a:solidFill>
                  <a:srgbClr val="333333"/>
                </a:solidFill>
                <a:latin typeface="Tahoma"/>
                <a:cs typeface="Tahoma"/>
              </a:rPr>
              <a:t>y</a:t>
            </a:r>
            <a:r>
              <a:rPr sz="2200" spc="-7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-30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200" spc="-105" dirty="0">
                <a:solidFill>
                  <a:srgbClr val="333333"/>
                </a:solidFill>
                <a:latin typeface="Tahoma"/>
                <a:cs typeface="Tahoma"/>
              </a:rPr>
              <a:t>g</a:t>
            </a:r>
            <a:r>
              <a:rPr sz="2200" spc="-26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40" dirty="0">
                <a:solidFill>
                  <a:srgbClr val="333333"/>
                </a:solidFill>
                <a:latin typeface="Tahoma"/>
                <a:cs typeface="Tahoma"/>
              </a:rPr>
              <a:t>men</a:t>
            </a:r>
            <a:r>
              <a:rPr sz="2200" spc="-45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5" dirty="0">
                <a:solidFill>
                  <a:srgbClr val="333333"/>
                </a:solidFill>
                <a:latin typeface="Tahoma"/>
                <a:cs typeface="Tahoma"/>
              </a:rPr>
              <a:t>r</a:t>
            </a:r>
            <a:r>
              <a:rPr sz="2200" spc="10" dirty="0">
                <a:solidFill>
                  <a:srgbClr val="333333"/>
                </a:solidFill>
                <a:latin typeface="Tahoma"/>
                <a:cs typeface="Tahoma"/>
              </a:rPr>
              <a:t>i</a:t>
            </a:r>
            <a:r>
              <a:rPr sz="2200" spc="-5" dirty="0">
                <a:solidFill>
                  <a:srgbClr val="333333"/>
                </a:solidFill>
                <a:latin typeface="Tahoma"/>
                <a:cs typeface="Tahoma"/>
              </a:rPr>
              <a:t>k</a:t>
            </a:r>
            <a:endParaRPr sz="2200">
              <a:latin typeface="Tahoma"/>
              <a:cs typeface="Tahoma"/>
            </a:endParaRPr>
          </a:p>
          <a:p>
            <a:pPr marL="527685">
              <a:lnSpc>
                <a:spcPct val="100000"/>
              </a:lnSpc>
              <a:spcBef>
                <a:spcPts val="5"/>
              </a:spcBef>
            </a:pPr>
            <a:r>
              <a:rPr sz="2200" spc="-20" dirty="0">
                <a:solidFill>
                  <a:srgbClr val="333333"/>
                </a:solidFill>
                <a:latin typeface="Tahoma"/>
                <a:cs typeface="Tahoma"/>
              </a:rPr>
              <a:t>d</a:t>
            </a:r>
            <a:r>
              <a:rPr sz="2200" spc="-35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-20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200" spc="-24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dirty="0">
                <a:solidFill>
                  <a:srgbClr val="333333"/>
                </a:solidFill>
                <a:latin typeface="Tahoma"/>
                <a:cs typeface="Tahoma"/>
              </a:rPr>
              <a:t>k</a:t>
            </a:r>
            <a:r>
              <a:rPr sz="2200" spc="-35" dirty="0">
                <a:solidFill>
                  <a:srgbClr val="333333"/>
                </a:solidFill>
                <a:latin typeface="Tahoma"/>
                <a:cs typeface="Tahoma"/>
              </a:rPr>
              <a:t>h</a:t>
            </a:r>
            <a:r>
              <a:rPr sz="2200" spc="-5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-60" dirty="0">
                <a:solidFill>
                  <a:srgbClr val="333333"/>
                </a:solidFill>
                <a:latin typeface="Tahoma"/>
                <a:cs typeface="Tahoma"/>
              </a:rPr>
              <a:t>s</a:t>
            </a:r>
            <a:r>
              <a:rPr sz="2200" spc="-27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15" dirty="0">
                <a:solidFill>
                  <a:srgbClr val="333333"/>
                </a:solidFill>
                <a:latin typeface="Tahoma"/>
                <a:cs typeface="Tahoma"/>
              </a:rPr>
              <a:t>untuk</a:t>
            </a:r>
            <a:r>
              <a:rPr sz="2200" spc="-28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35" dirty="0">
                <a:solidFill>
                  <a:srgbClr val="333333"/>
                </a:solidFill>
                <a:latin typeface="Tahoma"/>
                <a:cs typeface="Tahoma"/>
              </a:rPr>
              <a:t>d</a:t>
            </a:r>
            <a:r>
              <a:rPr sz="2200" spc="15" dirty="0">
                <a:solidFill>
                  <a:srgbClr val="333333"/>
                </a:solidFill>
                <a:latin typeface="Tahoma"/>
                <a:cs typeface="Tahoma"/>
              </a:rPr>
              <a:t>i</a:t>
            </a:r>
            <a:r>
              <a:rPr sz="2200" spc="-30" dirty="0">
                <a:solidFill>
                  <a:srgbClr val="333333"/>
                </a:solidFill>
                <a:latin typeface="Tahoma"/>
                <a:cs typeface="Tahoma"/>
              </a:rPr>
              <a:t>b</a:t>
            </a:r>
            <a:r>
              <a:rPr sz="2200" spc="-15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2200" spc="45" dirty="0">
                <a:solidFill>
                  <a:srgbClr val="333333"/>
                </a:solidFill>
                <a:latin typeface="Tahoma"/>
                <a:cs typeface="Tahoma"/>
              </a:rPr>
              <a:t>li</a:t>
            </a:r>
            <a:r>
              <a:rPr sz="2200" spc="-120" dirty="0">
                <a:solidFill>
                  <a:srgbClr val="333333"/>
                </a:solidFill>
                <a:latin typeface="Tahoma"/>
                <a:cs typeface="Tahoma"/>
              </a:rPr>
              <a:t>.</a:t>
            </a:r>
            <a:endParaRPr sz="2200">
              <a:latin typeface="Tahoma"/>
              <a:cs typeface="Tahoma"/>
            </a:endParaRPr>
          </a:p>
          <a:p>
            <a:pPr marL="527685" indent="-515620">
              <a:lnSpc>
                <a:spcPct val="100000"/>
              </a:lnSpc>
              <a:buClr>
                <a:srgbClr val="434343"/>
              </a:buClr>
              <a:buAutoNum type="arabicPeriod" startAt="3"/>
              <a:tabLst>
                <a:tab pos="527685" algn="l"/>
                <a:tab pos="528320" algn="l"/>
              </a:tabLst>
            </a:pPr>
            <a:r>
              <a:rPr sz="2200" spc="-55" dirty="0">
                <a:solidFill>
                  <a:srgbClr val="333333"/>
                </a:solidFill>
                <a:latin typeface="Tahoma"/>
                <a:cs typeface="Tahoma"/>
              </a:rPr>
              <a:t>Adanya</a:t>
            </a:r>
            <a:r>
              <a:rPr sz="2200" spc="-24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i="1" spc="-225" dirty="0">
                <a:solidFill>
                  <a:srgbClr val="333333"/>
                </a:solidFill>
                <a:latin typeface="Verdana"/>
                <a:cs typeface="Verdana"/>
              </a:rPr>
              <a:t>something</a:t>
            </a:r>
            <a:r>
              <a:rPr sz="2200" i="1" spc="-380" dirty="0">
                <a:solidFill>
                  <a:srgbClr val="333333"/>
                </a:solidFill>
                <a:latin typeface="Verdana"/>
                <a:cs typeface="Verdana"/>
              </a:rPr>
              <a:t> </a:t>
            </a:r>
            <a:r>
              <a:rPr sz="2200" i="1" spc="-175" dirty="0">
                <a:solidFill>
                  <a:srgbClr val="333333"/>
                </a:solidFill>
                <a:latin typeface="Verdana"/>
                <a:cs typeface="Verdana"/>
              </a:rPr>
              <a:t>to</a:t>
            </a:r>
            <a:r>
              <a:rPr sz="2200" i="1" spc="-350" dirty="0">
                <a:solidFill>
                  <a:srgbClr val="333333"/>
                </a:solidFill>
                <a:latin typeface="Verdana"/>
                <a:cs typeface="Verdana"/>
              </a:rPr>
              <a:t> </a:t>
            </a:r>
            <a:r>
              <a:rPr sz="2200" i="1" spc="-175" dirty="0">
                <a:solidFill>
                  <a:srgbClr val="333333"/>
                </a:solidFill>
                <a:latin typeface="Verdana"/>
                <a:cs typeface="Verdana"/>
              </a:rPr>
              <a:t>do</a:t>
            </a:r>
            <a:r>
              <a:rPr sz="2200" spc="-175" dirty="0">
                <a:solidFill>
                  <a:srgbClr val="333333"/>
                </a:solidFill>
                <a:latin typeface="Tahoma"/>
                <a:cs typeface="Tahoma"/>
              </a:rPr>
              <a:t>,</a:t>
            </a:r>
            <a:r>
              <a:rPr sz="2200" spc="-2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25" dirty="0">
                <a:solidFill>
                  <a:srgbClr val="333333"/>
                </a:solidFill>
                <a:latin typeface="Tahoma"/>
                <a:cs typeface="Tahoma"/>
              </a:rPr>
              <a:t>adalah</a:t>
            </a:r>
            <a:r>
              <a:rPr sz="2200" spc="-204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35" dirty="0">
                <a:solidFill>
                  <a:srgbClr val="333333"/>
                </a:solidFill>
                <a:latin typeface="Tahoma"/>
                <a:cs typeface="Tahoma"/>
              </a:rPr>
              <a:t>sesuatu</a:t>
            </a:r>
            <a:r>
              <a:rPr sz="2200" spc="-29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15" dirty="0">
                <a:solidFill>
                  <a:srgbClr val="333333"/>
                </a:solidFill>
                <a:latin typeface="Tahoma"/>
                <a:cs typeface="Tahoma"/>
              </a:rPr>
              <a:t>aktivitas</a:t>
            </a:r>
            <a:r>
              <a:rPr sz="2200" spc="-30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65" dirty="0">
                <a:solidFill>
                  <a:srgbClr val="333333"/>
                </a:solidFill>
                <a:latin typeface="Tahoma"/>
                <a:cs typeface="Tahoma"/>
              </a:rPr>
              <a:t>yang</a:t>
            </a:r>
            <a:endParaRPr sz="2200">
              <a:latin typeface="Tahoma"/>
              <a:cs typeface="Tahoma"/>
            </a:endParaRPr>
          </a:p>
          <a:p>
            <a:pPr marL="527685">
              <a:lnSpc>
                <a:spcPct val="100000"/>
              </a:lnSpc>
            </a:pPr>
            <a:r>
              <a:rPr sz="2200" spc="-20" dirty="0">
                <a:solidFill>
                  <a:srgbClr val="333333"/>
                </a:solidFill>
                <a:latin typeface="Tahoma"/>
                <a:cs typeface="Tahoma"/>
              </a:rPr>
              <a:t>d</a:t>
            </a:r>
            <a:r>
              <a:rPr sz="2200" spc="-3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-20" dirty="0">
                <a:solidFill>
                  <a:srgbClr val="333333"/>
                </a:solidFill>
                <a:latin typeface="Tahoma"/>
                <a:cs typeface="Tahoma"/>
              </a:rPr>
              <a:t>p</a:t>
            </a:r>
            <a:r>
              <a:rPr sz="2200" spc="-3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10" dirty="0">
                <a:solidFill>
                  <a:srgbClr val="333333"/>
                </a:solidFill>
                <a:latin typeface="Tahoma"/>
                <a:cs typeface="Tahoma"/>
              </a:rPr>
              <a:t>t</a:t>
            </a:r>
            <a:r>
              <a:rPr sz="2200" spc="-23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15" dirty="0">
                <a:solidFill>
                  <a:srgbClr val="333333"/>
                </a:solidFill>
                <a:latin typeface="Tahoma"/>
                <a:cs typeface="Tahoma"/>
              </a:rPr>
              <a:t>dil</a:t>
            </a:r>
            <a:r>
              <a:rPr sz="2200" dirty="0">
                <a:solidFill>
                  <a:srgbClr val="333333"/>
                </a:solidFill>
                <a:latin typeface="Tahoma"/>
                <a:cs typeface="Tahoma"/>
              </a:rPr>
              <a:t>ak</a:t>
            </a:r>
            <a:r>
              <a:rPr sz="2200" spc="-15" dirty="0">
                <a:solidFill>
                  <a:srgbClr val="333333"/>
                </a:solidFill>
                <a:latin typeface="Tahoma"/>
                <a:cs typeface="Tahoma"/>
              </a:rPr>
              <a:t>uk</a:t>
            </a:r>
            <a:r>
              <a:rPr sz="2200" spc="-6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-20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200" spc="-28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25" dirty="0">
                <a:solidFill>
                  <a:srgbClr val="333333"/>
                </a:solidFill>
                <a:latin typeface="Tahoma"/>
                <a:cs typeface="Tahoma"/>
              </a:rPr>
              <a:t>di</a:t>
            </a:r>
            <a:r>
              <a:rPr sz="2200" spc="-2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-15" dirty="0">
                <a:solidFill>
                  <a:srgbClr val="333333"/>
                </a:solidFill>
                <a:latin typeface="Tahoma"/>
                <a:cs typeface="Tahoma"/>
              </a:rPr>
              <a:t>tem</a:t>
            </a:r>
            <a:r>
              <a:rPr sz="2200" spc="-25" dirty="0">
                <a:solidFill>
                  <a:srgbClr val="333333"/>
                </a:solidFill>
                <a:latin typeface="Tahoma"/>
                <a:cs typeface="Tahoma"/>
              </a:rPr>
              <a:t>p</a:t>
            </a:r>
            <a:r>
              <a:rPr sz="2200" spc="-6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200" spc="10" dirty="0">
                <a:solidFill>
                  <a:srgbClr val="333333"/>
                </a:solidFill>
                <a:latin typeface="Tahoma"/>
                <a:cs typeface="Tahoma"/>
              </a:rPr>
              <a:t>t</a:t>
            </a:r>
            <a:r>
              <a:rPr sz="2200" spc="-28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200" spc="45" dirty="0">
                <a:solidFill>
                  <a:srgbClr val="333333"/>
                </a:solidFill>
                <a:latin typeface="Tahoma"/>
                <a:cs typeface="Tahoma"/>
              </a:rPr>
              <a:t>i</a:t>
            </a:r>
            <a:r>
              <a:rPr sz="2200" spc="-5" dirty="0">
                <a:solidFill>
                  <a:srgbClr val="333333"/>
                </a:solidFill>
                <a:latin typeface="Tahoma"/>
                <a:cs typeface="Tahoma"/>
              </a:rPr>
              <a:t>t</a:t>
            </a:r>
            <a:r>
              <a:rPr sz="2200" spc="-15" dirty="0">
                <a:solidFill>
                  <a:srgbClr val="333333"/>
                </a:solidFill>
                <a:latin typeface="Tahoma"/>
                <a:cs typeface="Tahoma"/>
              </a:rPr>
              <a:t>u</a:t>
            </a:r>
            <a:r>
              <a:rPr sz="2200" spc="-120" dirty="0">
                <a:solidFill>
                  <a:srgbClr val="333333"/>
                </a:solidFill>
                <a:latin typeface="Tahoma"/>
                <a:cs typeface="Tahoma"/>
              </a:rPr>
              <a:t>.</a:t>
            </a:r>
            <a:endParaRPr sz="2200">
              <a:latin typeface="Tahoma"/>
              <a:cs typeface="Tahoma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78752" y="0"/>
            <a:ext cx="2365246" cy="548639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340"/>
              </a:spcBef>
            </a:pPr>
            <a:r>
              <a:rPr spc="135" dirty="0"/>
              <a:t>M</a:t>
            </a:r>
            <a:r>
              <a:rPr spc="75" dirty="0"/>
              <a:t>e</a:t>
            </a:r>
            <a:r>
              <a:rPr spc="40" dirty="0"/>
              <a:t>d</a:t>
            </a:r>
            <a:r>
              <a:rPr spc="30" dirty="0"/>
              <a:t>l</a:t>
            </a:r>
            <a:r>
              <a:rPr spc="55" dirty="0"/>
              <a:t>i</a:t>
            </a:r>
            <a:r>
              <a:rPr spc="125" dirty="0"/>
              <a:t>k</a:t>
            </a:r>
            <a:r>
              <a:rPr spc="-5" dirty="0"/>
              <a:t>,</a:t>
            </a:r>
            <a:r>
              <a:rPr spc="-120" dirty="0"/>
              <a:t> </a:t>
            </a:r>
            <a:r>
              <a:rPr spc="-95" dirty="0"/>
              <a:t>198</a:t>
            </a:r>
            <a:r>
              <a:rPr spc="-100" dirty="0"/>
              <a:t>0</a:t>
            </a:r>
            <a:r>
              <a:rPr spc="-155" dirty="0"/>
              <a:t> </a:t>
            </a:r>
            <a:r>
              <a:rPr spc="-175" dirty="0"/>
              <a:t>(</a:t>
            </a:r>
            <a:r>
              <a:rPr spc="40" dirty="0"/>
              <a:t>d</a:t>
            </a:r>
            <a:r>
              <a:rPr spc="65" dirty="0"/>
              <a:t>a</a:t>
            </a:r>
            <a:r>
              <a:rPr spc="25" dirty="0"/>
              <a:t>l</a:t>
            </a:r>
            <a:r>
              <a:rPr spc="60" dirty="0"/>
              <a:t>a</a:t>
            </a:r>
            <a:r>
              <a:rPr spc="105" dirty="0"/>
              <a:t>m</a:t>
            </a:r>
            <a:r>
              <a:rPr spc="-110" dirty="0"/>
              <a:t> </a:t>
            </a:r>
            <a:r>
              <a:rPr spc="100" dirty="0"/>
              <a:t>A</a:t>
            </a:r>
            <a:r>
              <a:rPr spc="55" dirty="0"/>
              <a:t>ri</a:t>
            </a:r>
            <a:r>
              <a:rPr spc="65" dirty="0"/>
              <a:t>y</a:t>
            </a:r>
            <a:r>
              <a:rPr spc="75" dirty="0"/>
              <a:t>a</a:t>
            </a:r>
            <a:r>
              <a:rPr spc="100" dirty="0"/>
              <a:t>n</a:t>
            </a:r>
            <a:r>
              <a:rPr spc="50" dirty="0"/>
              <a:t>to</a:t>
            </a:r>
            <a:r>
              <a:rPr spc="-110" dirty="0"/>
              <a:t> </a:t>
            </a:r>
            <a:r>
              <a:rPr spc="-95" dirty="0"/>
              <a:t>200</a:t>
            </a:r>
            <a:r>
              <a:rPr spc="-114" dirty="0"/>
              <a:t>5</a:t>
            </a:r>
            <a:r>
              <a:rPr spc="-210" dirty="0"/>
              <a:t>)</a:t>
            </a:r>
            <a:r>
              <a:rPr spc="-5" dirty="0"/>
              <a:t>,</a:t>
            </a:r>
            <a:r>
              <a:rPr spc="-135" dirty="0"/>
              <a:t> </a:t>
            </a:r>
            <a:r>
              <a:rPr spc="45" dirty="0"/>
              <a:t>e</a:t>
            </a:r>
            <a:r>
              <a:rPr spc="90" dirty="0"/>
              <a:t>m</a:t>
            </a:r>
            <a:r>
              <a:rPr spc="60" dirty="0"/>
              <a:t>p</a:t>
            </a:r>
            <a:r>
              <a:rPr spc="85" dirty="0"/>
              <a:t>a</a:t>
            </a:r>
            <a:r>
              <a:rPr spc="65" dirty="0"/>
              <a:t>t</a:t>
            </a:r>
            <a:r>
              <a:rPr spc="-100" dirty="0"/>
              <a:t> </a:t>
            </a:r>
            <a:r>
              <a:rPr spc="50" dirty="0"/>
              <a:t>as</a:t>
            </a:r>
            <a:r>
              <a:rPr spc="40" dirty="0"/>
              <a:t>p</a:t>
            </a:r>
            <a:r>
              <a:rPr spc="50" dirty="0"/>
              <a:t>e</a:t>
            </a:r>
            <a:r>
              <a:rPr spc="125" dirty="0"/>
              <a:t>k</a:t>
            </a:r>
            <a:r>
              <a:rPr spc="-120" dirty="0"/>
              <a:t> </a:t>
            </a:r>
            <a:r>
              <a:rPr spc="-190" dirty="0"/>
              <a:t>(</a:t>
            </a:r>
            <a:r>
              <a:rPr spc="-95" dirty="0"/>
              <a:t>4</a:t>
            </a:r>
            <a:r>
              <a:rPr spc="-55" dirty="0"/>
              <a:t>A)</a:t>
            </a:r>
          </a:p>
          <a:p>
            <a:pPr marL="1905" algn="ctr">
              <a:lnSpc>
                <a:spcPct val="100000"/>
              </a:lnSpc>
              <a:spcBef>
                <a:spcPts val="245"/>
              </a:spcBef>
            </a:pPr>
            <a:r>
              <a:rPr spc="60" dirty="0"/>
              <a:t>dalam</a:t>
            </a:r>
            <a:r>
              <a:rPr spc="-114" dirty="0"/>
              <a:t> </a:t>
            </a:r>
            <a:r>
              <a:rPr spc="55" dirty="0"/>
              <a:t>penawaran</a:t>
            </a:r>
            <a:r>
              <a:rPr spc="-105" dirty="0"/>
              <a:t> </a:t>
            </a:r>
            <a:r>
              <a:rPr spc="55" dirty="0"/>
              <a:t>pariwisata</a:t>
            </a:r>
            <a:r>
              <a:rPr spc="-135" dirty="0"/>
              <a:t> </a:t>
            </a:r>
            <a:r>
              <a:rPr spc="-155" dirty="0"/>
              <a:t>: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749935">
              <a:lnSpc>
                <a:spcPct val="100000"/>
              </a:lnSpc>
              <a:spcBef>
                <a:spcPts val="110"/>
              </a:spcBef>
            </a:pPr>
            <a:r>
              <a:rPr spc="70" dirty="0"/>
              <a:t>Attraction</a:t>
            </a:r>
          </a:p>
          <a:p>
            <a:pPr marL="668020">
              <a:lnSpc>
                <a:spcPct val="100000"/>
              </a:lnSpc>
            </a:pPr>
            <a:r>
              <a:rPr i="0" dirty="0">
                <a:latin typeface="Tahoma"/>
                <a:cs typeface="Tahoma"/>
              </a:rPr>
              <a:t>(daya</a:t>
            </a:r>
            <a:r>
              <a:rPr i="0" spc="-114" dirty="0">
                <a:latin typeface="Tahoma"/>
                <a:cs typeface="Tahoma"/>
              </a:rPr>
              <a:t> </a:t>
            </a:r>
            <a:r>
              <a:rPr i="0" spc="25" dirty="0">
                <a:latin typeface="Tahoma"/>
                <a:cs typeface="Tahoma"/>
              </a:rPr>
              <a:t>tarik)</a:t>
            </a:r>
          </a:p>
          <a:p>
            <a:pPr marL="12700" marR="5080">
              <a:lnSpc>
                <a:spcPct val="110000"/>
              </a:lnSpc>
              <a:spcBef>
                <a:spcPts val="720"/>
              </a:spcBef>
            </a:pPr>
            <a:r>
              <a:rPr sz="1400" b="0" i="0" spc="20" dirty="0">
                <a:latin typeface="Microsoft Sans Serif"/>
                <a:cs typeface="Microsoft Sans Serif"/>
              </a:rPr>
              <a:t>untuk</a:t>
            </a:r>
            <a:r>
              <a:rPr sz="1400" b="0" i="0" spc="15" dirty="0">
                <a:latin typeface="Microsoft Sans Serif"/>
                <a:cs typeface="Microsoft Sans Serif"/>
              </a:rPr>
              <a:t> </a:t>
            </a:r>
            <a:r>
              <a:rPr sz="1400" b="0" i="0" spc="-5" dirty="0">
                <a:latin typeface="Microsoft Sans Serif"/>
                <a:cs typeface="Microsoft Sans Serif"/>
              </a:rPr>
              <a:t>menarik</a:t>
            </a:r>
            <a:r>
              <a:rPr sz="1400" b="0" i="0" spc="20" dirty="0">
                <a:latin typeface="Microsoft Sans Serif"/>
                <a:cs typeface="Microsoft Sans Serif"/>
              </a:rPr>
              <a:t> </a:t>
            </a:r>
            <a:r>
              <a:rPr sz="1400" b="0" i="0" spc="25" dirty="0">
                <a:latin typeface="Microsoft Sans Serif"/>
                <a:cs typeface="Microsoft Sans Serif"/>
              </a:rPr>
              <a:t>wisatawan</a:t>
            </a:r>
            <a:r>
              <a:rPr sz="1400" b="0" i="0" dirty="0">
                <a:latin typeface="Microsoft Sans Serif"/>
                <a:cs typeface="Microsoft Sans Serif"/>
              </a:rPr>
              <a:t> </a:t>
            </a:r>
            <a:r>
              <a:rPr sz="1400" b="0" i="0" spc="-25" dirty="0">
                <a:latin typeface="Microsoft Sans Serif"/>
                <a:cs typeface="Microsoft Sans Serif"/>
              </a:rPr>
              <a:t>ke</a:t>
            </a:r>
            <a:r>
              <a:rPr sz="1400" b="0" i="0" spc="20" dirty="0">
                <a:latin typeface="Microsoft Sans Serif"/>
                <a:cs typeface="Microsoft Sans Serif"/>
              </a:rPr>
              <a:t> </a:t>
            </a:r>
            <a:r>
              <a:rPr sz="1400" b="0" i="0" spc="10" dirty="0">
                <a:latin typeface="Microsoft Sans Serif"/>
                <a:cs typeface="Microsoft Sans Serif"/>
              </a:rPr>
              <a:t>tujuan</a:t>
            </a:r>
            <a:r>
              <a:rPr sz="1400" b="0" i="0" spc="-30" dirty="0">
                <a:latin typeface="Microsoft Sans Serif"/>
                <a:cs typeface="Microsoft Sans Serif"/>
              </a:rPr>
              <a:t> </a:t>
            </a:r>
            <a:r>
              <a:rPr sz="1400" b="0" i="0" spc="20" dirty="0">
                <a:latin typeface="Microsoft Sans Serif"/>
                <a:cs typeface="Microsoft Sans Serif"/>
              </a:rPr>
              <a:t>wisata </a:t>
            </a:r>
            <a:r>
              <a:rPr sz="1400" b="0" i="0" spc="-360" dirty="0">
                <a:latin typeface="Microsoft Sans Serif"/>
                <a:cs typeface="Microsoft Sans Serif"/>
              </a:rPr>
              <a:t> </a:t>
            </a:r>
            <a:r>
              <a:rPr sz="1400" b="0" i="0" spc="10" dirty="0">
                <a:latin typeface="Microsoft Sans Serif"/>
                <a:cs typeface="Microsoft Sans Serif"/>
              </a:rPr>
              <a:t>pasti</a:t>
            </a:r>
            <a:r>
              <a:rPr sz="1400" b="0" i="0" dirty="0">
                <a:latin typeface="Microsoft Sans Serif"/>
                <a:cs typeface="Microsoft Sans Serif"/>
              </a:rPr>
              <a:t> </a:t>
            </a:r>
            <a:r>
              <a:rPr sz="1400" b="0" i="0" spc="10" dirty="0">
                <a:latin typeface="Microsoft Sans Serif"/>
                <a:cs typeface="Microsoft Sans Serif"/>
              </a:rPr>
              <a:t>memiliki</a:t>
            </a:r>
            <a:r>
              <a:rPr sz="1400" b="0" i="0" spc="30" dirty="0">
                <a:latin typeface="Microsoft Sans Serif"/>
                <a:cs typeface="Microsoft Sans Serif"/>
              </a:rPr>
              <a:t> </a:t>
            </a:r>
            <a:r>
              <a:rPr sz="1400" b="0" i="0" spc="-10" dirty="0">
                <a:latin typeface="Microsoft Sans Serif"/>
                <a:cs typeface="Microsoft Sans Serif"/>
              </a:rPr>
              <a:t>daya</a:t>
            </a:r>
            <a:r>
              <a:rPr sz="1400" b="0" i="0" spc="-5" dirty="0">
                <a:latin typeface="Microsoft Sans Serif"/>
                <a:cs typeface="Microsoft Sans Serif"/>
              </a:rPr>
              <a:t> tarik,</a:t>
            </a:r>
            <a:r>
              <a:rPr sz="1400" b="0" i="0" dirty="0">
                <a:latin typeface="Microsoft Sans Serif"/>
                <a:cs typeface="Microsoft Sans Serif"/>
              </a:rPr>
              <a:t> </a:t>
            </a:r>
            <a:r>
              <a:rPr sz="1400" b="0" i="0" spc="-10" dirty="0">
                <a:latin typeface="Microsoft Sans Serif"/>
                <a:cs typeface="Microsoft Sans Serif"/>
              </a:rPr>
              <a:t>baik daya</a:t>
            </a:r>
            <a:r>
              <a:rPr sz="1400" b="0" i="0" spc="-5" dirty="0">
                <a:latin typeface="Microsoft Sans Serif"/>
                <a:cs typeface="Microsoft Sans Serif"/>
              </a:rPr>
              <a:t> </a:t>
            </a:r>
            <a:r>
              <a:rPr sz="1400" b="0" i="0" spc="15" dirty="0">
                <a:latin typeface="Microsoft Sans Serif"/>
                <a:cs typeface="Microsoft Sans Serif"/>
              </a:rPr>
              <a:t>tarik </a:t>
            </a:r>
            <a:r>
              <a:rPr sz="1400" b="0" i="0" spc="20" dirty="0">
                <a:latin typeface="Microsoft Sans Serif"/>
                <a:cs typeface="Microsoft Sans Serif"/>
              </a:rPr>
              <a:t> </a:t>
            </a:r>
            <a:r>
              <a:rPr sz="1400" b="0" i="0" spc="5" dirty="0">
                <a:latin typeface="Microsoft Sans Serif"/>
                <a:cs typeface="Microsoft Sans Serif"/>
              </a:rPr>
              <a:t>berupa alam </a:t>
            </a:r>
            <a:r>
              <a:rPr sz="1400" b="0" i="0" spc="10" dirty="0">
                <a:latin typeface="Microsoft Sans Serif"/>
                <a:cs typeface="Microsoft Sans Serif"/>
              </a:rPr>
              <a:t>maupun </a:t>
            </a:r>
            <a:r>
              <a:rPr sz="1400" b="0" i="0" spc="-5" dirty="0">
                <a:latin typeface="Microsoft Sans Serif"/>
                <a:cs typeface="Microsoft Sans Serif"/>
              </a:rPr>
              <a:t>masyarakat </a:t>
            </a:r>
            <a:r>
              <a:rPr sz="1400" b="0" i="0" dirty="0">
                <a:latin typeface="Microsoft Sans Serif"/>
                <a:cs typeface="Microsoft Sans Serif"/>
              </a:rPr>
              <a:t>dan </a:t>
            </a:r>
            <a:r>
              <a:rPr sz="1400" b="0" i="0" spc="5" dirty="0">
                <a:latin typeface="Microsoft Sans Serif"/>
                <a:cs typeface="Microsoft Sans Serif"/>
              </a:rPr>
              <a:t> </a:t>
            </a:r>
            <a:r>
              <a:rPr sz="1400" b="0" i="0" spc="-10" dirty="0">
                <a:latin typeface="Microsoft Sans Serif"/>
                <a:cs typeface="Microsoft Sans Serif"/>
              </a:rPr>
              <a:t>budayanya.</a:t>
            </a:r>
            <a:endParaRPr sz="1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00">
              <a:latin typeface="Microsoft Sans Serif"/>
              <a:cs typeface="Microsoft Sans Serif"/>
            </a:endParaRPr>
          </a:p>
          <a:p>
            <a:pPr marL="768350">
              <a:lnSpc>
                <a:spcPct val="100000"/>
              </a:lnSpc>
            </a:pPr>
            <a:r>
              <a:rPr spc="40" dirty="0"/>
              <a:t>Amenities</a:t>
            </a:r>
          </a:p>
          <a:p>
            <a:pPr marL="777240">
              <a:lnSpc>
                <a:spcPct val="100000"/>
              </a:lnSpc>
              <a:spcBef>
                <a:spcPts val="5"/>
              </a:spcBef>
            </a:pPr>
            <a:r>
              <a:rPr i="0" spc="10" dirty="0">
                <a:latin typeface="Tahoma"/>
                <a:cs typeface="Tahoma"/>
              </a:rPr>
              <a:t>(fasilitas)</a:t>
            </a:r>
          </a:p>
          <a:p>
            <a:pPr marL="12700" marR="230504">
              <a:lnSpc>
                <a:spcPct val="110100"/>
              </a:lnSpc>
              <a:spcBef>
                <a:spcPts val="1019"/>
              </a:spcBef>
            </a:pPr>
            <a:r>
              <a:rPr sz="1400" b="0" i="0" dirty="0">
                <a:latin typeface="Microsoft Sans Serif"/>
                <a:cs typeface="Microsoft Sans Serif"/>
              </a:rPr>
              <a:t>menjadi </a:t>
            </a:r>
            <a:r>
              <a:rPr sz="1400" b="0" i="0" spc="-5" dirty="0">
                <a:latin typeface="Microsoft Sans Serif"/>
                <a:cs typeface="Microsoft Sans Serif"/>
              </a:rPr>
              <a:t>salah </a:t>
            </a:r>
            <a:r>
              <a:rPr sz="1400" b="0" i="0" spc="5" dirty="0">
                <a:latin typeface="Microsoft Sans Serif"/>
                <a:cs typeface="Microsoft Sans Serif"/>
              </a:rPr>
              <a:t>satu syarat </a:t>
            </a:r>
            <a:r>
              <a:rPr sz="1400" b="0" i="0" spc="-10" dirty="0">
                <a:latin typeface="Microsoft Sans Serif"/>
                <a:cs typeface="Microsoft Sans Serif"/>
              </a:rPr>
              <a:t>daerah </a:t>
            </a:r>
            <a:r>
              <a:rPr sz="1400" b="0" i="0" spc="10" dirty="0">
                <a:latin typeface="Microsoft Sans Serif"/>
                <a:cs typeface="Microsoft Sans Serif"/>
              </a:rPr>
              <a:t>tujuan </a:t>
            </a:r>
            <a:r>
              <a:rPr sz="1400" b="0" i="0" spc="-360" dirty="0">
                <a:latin typeface="Microsoft Sans Serif"/>
                <a:cs typeface="Microsoft Sans Serif"/>
              </a:rPr>
              <a:t> </a:t>
            </a:r>
            <a:r>
              <a:rPr sz="1400" b="0" i="0" spc="20" dirty="0">
                <a:latin typeface="Microsoft Sans Serif"/>
                <a:cs typeface="Microsoft Sans Serif"/>
              </a:rPr>
              <a:t>wisata </a:t>
            </a:r>
            <a:r>
              <a:rPr sz="1400" b="0" i="0" spc="-5" dirty="0">
                <a:latin typeface="Microsoft Sans Serif"/>
                <a:cs typeface="Microsoft Sans Serif"/>
              </a:rPr>
              <a:t>agar </a:t>
            </a:r>
            <a:r>
              <a:rPr sz="1400" b="0" i="0" spc="30" dirty="0">
                <a:latin typeface="Microsoft Sans Serif"/>
                <a:cs typeface="Microsoft Sans Serif"/>
              </a:rPr>
              <a:t>wisatawan </a:t>
            </a:r>
            <a:r>
              <a:rPr sz="1400" b="0" i="0" spc="15" dirty="0">
                <a:latin typeface="Microsoft Sans Serif"/>
                <a:cs typeface="Microsoft Sans Serif"/>
              </a:rPr>
              <a:t>dapat </a:t>
            </a:r>
            <a:r>
              <a:rPr sz="1400" b="0" i="0" spc="30" dirty="0">
                <a:latin typeface="Microsoft Sans Serif"/>
                <a:cs typeface="Microsoft Sans Serif"/>
              </a:rPr>
              <a:t>tinggal </a:t>
            </a:r>
            <a:r>
              <a:rPr sz="1400" b="0" i="0" spc="35" dirty="0">
                <a:latin typeface="Microsoft Sans Serif"/>
                <a:cs typeface="Microsoft Sans Serif"/>
              </a:rPr>
              <a:t> </a:t>
            </a:r>
            <a:r>
              <a:rPr sz="1400" b="0" i="0" spc="15" dirty="0">
                <a:latin typeface="Microsoft Sans Serif"/>
                <a:cs typeface="Microsoft Sans Serif"/>
              </a:rPr>
              <a:t>lebih</a:t>
            </a:r>
            <a:r>
              <a:rPr sz="1400" b="0" i="0" spc="10" dirty="0">
                <a:latin typeface="Microsoft Sans Serif"/>
                <a:cs typeface="Microsoft Sans Serif"/>
              </a:rPr>
              <a:t> lama</a:t>
            </a:r>
            <a:r>
              <a:rPr sz="1400" b="0" i="0" spc="-10" dirty="0">
                <a:latin typeface="Microsoft Sans Serif"/>
                <a:cs typeface="Microsoft Sans Serif"/>
              </a:rPr>
              <a:t> </a:t>
            </a:r>
            <a:r>
              <a:rPr sz="1400" b="0" i="0" spc="20" dirty="0">
                <a:latin typeface="Microsoft Sans Serif"/>
                <a:cs typeface="Microsoft Sans Serif"/>
              </a:rPr>
              <a:t>di</a:t>
            </a:r>
            <a:r>
              <a:rPr sz="1400" b="0" i="0" spc="-10" dirty="0">
                <a:latin typeface="Microsoft Sans Serif"/>
                <a:cs typeface="Microsoft Sans Serif"/>
              </a:rPr>
              <a:t> </a:t>
            </a:r>
            <a:r>
              <a:rPr sz="1400" b="0" i="0" spc="35" dirty="0">
                <a:latin typeface="Microsoft Sans Serif"/>
                <a:cs typeface="Microsoft Sans Serif"/>
              </a:rPr>
              <a:t>DTW.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396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Accesable</a:t>
            </a:r>
          </a:p>
          <a:p>
            <a:pPr marL="972185">
              <a:lnSpc>
                <a:spcPct val="100000"/>
              </a:lnSpc>
            </a:pPr>
            <a:r>
              <a:rPr i="0" spc="15" dirty="0">
                <a:latin typeface="Tahoma"/>
                <a:cs typeface="Tahoma"/>
              </a:rPr>
              <a:t>(transportasi)</a:t>
            </a:r>
          </a:p>
          <a:p>
            <a:pPr marL="254000" marR="626745">
              <a:lnSpc>
                <a:spcPct val="100000"/>
              </a:lnSpc>
              <a:spcBef>
                <a:spcPts val="1265"/>
              </a:spcBef>
            </a:pPr>
            <a:r>
              <a:rPr sz="1400" b="0" i="0" spc="-5" dirty="0">
                <a:latin typeface="Microsoft Sans Serif"/>
                <a:cs typeface="Microsoft Sans Serif"/>
              </a:rPr>
              <a:t>agar</a:t>
            </a:r>
            <a:r>
              <a:rPr sz="1400" b="0" i="0" spc="-10" dirty="0">
                <a:latin typeface="Microsoft Sans Serif"/>
                <a:cs typeface="Microsoft Sans Serif"/>
              </a:rPr>
              <a:t> </a:t>
            </a:r>
            <a:r>
              <a:rPr sz="1400" b="0" i="0" spc="25" dirty="0">
                <a:latin typeface="Microsoft Sans Serif"/>
                <a:cs typeface="Microsoft Sans Serif"/>
              </a:rPr>
              <a:t>wisatawan</a:t>
            </a:r>
            <a:r>
              <a:rPr sz="1400" b="0" i="0" spc="-5" dirty="0">
                <a:latin typeface="Microsoft Sans Serif"/>
                <a:cs typeface="Microsoft Sans Serif"/>
              </a:rPr>
              <a:t> </a:t>
            </a:r>
            <a:r>
              <a:rPr sz="1400" b="0" i="0" spc="5" dirty="0">
                <a:latin typeface="Microsoft Sans Serif"/>
                <a:cs typeface="Microsoft Sans Serif"/>
              </a:rPr>
              <a:t>domestik</a:t>
            </a:r>
            <a:r>
              <a:rPr sz="1400" b="0" i="0" spc="40" dirty="0">
                <a:latin typeface="Microsoft Sans Serif"/>
                <a:cs typeface="Microsoft Sans Serif"/>
              </a:rPr>
              <a:t> </a:t>
            </a:r>
            <a:r>
              <a:rPr sz="1400" b="0" i="0" dirty="0">
                <a:latin typeface="Microsoft Sans Serif"/>
                <a:cs typeface="Microsoft Sans Serif"/>
              </a:rPr>
              <a:t>dan </a:t>
            </a:r>
            <a:r>
              <a:rPr sz="1400" b="0" i="0" spc="5" dirty="0">
                <a:latin typeface="Microsoft Sans Serif"/>
                <a:cs typeface="Microsoft Sans Serif"/>
              </a:rPr>
              <a:t> </a:t>
            </a:r>
            <a:r>
              <a:rPr sz="1400" b="0" i="0" spc="-15" dirty="0">
                <a:latin typeface="Microsoft Sans Serif"/>
                <a:cs typeface="Microsoft Sans Serif"/>
              </a:rPr>
              <a:t>mancanegara </a:t>
            </a:r>
            <a:r>
              <a:rPr sz="1400" b="0" i="0" spc="15" dirty="0">
                <a:latin typeface="Microsoft Sans Serif"/>
                <a:cs typeface="Microsoft Sans Serif"/>
              </a:rPr>
              <a:t>dapat </a:t>
            </a:r>
            <a:r>
              <a:rPr sz="1400" b="0" i="0" dirty="0">
                <a:latin typeface="Microsoft Sans Serif"/>
                <a:cs typeface="Microsoft Sans Serif"/>
              </a:rPr>
              <a:t>dengan </a:t>
            </a:r>
            <a:r>
              <a:rPr sz="1400" b="0" i="0" spc="10" dirty="0">
                <a:latin typeface="Microsoft Sans Serif"/>
                <a:cs typeface="Microsoft Sans Serif"/>
              </a:rPr>
              <a:t>mudah </a:t>
            </a:r>
            <a:r>
              <a:rPr sz="1400" b="0" i="0" spc="-360" dirty="0">
                <a:latin typeface="Microsoft Sans Serif"/>
                <a:cs typeface="Microsoft Sans Serif"/>
              </a:rPr>
              <a:t> </a:t>
            </a:r>
            <a:r>
              <a:rPr sz="1400" b="0" i="0" spc="-10" dirty="0">
                <a:latin typeface="Microsoft Sans Serif"/>
                <a:cs typeface="Microsoft Sans Serif"/>
              </a:rPr>
              <a:t>sampai</a:t>
            </a:r>
            <a:r>
              <a:rPr sz="1400" b="0" i="0" spc="-25" dirty="0">
                <a:latin typeface="Microsoft Sans Serif"/>
                <a:cs typeface="Microsoft Sans Serif"/>
              </a:rPr>
              <a:t> </a:t>
            </a:r>
            <a:r>
              <a:rPr sz="1400" b="0" i="0" spc="15" dirty="0">
                <a:latin typeface="Microsoft Sans Serif"/>
                <a:cs typeface="Microsoft Sans Serif"/>
              </a:rPr>
              <a:t>di</a:t>
            </a:r>
            <a:r>
              <a:rPr sz="1400" b="0" i="0" dirty="0">
                <a:latin typeface="Microsoft Sans Serif"/>
                <a:cs typeface="Microsoft Sans Serif"/>
              </a:rPr>
              <a:t> </a:t>
            </a:r>
            <a:r>
              <a:rPr sz="1400" b="0" i="0" spc="30" dirty="0">
                <a:latin typeface="Microsoft Sans Serif"/>
                <a:cs typeface="Microsoft Sans Serif"/>
              </a:rPr>
              <a:t>tempat</a:t>
            </a:r>
            <a:r>
              <a:rPr sz="1400" b="0" i="0" spc="-30" dirty="0">
                <a:latin typeface="Microsoft Sans Serif"/>
                <a:cs typeface="Microsoft Sans Serif"/>
              </a:rPr>
              <a:t> </a:t>
            </a:r>
            <a:r>
              <a:rPr sz="1400" b="0" i="0" spc="5" dirty="0">
                <a:latin typeface="Microsoft Sans Serif"/>
                <a:cs typeface="Microsoft Sans Serif"/>
              </a:rPr>
              <a:t>wisata.</a:t>
            </a:r>
            <a:endParaRPr sz="1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00">
              <a:latin typeface="Microsoft Sans Serif"/>
              <a:cs typeface="Microsoft Sans Serif"/>
            </a:endParaRPr>
          </a:p>
          <a:p>
            <a:pPr marR="22225" algn="ctr">
              <a:lnSpc>
                <a:spcPct val="100000"/>
              </a:lnSpc>
            </a:pPr>
            <a:r>
              <a:rPr spc="30" dirty="0"/>
              <a:t>Ancillary</a:t>
            </a:r>
          </a:p>
          <a:p>
            <a:pPr marL="1048385">
              <a:lnSpc>
                <a:spcPct val="100000"/>
              </a:lnSpc>
            </a:pPr>
            <a:r>
              <a:rPr i="0" spc="10" dirty="0">
                <a:latin typeface="Tahoma"/>
                <a:cs typeface="Tahoma"/>
              </a:rPr>
              <a:t>(kelembagaan)</a:t>
            </a:r>
          </a:p>
          <a:p>
            <a:pPr marL="12700" marR="402590">
              <a:lnSpc>
                <a:spcPct val="110100"/>
              </a:lnSpc>
              <a:spcBef>
                <a:spcPts val="844"/>
              </a:spcBef>
            </a:pPr>
            <a:r>
              <a:rPr sz="1400" b="0" i="0" dirty="0">
                <a:latin typeface="Microsoft Sans Serif"/>
                <a:cs typeface="Microsoft Sans Serif"/>
              </a:rPr>
              <a:t>dengan</a:t>
            </a:r>
            <a:r>
              <a:rPr sz="1400" b="0" i="0" spc="10" dirty="0">
                <a:latin typeface="Microsoft Sans Serif"/>
                <a:cs typeface="Microsoft Sans Serif"/>
              </a:rPr>
              <a:t> </a:t>
            </a:r>
            <a:r>
              <a:rPr sz="1400" b="0" i="0" spc="-15" dirty="0">
                <a:latin typeface="Microsoft Sans Serif"/>
                <a:cs typeface="Microsoft Sans Serif"/>
              </a:rPr>
              <a:t>adanya</a:t>
            </a:r>
            <a:r>
              <a:rPr sz="1400" b="0" i="0" dirty="0">
                <a:latin typeface="Microsoft Sans Serif"/>
                <a:cs typeface="Microsoft Sans Serif"/>
              </a:rPr>
              <a:t> </a:t>
            </a:r>
            <a:r>
              <a:rPr sz="1400" b="0" i="0" spc="10" dirty="0">
                <a:latin typeface="Microsoft Sans Serif"/>
                <a:cs typeface="Microsoft Sans Serif"/>
              </a:rPr>
              <a:t>lembaga/pengelola</a:t>
            </a:r>
            <a:r>
              <a:rPr sz="1400" b="0" i="0" spc="40" dirty="0">
                <a:latin typeface="Microsoft Sans Serif"/>
                <a:cs typeface="Microsoft Sans Serif"/>
              </a:rPr>
              <a:t> </a:t>
            </a:r>
            <a:r>
              <a:rPr sz="1400" b="0" i="0" spc="-15" dirty="0">
                <a:latin typeface="Microsoft Sans Serif"/>
                <a:cs typeface="Microsoft Sans Serif"/>
              </a:rPr>
              <a:t>maka </a:t>
            </a:r>
            <a:r>
              <a:rPr sz="1400" b="0" i="0" spc="-355" dirty="0">
                <a:latin typeface="Microsoft Sans Serif"/>
                <a:cs typeface="Microsoft Sans Serif"/>
              </a:rPr>
              <a:t> </a:t>
            </a:r>
            <a:r>
              <a:rPr sz="1400" b="0" i="0" spc="25" dirty="0">
                <a:latin typeface="Microsoft Sans Serif"/>
                <a:cs typeface="Microsoft Sans Serif"/>
              </a:rPr>
              <a:t>wisatawan</a:t>
            </a:r>
            <a:r>
              <a:rPr sz="1400" b="0" i="0" spc="20" dirty="0">
                <a:latin typeface="Microsoft Sans Serif"/>
                <a:cs typeface="Microsoft Sans Serif"/>
              </a:rPr>
              <a:t> </a:t>
            </a:r>
            <a:r>
              <a:rPr sz="1400" b="0" i="0" spc="-20" dirty="0">
                <a:latin typeface="Microsoft Sans Serif"/>
                <a:cs typeface="Microsoft Sans Serif"/>
              </a:rPr>
              <a:t>akan</a:t>
            </a:r>
            <a:r>
              <a:rPr sz="1400" b="0" i="0" spc="-10" dirty="0">
                <a:latin typeface="Microsoft Sans Serif"/>
                <a:cs typeface="Microsoft Sans Serif"/>
              </a:rPr>
              <a:t> </a:t>
            </a:r>
            <a:r>
              <a:rPr sz="1400" b="0" i="0" spc="15" dirty="0">
                <a:latin typeface="Microsoft Sans Serif"/>
                <a:cs typeface="Microsoft Sans Serif"/>
              </a:rPr>
              <a:t>lebih </a:t>
            </a:r>
            <a:r>
              <a:rPr sz="1400" b="0" i="0" spc="-15" dirty="0">
                <a:latin typeface="Microsoft Sans Serif"/>
                <a:cs typeface="Microsoft Sans Serif"/>
              </a:rPr>
              <a:t>merasakan</a:t>
            </a:r>
            <a:r>
              <a:rPr sz="1400" b="0" i="0" dirty="0">
                <a:latin typeface="Microsoft Sans Serif"/>
                <a:cs typeface="Microsoft Sans Serif"/>
              </a:rPr>
              <a:t> </a:t>
            </a:r>
            <a:r>
              <a:rPr sz="1400" b="0" i="0" spc="-25" dirty="0">
                <a:latin typeface="Microsoft Sans Serif"/>
                <a:cs typeface="Microsoft Sans Serif"/>
              </a:rPr>
              <a:t>aman, </a:t>
            </a:r>
            <a:r>
              <a:rPr sz="1400" b="0" i="0" spc="-20" dirty="0">
                <a:latin typeface="Microsoft Sans Serif"/>
                <a:cs typeface="Microsoft Sans Serif"/>
              </a:rPr>
              <a:t> </a:t>
            </a:r>
            <a:r>
              <a:rPr sz="1400" b="0" i="0" spc="5" dirty="0">
                <a:latin typeface="Microsoft Sans Serif"/>
                <a:cs typeface="Microsoft Sans Serif"/>
              </a:rPr>
              <a:t>(protection</a:t>
            </a:r>
            <a:r>
              <a:rPr sz="1400" b="0" i="0" spc="50" dirty="0">
                <a:latin typeface="Microsoft Sans Serif"/>
                <a:cs typeface="Microsoft Sans Serif"/>
              </a:rPr>
              <a:t> </a:t>
            </a:r>
            <a:r>
              <a:rPr sz="1400" b="0" i="0" spc="30" dirty="0">
                <a:latin typeface="Microsoft Sans Serif"/>
                <a:cs typeface="Microsoft Sans Serif"/>
              </a:rPr>
              <a:t>of</a:t>
            </a:r>
            <a:r>
              <a:rPr sz="1400" b="0" i="0" dirty="0">
                <a:latin typeface="Microsoft Sans Serif"/>
                <a:cs typeface="Microsoft Sans Serif"/>
              </a:rPr>
              <a:t> </a:t>
            </a:r>
            <a:r>
              <a:rPr sz="1400" b="0" i="0" spc="5" dirty="0">
                <a:latin typeface="Microsoft Sans Serif"/>
                <a:cs typeface="Microsoft Sans Serif"/>
              </a:rPr>
              <a:t>tourism)</a:t>
            </a:r>
            <a:r>
              <a:rPr sz="1400" b="0" i="0" spc="15" dirty="0">
                <a:latin typeface="Microsoft Sans Serif"/>
                <a:cs typeface="Microsoft Sans Serif"/>
              </a:rPr>
              <a:t> </a:t>
            </a:r>
            <a:r>
              <a:rPr sz="1400" b="0" i="0" dirty="0">
                <a:latin typeface="Microsoft Sans Serif"/>
                <a:cs typeface="Microsoft Sans Serif"/>
              </a:rPr>
              <a:t>dan</a:t>
            </a:r>
            <a:r>
              <a:rPr sz="1400" b="0" i="0" spc="-15" dirty="0">
                <a:latin typeface="Microsoft Sans Serif"/>
                <a:cs typeface="Microsoft Sans Serif"/>
              </a:rPr>
              <a:t> </a:t>
            </a:r>
            <a:r>
              <a:rPr sz="1400" b="0" i="0" spc="15" dirty="0">
                <a:latin typeface="Microsoft Sans Serif"/>
                <a:cs typeface="Microsoft Sans Serif"/>
              </a:rPr>
              <a:t>terlindungi.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z="1400" b="0" i="0" spc="-10" dirty="0">
                <a:latin typeface="Microsoft Sans Serif"/>
                <a:cs typeface="Microsoft Sans Serif"/>
              </a:rPr>
              <a:t>Sehingga</a:t>
            </a:r>
            <a:r>
              <a:rPr sz="1400" b="0" i="0" spc="40" dirty="0">
                <a:latin typeface="Microsoft Sans Serif"/>
                <a:cs typeface="Microsoft Sans Serif"/>
              </a:rPr>
              <a:t> </a:t>
            </a:r>
            <a:r>
              <a:rPr sz="1400" b="0" i="0" dirty="0">
                <a:latin typeface="Microsoft Sans Serif"/>
                <a:cs typeface="Microsoft Sans Serif"/>
              </a:rPr>
              <a:t>diharapkan</a:t>
            </a:r>
            <a:r>
              <a:rPr sz="1400" b="0" i="0" spc="-25" dirty="0">
                <a:latin typeface="Microsoft Sans Serif"/>
                <a:cs typeface="Microsoft Sans Serif"/>
              </a:rPr>
              <a:t> </a:t>
            </a:r>
            <a:r>
              <a:rPr sz="1400" b="0" i="0" spc="-10" dirty="0">
                <a:latin typeface="Microsoft Sans Serif"/>
                <a:cs typeface="Microsoft Sans Serif"/>
              </a:rPr>
              <a:t>akansering</a:t>
            </a:r>
            <a:r>
              <a:rPr sz="1400" b="0" i="0" spc="45" dirty="0">
                <a:latin typeface="Microsoft Sans Serif"/>
                <a:cs typeface="Microsoft Sans Serif"/>
              </a:rPr>
              <a:t> </a:t>
            </a:r>
            <a:r>
              <a:rPr sz="1400" b="0" i="0" spc="10" dirty="0">
                <a:latin typeface="Microsoft Sans Serif"/>
                <a:cs typeface="Microsoft Sans Serif"/>
              </a:rPr>
              <a:t>mengunjungi</a:t>
            </a:r>
            <a:endParaRPr sz="1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sz="1400" b="0" i="0" spc="70" dirty="0">
                <a:latin typeface="Microsoft Sans Serif"/>
                <a:cs typeface="Microsoft Sans Serif"/>
              </a:rPr>
              <a:t>DTW</a:t>
            </a:r>
            <a:r>
              <a:rPr sz="1400" b="0" i="0" spc="-55" dirty="0">
                <a:latin typeface="Microsoft Sans Serif"/>
                <a:cs typeface="Microsoft Sans Serif"/>
              </a:rPr>
              <a:t> </a:t>
            </a:r>
            <a:r>
              <a:rPr sz="1400" b="0" i="0" spc="10" dirty="0">
                <a:latin typeface="Microsoft Sans Serif"/>
                <a:cs typeface="Microsoft Sans Serif"/>
              </a:rPr>
              <a:t>tersebut.</a:t>
            </a:r>
            <a:endParaRPr sz="1400">
              <a:latin typeface="Microsoft Sans Serif"/>
              <a:cs typeface="Microsoft Sans Serif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78752" y="18287"/>
            <a:ext cx="2365246" cy="548639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hart of different colored squares&#10;&#10;Description automatically generated">
            <a:extLst>
              <a:ext uri="{FF2B5EF4-FFF2-40B4-BE49-F238E27FC236}">
                <a16:creationId xmlns:a16="http://schemas.microsoft.com/office/drawing/2014/main" id="{2BDF5EE0-5B7A-6EFE-0D01-9DBDB1D87F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94266"/>
            <a:ext cx="5973878" cy="47613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5BB8B6A-B3EE-4EB1-C9B2-60209B1173A1}"/>
              </a:ext>
            </a:extLst>
          </p:cNvPr>
          <p:cNvSpPr txBox="1"/>
          <p:nvPr/>
        </p:nvSpPr>
        <p:spPr>
          <a:xfrm>
            <a:off x="6354878" y="3794125"/>
            <a:ext cx="25757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b="0" i="0" u="sng" strike="noStrike" dirty="0">
                <a:effectLst/>
                <a:latin typeface="inheri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Alastair M Morrison</a:t>
            </a:r>
            <a:r>
              <a:rPr lang="en-ID" b="0" i="0" u="sng" strike="noStrike" dirty="0">
                <a:effectLst/>
                <a:latin typeface="inherit"/>
              </a:rPr>
              <a:t> 2014</a:t>
            </a:r>
            <a:endParaRPr lang="en-ID" b="0" i="0" u="sng" dirty="0">
              <a:effectLst/>
              <a:latin typeface="Roboto" panose="02000000000000000000" pitchFamily="2" charset="0"/>
            </a:endParaRPr>
          </a:p>
          <a:p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934981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120" y="624814"/>
            <a:ext cx="2101342" cy="571271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48183" y="684656"/>
            <a:ext cx="8551545" cy="36836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23825">
              <a:lnSpc>
                <a:spcPct val="100000"/>
              </a:lnSpc>
              <a:spcBef>
                <a:spcPts val="90"/>
              </a:spcBef>
            </a:pPr>
            <a:r>
              <a:rPr sz="2000" b="1" spc="-130" dirty="0">
                <a:solidFill>
                  <a:srgbClr val="333333"/>
                </a:solidFill>
                <a:latin typeface="Tahoma"/>
                <a:cs typeface="Tahoma"/>
              </a:rPr>
              <a:t>Kepariwisataan </a:t>
            </a: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menurut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UU </a:t>
            </a:r>
            <a:r>
              <a:rPr sz="2000" spc="-55" dirty="0">
                <a:solidFill>
                  <a:srgbClr val="333333"/>
                </a:solidFill>
                <a:latin typeface="Tahoma"/>
                <a:cs typeface="Tahoma"/>
              </a:rPr>
              <a:t>No. </a:t>
            </a:r>
            <a:r>
              <a:rPr sz="2000" spc="-105" dirty="0">
                <a:solidFill>
                  <a:srgbClr val="333333"/>
                </a:solidFill>
                <a:latin typeface="Tahoma"/>
                <a:cs typeface="Tahoma"/>
              </a:rPr>
              <a:t>10 </a:t>
            </a:r>
            <a:r>
              <a:rPr sz="2000" spc="-50" dirty="0">
                <a:solidFill>
                  <a:srgbClr val="333333"/>
                </a:solidFill>
                <a:latin typeface="Tahoma"/>
                <a:cs typeface="Tahoma"/>
              </a:rPr>
              <a:t>Tahun </a:t>
            </a:r>
            <a:r>
              <a:rPr sz="2000" spc="-110" dirty="0">
                <a:solidFill>
                  <a:srgbClr val="333333"/>
                </a:solidFill>
                <a:latin typeface="Tahoma"/>
                <a:cs typeface="Tahoma"/>
              </a:rPr>
              <a:t>2009 </a:t>
            </a:r>
            <a:r>
              <a:rPr sz="2000" spc="-20" dirty="0">
                <a:solidFill>
                  <a:srgbClr val="333333"/>
                </a:solidFill>
                <a:latin typeface="Tahoma"/>
                <a:cs typeface="Tahoma"/>
              </a:rPr>
              <a:t>didefinikasikan 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sebagai </a:t>
            </a: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 keseluruhan</a:t>
            </a:r>
            <a:r>
              <a:rPr sz="2000" spc="-17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kegiatan</a:t>
            </a:r>
            <a:r>
              <a:rPr sz="2000" spc="-16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60" dirty="0">
                <a:solidFill>
                  <a:srgbClr val="333333"/>
                </a:solidFill>
                <a:latin typeface="Tahoma"/>
                <a:cs typeface="Tahoma"/>
              </a:rPr>
              <a:t>yang</a:t>
            </a:r>
            <a:r>
              <a:rPr sz="2000" spc="-18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20" dirty="0">
                <a:solidFill>
                  <a:srgbClr val="333333"/>
                </a:solidFill>
                <a:latin typeface="Tahoma"/>
                <a:cs typeface="Tahoma"/>
              </a:rPr>
              <a:t>terkait</a:t>
            </a:r>
            <a:r>
              <a:rPr sz="2000" spc="-18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45" dirty="0">
                <a:solidFill>
                  <a:srgbClr val="333333"/>
                </a:solidFill>
                <a:latin typeface="Tahoma"/>
                <a:cs typeface="Tahoma"/>
              </a:rPr>
              <a:t>dengan</a:t>
            </a:r>
            <a:r>
              <a:rPr sz="2000" spc="-17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pariwisata</a:t>
            </a:r>
            <a:r>
              <a:rPr sz="2000" spc="-16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dan</a:t>
            </a:r>
            <a:r>
              <a:rPr sz="2000" spc="-19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30" dirty="0">
                <a:solidFill>
                  <a:srgbClr val="333333"/>
                </a:solidFill>
                <a:latin typeface="Tahoma"/>
                <a:cs typeface="Tahoma"/>
              </a:rPr>
              <a:t>bersifat</a:t>
            </a:r>
            <a:r>
              <a:rPr sz="2000" spc="-204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15" dirty="0">
                <a:solidFill>
                  <a:srgbClr val="333333"/>
                </a:solidFill>
                <a:latin typeface="Tahoma"/>
                <a:cs typeface="Tahoma"/>
              </a:rPr>
              <a:t>multidimensi </a:t>
            </a:r>
            <a:r>
              <a:rPr sz="2000" spc="-61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serta </a:t>
            </a:r>
            <a:r>
              <a:rPr sz="2000" dirty="0">
                <a:solidFill>
                  <a:srgbClr val="333333"/>
                </a:solidFill>
                <a:latin typeface="Tahoma"/>
                <a:cs typeface="Tahoma"/>
              </a:rPr>
              <a:t>multidisiplin </a:t>
            </a:r>
            <a:r>
              <a:rPr sz="2000" spc="-65" dirty="0">
                <a:solidFill>
                  <a:srgbClr val="333333"/>
                </a:solidFill>
                <a:latin typeface="Tahoma"/>
                <a:cs typeface="Tahoma"/>
              </a:rPr>
              <a:t>yang </a:t>
            </a:r>
            <a:r>
              <a:rPr sz="2000" spc="-20" dirty="0">
                <a:solidFill>
                  <a:srgbClr val="333333"/>
                </a:solidFill>
                <a:latin typeface="Tahoma"/>
                <a:cs typeface="Tahoma"/>
              </a:rPr>
              <a:t>muncul 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sebagai </a:t>
            </a:r>
            <a:r>
              <a:rPr sz="2000" spc="-45" dirty="0">
                <a:solidFill>
                  <a:srgbClr val="333333"/>
                </a:solidFill>
                <a:latin typeface="Tahoma"/>
                <a:cs typeface="Tahoma"/>
              </a:rPr>
              <a:t>wujud </a:t>
            </a:r>
            <a:r>
              <a:rPr sz="2000" spc="-30" dirty="0">
                <a:solidFill>
                  <a:srgbClr val="333333"/>
                </a:solidFill>
                <a:latin typeface="Tahoma"/>
                <a:cs typeface="Tahoma"/>
              </a:rPr>
              <a:t>kebutuhan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setiap </a:t>
            </a:r>
            <a:r>
              <a:rPr sz="2000" spc="-45" dirty="0">
                <a:solidFill>
                  <a:srgbClr val="333333"/>
                </a:solidFill>
                <a:latin typeface="Tahoma"/>
                <a:cs typeface="Tahoma"/>
              </a:rPr>
              <a:t>orang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dan </a:t>
            </a:r>
            <a:r>
              <a:rPr sz="2000" spc="-2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55" dirty="0">
                <a:solidFill>
                  <a:srgbClr val="333333"/>
                </a:solidFill>
                <a:latin typeface="Tahoma"/>
                <a:cs typeface="Tahoma"/>
              </a:rPr>
              <a:t>negara 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serta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interaksi </a:t>
            </a: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antara wisatawan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dan </a:t>
            </a: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masyarakat </a:t>
            </a:r>
            <a:r>
              <a:rPr sz="2000" spc="-45" dirty="0">
                <a:solidFill>
                  <a:srgbClr val="333333"/>
                </a:solidFill>
                <a:latin typeface="Tahoma"/>
                <a:cs typeface="Tahoma"/>
              </a:rPr>
              <a:t>setempat, </a:t>
            </a:r>
            <a:r>
              <a:rPr sz="2000" spc="-50" dirty="0">
                <a:solidFill>
                  <a:srgbClr val="333333"/>
                </a:solidFill>
                <a:latin typeface="Tahoma"/>
                <a:cs typeface="Tahoma"/>
              </a:rPr>
              <a:t>sesama </a:t>
            </a:r>
            <a:r>
              <a:rPr sz="2000" spc="-45" dirty="0">
                <a:solidFill>
                  <a:srgbClr val="333333"/>
                </a:solidFill>
                <a:latin typeface="Tahoma"/>
                <a:cs typeface="Tahoma"/>
              </a:rPr>
              <a:t> w</a:t>
            </a:r>
            <a:r>
              <a:rPr sz="2000" spc="20" dirty="0">
                <a:solidFill>
                  <a:srgbClr val="333333"/>
                </a:solidFill>
                <a:latin typeface="Tahoma"/>
                <a:cs typeface="Tahoma"/>
              </a:rPr>
              <a:t>i</a:t>
            </a:r>
            <a:r>
              <a:rPr sz="2000" spc="-50" dirty="0">
                <a:solidFill>
                  <a:srgbClr val="333333"/>
                </a:solidFill>
                <a:latin typeface="Tahoma"/>
                <a:cs typeface="Tahoma"/>
              </a:rPr>
              <a:t>s</a:t>
            </a:r>
            <a:r>
              <a:rPr sz="2000" spc="-55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000" spc="-30" dirty="0">
                <a:solidFill>
                  <a:srgbClr val="333333"/>
                </a:solidFill>
                <a:latin typeface="Tahoma"/>
                <a:cs typeface="Tahoma"/>
              </a:rPr>
              <a:t>ta</a:t>
            </a: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w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an</a:t>
            </a:r>
            <a:r>
              <a:rPr sz="2000" spc="-110" dirty="0">
                <a:solidFill>
                  <a:srgbClr val="333333"/>
                </a:solidFill>
                <a:latin typeface="Tahoma"/>
                <a:cs typeface="Tahoma"/>
              </a:rPr>
              <a:t>,</a:t>
            </a:r>
            <a:r>
              <a:rPr sz="2000" spc="-18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30" dirty="0">
                <a:solidFill>
                  <a:srgbClr val="333333"/>
                </a:solidFill>
                <a:latin typeface="Tahoma"/>
                <a:cs typeface="Tahoma"/>
              </a:rPr>
              <a:t>pemer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i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tah</a:t>
            </a:r>
            <a:r>
              <a:rPr sz="2000" spc="-110" dirty="0">
                <a:solidFill>
                  <a:srgbClr val="333333"/>
                </a:solidFill>
                <a:latin typeface="Tahoma"/>
                <a:cs typeface="Tahoma"/>
              </a:rPr>
              <a:t>,</a:t>
            </a:r>
            <a:r>
              <a:rPr sz="2000" spc="-16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30" dirty="0">
                <a:solidFill>
                  <a:srgbClr val="333333"/>
                </a:solidFill>
                <a:latin typeface="Tahoma"/>
                <a:cs typeface="Tahoma"/>
              </a:rPr>
              <a:t>pemer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i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tah</a:t>
            </a:r>
            <a:r>
              <a:rPr sz="2000" spc="-14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daer</a:t>
            </a: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h</a:t>
            </a:r>
            <a:r>
              <a:rPr sz="2000" spc="-110" dirty="0">
                <a:solidFill>
                  <a:srgbClr val="333333"/>
                </a:solidFill>
                <a:latin typeface="Tahoma"/>
                <a:cs typeface="Tahoma"/>
              </a:rPr>
              <a:t>,</a:t>
            </a:r>
            <a:r>
              <a:rPr sz="2000" spc="-19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dan</a:t>
            </a:r>
            <a:r>
              <a:rPr sz="2000" spc="-20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30" dirty="0">
                <a:solidFill>
                  <a:srgbClr val="333333"/>
                </a:solidFill>
                <a:latin typeface="Tahoma"/>
                <a:cs typeface="Tahoma"/>
              </a:rPr>
              <a:t>pe</a:t>
            </a:r>
            <a:r>
              <a:rPr sz="2000" spc="-55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000" spc="-60" dirty="0">
                <a:solidFill>
                  <a:srgbClr val="333333"/>
                </a:solidFill>
                <a:latin typeface="Tahoma"/>
                <a:cs typeface="Tahoma"/>
              </a:rPr>
              <a:t>gus</a:t>
            </a:r>
            <a:r>
              <a:rPr sz="2000" spc="-55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h</a:t>
            </a: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000" spc="-110" dirty="0">
                <a:solidFill>
                  <a:srgbClr val="333333"/>
                </a:solidFill>
                <a:latin typeface="Tahoma"/>
                <a:cs typeface="Tahoma"/>
              </a:rPr>
              <a:t>.</a:t>
            </a:r>
            <a:endParaRPr sz="20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950" dirty="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</a:pPr>
            <a:r>
              <a:rPr sz="2000" b="1" spc="-140" dirty="0">
                <a:solidFill>
                  <a:srgbClr val="333333"/>
                </a:solidFill>
                <a:latin typeface="Tahoma"/>
                <a:cs typeface="Tahoma"/>
              </a:rPr>
              <a:t>P</a:t>
            </a:r>
            <a:r>
              <a:rPr sz="2000" b="1" spc="-15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000" b="1" spc="-85" dirty="0">
                <a:solidFill>
                  <a:srgbClr val="333333"/>
                </a:solidFill>
                <a:latin typeface="Tahoma"/>
                <a:cs typeface="Tahoma"/>
              </a:rPr>
              <a:t>ri</a:t>
            </a:r>
            <a:r>
              <a:rPr sz="2000" b="1" spc="-210" dirty="0">
                <a:solidFill>
                  <a:srgbClr val="333333"/>
                </a:solidFill>
                <a:latin typeface="Tahoma"/>
                <a:cs typeface="Tahoma"/>
              </a:rPr>
              <a:t>w</a:t>
            </a:r>
            <a:r>
              <a:rPr sz="2000" b="1" spc="-75" dirty="0">
                <a:solidFill>
                  <a:srgbClr val="333333"/>
                </a:solidFill>
                <a:latin typeface="Tahoma"/>
                <a:cs typeface="Tahoma"/>
              </a:rPr>
              <a:t>i</a:t>
            </a:r>
            <a:r>
              <a:rPr sz="2000" b="1" spc="-125" dirty="0">
                <a:solidFill>
                  <a:srgbClr val="333333"/>
                </a:solidFill>
                <a:latin typeface="Tahoma"/>
                <a:cs typeface="Tahoma"/>
              </a:rPr>
              <a:t>s</a:t>
            </a:r>
            <a:r>
              <a:rPr sz="2000" b="1" spc="-15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000" b="1" spc="-110" dirty="0">
                <a:solidFill>
                  <a:srgbClr val="333333"/>
                </a:solidFill>
                <a:latin typeface="Tahoma"/>
                <a:cs typeface="Tahoma"/>
              </a:rPr>
              <a:t>ta</a:t>
            </a:r>
            <a:r>
              <a:rPr sz="2000" b="1" spc="-16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45" dirty="0">
                <a:solidFill>
                  <a:srgbClr val="333333"/>
                </a:solidFill>
                <a:latin typeface="Tahoma"/>
                <a:cs typeface="Tahoma"/>
              </a:rPr>
              <a:t>men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urut</a:t>
            </a:r>
            <a:r>
              <a:rPr sz="2000" spc="-17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50" dirty="0">
                <a:solidFill>
                  <a:srgbClr val="333333"/>
                </a:solidFill>
                <a:latin typeface="Tahoma"/>
                <a:cs typeface="Tahoma"/>
              </a:rPr>
              <a:t>Oka</a:t>
            </a:r>
            <a:r>
              <a:rPr sz="2000" spc="-22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114" dirty="0">
                <a:solidFill>
                  <a:srgbClr val="333333"/>
                </a:solidFill>
                <a:latin typeface="Tahoma"/>
                <a:cs typeface="Tahoma"/>
              </a:rPr>
              <a:t>A.</a:t>
            </a:r>
            <a:r>
              <a:rPr sz="2000" spc="-21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195" dirty="0">
                <a:solidFill>
                  <a:srgbClr val="333333"/>
                </a:solidFill>
                <a:latin typeface="Tahoma"/>
                <a:cs typeface="Tahoma"/>
              </a:rPr>
              <a:t>Y</a:t>
            </a:r>
            <a:r>
              <a:rPr sz="2000" spc="-5" dirty="0">
                <a:solidFill>
                  <a:srgbClr val="333333"/>
                </a:solidFill>
                <a:latin typeface="Tahoma"/>
                <a:cs typeface="Tahoma"/>
              </a:rPr>
              <a:t>outi</a:t>
            </a:r>
            <a:endParaRPr sz="2000" dirty="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</a:pP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Suatau </a:t>
            </a: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perjalanan </a:t>
            </a:r>
            <a:r>
              <a:rPr sz="2000" spc="-65" dirty="0">
                <a:solidFill>
                  <a:srgbClr val="333333"/>
                </a:solidFill>
                <a:latin typeface="Tahoma"/>
                <a:cs typeface="Tahoma"/>
              </a:rPr>
              <a:t>yang </a:t>
            </a:r>
            <a:r>
              <a:rPr sz="2000" spc="-15" dirty="0">
                <a:solidFill>
                  <a:srgbClr val="333333"/>
                </a:solidFill>
                <a:latin typeface="Tahoma"/>
                <a:cs typeface="Tahoma"/>
              </a:rPr>
              <a:t>dilakukan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untuk </a:t>
            </a:r>
            <a:r>
              <a:rPr sz="2000" spc="-45" dirty="0">
                <a:solidFill>
                  <a:srgbClr val="333333"/>
                </a:solidFill>
                <a:latin typeface="Tahoma"/>
                <a:cs typeface="Tahoma"/>
              </a:rPr>
              <a:t>sementara </a:t>
            </a:r>
            <a:r>
              <a:rPr sz="2000" spc="-30" dirty="0">
                <a:solidFill>
                  <a:srgbClr val="333333"/>
                </a:solidFill>
                <a:latin typeface="Tahoma"/>
                <a:cs typeface="Tahoma"/>
              </a:rPr>
              <a:t>waktu </a:t>
            </a:r>
            <a:r>
              <a:rPr sz="2000" spc="-65" dirty="0">
                <a:solidFill>
                  <a:srgbClr val="333333"/>
                </a:solidFill>
                <a:latin typeface="Tahoma"/>
                <a:cs typeface="Tahoma"/>
              </a:rPr>
              <a:t>yang </a:t>
            </a:r>
            <a:r>
              <a:rPr sz="2000" spc="-6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diselenggarakan </a:t>
            </a:r>
            <a:r>
              <a:rPr sz="2000" spc="-10" dirty="0">
                <a:solidFill>
                  <a:srgbClr val="333333"/>
                </a:solidFill>
                <a:latin typeface="Tahoma"/>
                <a:cs typeface="Tahoma"/>
              </a:rPr>
              <a:t>dari </a:t>
            </a: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suatu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tempat 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ke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tempat </a:t>
            </a:r>
            <a:r>
              <a:rPr sz="2000" spc="-60" dirty="0">
                <a:solidFill>
                  <a:srgbClr val="333333"/>
                </a:solidFill>
                <a:latin typeface="Tahoma"/>
                <a:cs typeface="Tahoma"/>
              </a:rPr>
              <a:t>yang </a:t>
            </a:r>
            <a:r>
              <a:rPr sz="2000" dirty="0">
                <a:solidFill>
                  <a:srgbClr val="333333"/>
                </a:solidFill>
                <a:latin typeface="Tahoma"/>
                <a:cs typeface="Tahoma"/>
              </a:rPr>
              <a:t>lain </a:t>
            </a:r>
            <a:r>
              <a:rPr sz="2000" spc="-50" dirty="0">
                <a:solidFill>
                  <a:srgbClr val="333333"/>
                </a:solidFill>
                <a:latin typeface="Tahoma"/>
                <a:cs typeface="Tahoma"/>
              </a:rPr>
              <a:t>dengan </a:t>
            </a:r>
            <a:r>
              <a:rPr sz="2000" spc="-30" dirty="0">
                <a:solidFill>
                  <a:srgbClr val="333333"/>
                </a:solidFill>
                <a:latin typeface="Tahoma"/>
                <a:cs typeface="Tahoma"/>
              </a:rPr>
              <a:t>maksud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bukan </a:t>
            </a:r>
            <a:r>
              <a:rPr sz="2000" spc="-61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untuk</a:t>
            </a:r>
            <a:r>
              <a:rPr sz="2000" spc="-19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berusaha</a:t>
            </a:r>
            <a:r>
              <a:rPr sz="2000" spc="-18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30" dirty="0">
                <a:solidFill>
                  <a:srgbClr val="333333"/>
                </a:solidFill>
                <a:latin typeface="Tahoma"/>
                <a:cs typeface="Tahoma"/>
              </a:rPr>
              <a:t>ataupun</a:t>
            </a:r>
            <a:r>
              <a:rPr sz="2000" spc="-16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untuk</a:t>
            </a:r>
            <a:r>
              <a:rPr sz="2000" spc="-19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30" dirty="0">
                <a:solidFill>
                  <a:srgbClr val="333333"/>
                </a:solidFill>
                <a:latin typeface="Tahoma"/>
                <a:cs typeface="Tahoma"/>
              </a:rPr>
              <a:t>mencari</a:t>
            </a:r>
            <a:r>
              <a:rPr sz="2000" spc="-16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nafkah</a:t>
            </a:r>
            <a:r>
              <a:rPr sz="2000" spc="-16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15" dirty="0">
                <a:solidFill>
                  <a:srgbClr val="333333"/>
                </a:solidFill>
                <a:latin typeface="Tahoma"/>
                <a:cs typeface="Tahoma"/>
              </a:rPr>
              <a:t>di</a:t>
            </a:r>
            <a:r>
              <a:rPr sz="2000" spc="-22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tempat</a:t>
            </a:r>
            <a:r>
              <a:rPr sz="2000" spc="-19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65" dirty="0">
                <a:solidFill>
                  <a:srgbClr val="333333"/>
                </a:solidFill>
                <a:latin typeface="Tahoma"/>
                <a:cs typeface="Tahoma"/>
              </a:rPr>
              <a:t>yang</a:t>
            </a:r>
            <a:r>
              <a:rPr sz="2000" spc="-17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30" dirty="0">
                <a:solidFill>
                  <a:srgbClr val="333333"/>
                </a:solidFill>
                <a:latin typeface="Tahoma"/>
                <a:cs typeface="Tahoma"/>
              </a:rPr>
              <a:t>dikunjungi</a:t>
            </a:r>
            <a:r>
              <a:rPr sz="2000" spc="-12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15" dirty="0">
                <a:solidFill>
                  <a:srgbClr val="333333"/>
                </a:solidFill>
                <a:latin typeface="Tahoma"/>
                <a:cs typeface="Tahoma"/>
              </a:rPr>
              <a:t>tetapi </a:t>
            </a:r>
            <a:r>
              <a:rPr sz="2000" spc="-61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semata-mata </a:t>
            </a:r>
            <a:r>
              <a:rPr sz="2000" spc="-45" dirty="0">
                <a:solidFill>
                  <a:srgbClr val="333333"/>
                </a:solidFill>
                <a:latin typeface="Tahoma"/>
                <a:cs typeface="Tahoma"/>
              </a:rPr>
              <a:t>hanya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untuk </a:t>
            </a:r>
            <a:r>
              <a:rPr sz="2000" spc="-20" dirty="0">
                <a:solidFill>
                  <a:srgbClr val="333333"/>
                </a:solidFill>
                <a:latin typeface="Tahoma"/>
                <a:cs typeface="Tahoma"/>
              </a:rPr>
              <a:t>menikmati </a:t>
            </a: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perjalanan 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bertamasya </a:t>
            </a:r>
            <a:r>
              <a:rPr sz="2000" spc="-25" dirty="0">
                <a:solidFill>
                  <a:srgbClr val="333333"/>
                </a:solidFill>
                <a:latin typeface="Tahoma"/>
                <a:cs typeface="Tahoma"/>
              </a:rPr>
              <a:t>dan </a:t>
            </a: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berekreasi </a:t>
            </a:r>
            <a:r>
              <a:rPr sz="2000" spc="-30" dirty="0">
                <a:solidFill>
                  <a:srgbClr val="333333"/>
                </a:solidFill>
                <a:latin typeface="Tahoma"/>
                <a:cs typeface="Tahoma"/>
              </a:rPr>
              <a:t> atau</a:t>
            </a:r>
            <a:r>
              <a:rPr sz="2000" spc="-22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memenuhi</a:t>
            </a:r>
            <a:r>
              <a:rPr sz="2000" spc="-15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35" dirty="0">
                <a:solidFill>
                  <a:srgbClr val="333333"/>
                </a:solidFill>
                <a:latin typeface="Tahoma"/>
                <a:cs typeface="Tahoma"/>
              </a:rPr>
              <a:t>keinginan</a:t>
            </a:r>
            <a:r>
              <a:rPr sz="2000" spc="-1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65" dirty="0">
                <a:solidFill>
                  <a:srgbClr val="333333"/>
                </a:solidFill>
                <a:latin typeface="Tahoma"/>
                <a:cs typeface="Tahoma"/>
              </a:rPr>
              <a:t>yang</a:t>
            </a:r>
            <a:r>
              <a:rPr sz="2000" spc="-19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40" dirty="0">
                <a:solidFill>
                  <a:srgbClr val="333333"/>
                </a:solidFill>
                <a:latin typeface="Tahoma"/>
                <a:cs typeface="Tahoma"/>
              </a:rPr>
              <a:t>beraneka</a:t>
            </a:r>
            <a:r>
              <a:rPr sz="2000" spc="-18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000" spc="-85" dirty="0">
                <a:solidFill>
                  <a:srgbClr val="333333"/>
                </a:solidFill>
                <a:latin typeface="Tahoma"/>
                <a:cs typeface="Tahoma"/>
              </a:rPr>
              <a:t>ragam</a:t>
            </a:r>
            <a:r>
              <a:rPr sz="2000" spc="-85" dirty="0">
                <a:solidFill>
                  <a:srgbClr val="333333"/>
                </a:solidFill>
                <a:latin typeface="Verdana"/>
                <a:cs typeface="Verdana"/>
              </a:rPr>
              <a:t>”.</a:t>
            </a:r>
            <a:endParaRPr sz="2000" dirty="0">
              <a:latin typeface="Verdana"/>
              <a:cs typeface="Verdana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78752" y="0"/>
            <a:ext cx="2365246" cy="62179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8912" y="539534"/>
            <a:ext cx="1851533" cy="67801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8912" y="2368334"/>
            <a:ext cx="1308989" cy="678014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17931" y="609727"/>
            <a:ext cx="8077200" cy="4051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400" b="1" spc="-140" dirty="0">
                <a:solidFill>
                  <a:srgbClr val="333333"/>
                </a:solidFill>
                <a:latin typeface="Tahoma"/>
                <a:cs typeface="Tahoma"/>
              </a:rPr>
              <a:t>Pariwisata</a:t>
            </a:r>
            <a:r>
              <a:rPr sz="2400" spc="-140" dirty="0">
                <a:solidFill>
                  <a:srgbClr val="333333"/>
                </a:solidFill>
                <a:latin typeface="Tahoma"/>
                <a:cs typeface="Tahoma"/>
              </a:rPr>
              <a:t>,</a:t>
            </a:r>
            <a:r>
              <a:rPr sz="2400" spc="-34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400" spc="-60" dirty="0">
                <a:solidFill>
                  <a:srgbClr val="333333"/>
                </a:solidFill>
                <a:latin typeface="Tahoma"/>
                <a:cs typeface="Tahoma"/>
              </a:rPr>
              <a:t>(Suwantoro,</a:t>
            </a:r>
            <a:r>
              <a:rPr sz="2400" spc="-24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400" spc="-145" dirty="0">
                <a:solidFill>
                  <a:srgbClr val="333333"/>
                </a:solidFill>
                <a:latin typeface="Tahoma"/>
                <a:cs typeface="Tahoma"/>
              </a:rPr>
              <a:t>2004:3)</a:t>
            </a:r>
            <a:r>
              <a:rPr sz="2400" spc="-32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400" spc="-254" dirty="0">
                <a:solidFill>
                  <a:srgbClr val="333333"/>
                </a:solidFill>
                <a:latin typeface="Tahoma"/>
                <a:cs typeface="Tahoma"/>
              </a:rPr>
              <a:t>:</a:t>
            </a:r>
            <a:endParaRPr sz="2400">
              <a:latin typeface="Tahoma"/>
              <a:cs typeface="Tahoma"/>
            </a:endParaRPr>
          </a:p>
          <a:p>
            <a:pPr marL="12700" marR="8255" algn="just">
              <a:lnSpc>
                <a:spcPct val="100000"/>
              </a:lnSpc>
            </a:pPr>
            <a:r>
              <a:rPr sz="2400" spc="-40" dirty="0">
                <a:solidFill>
                  <a:srgbClr val="333333"/>
                </a:solidFill>
                <a:latin typeface="Tahoma"/>
                <a:cs typeface="Tahoma"/>
              </a:rPr>
              <a:t>Suatu perubahan </a:t>
            </a:r>
            <a:r>
              <a:rPr sz="2400" spc="-20" dirty="0">
                <a:solidFill>
                  <a:srgbClr val="333333"/>
                </a:solidFill>
                <a:latin typeface="Tahoma"/>
                <a:cs typeface="Tahoma"/>
              </a:rPr>
              <a:t>tempat </a:t>
            </a:r>
            <a:r>
              <a:rPr sz="2400" spc="-35" dirty="0">
                <a:solidFill>
                  <a:srgbClr val="333333"/>
                </a:solidFill>
                <a:latin typeface="Tahoma"/>
                <a:cs typeface="Tahoma"/>
              </a:rPr>
              <a:t>tinggal </a:t>
            </a:r>
            <a:r>
              <a:rPr sz="2400" spc="-45" dirty="0">
                <a:solidFill>
                  <a:srgbClr val="333333"/>
                </a:solidFill>
                <a:latin typeface="Tahoma"/>
                <a:cs typeface="Tahoma"/>
              </a:rPr>
              <a:t>sementara </a:t>
            </a:r>
            <a:r>
              <a:rPr sz="2400" spc="-60" dirty="0">
                <a:solidFill>
                  <a:srgbClr val="333333"/>
                </a:solidFill>
                <a:latin typeface="Tahoma"/>
                <a:cs typeface="Tahoma"/>
              </a:rPr>
              <a:t>seseorang </a:t>
            </a:r>
            <a:r>
              <a:rPr sz="2400" spc="-5" dirty="0">
                <a:solidFill>
                  <a:srgbClr val="333333"/>
                </a:solidFill>
                <a:latin typeface="Tahoma"/>
                <a:cs typeface="Tahoma"/>
              </a:rPr>
              <a:t>diluar 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400" spc="-20" dirty="0">
                <a:solidFill>
                  <a:srgbClr val="333333"/>
                </a:solidFill>
                <a:latin typeface="Tahoma"/>
                <a:cs typeface="Tahoma"/>
              </a:rPr>
              <a:t>tempat</a:t>
            </a:r>
            <a:r>
              <a:rPr sz="2400" spc="-1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400" spc="-35" dirty="0">
                <a:solidFill>
                  <a:srgbClr val="333333"/>
                </a:solidFill>
                <a:latin typeface="Tahoma"/>
                <a:cs typeface="Tahoma"/>
              </a:rPr>
              <a:t>tinggalnya</a:t>
            </a:r>
            <a:r>
              <a:rPr sz="2400" spc="-3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400" spc="-45" dirty="0">
                <a:solidFill>
                  <a:srgbClr val="333333"/>
                </a:solidFill>
                <a:latin typeface="Tahoma"/>
                <a:cs typeface="Tahoma"/>
              </a:rPr>
              <a:t>karena</a:t>
            </a:r>
            <a:r>
              <a:rPr sz="2400" spc="-40" dirty="0">
                <a:solidFill>
                  <a:srgbClr val="333333"/>
                </a:solidFill>
                <a:latin typeface="Tahoma"/>
                <a:cs typeface="Tahoma"/>
              </a:rPr>
              <a:t> suatu</a:t>
            </a:r>
            <a:r>
              <a:rPr sz="2400" spc="-35" dirty="0">
                <a:solidFill>
                  <a:srgbClr val="333333"/>
                </a:solidFill>
                <a:latin typeface="Tahoma"/>
                <a:cs typeface="Tahoma"/>
              </a:rPr>
              <a:t> alasan</a:t>
            </a:r>
            <a:r>
              <a:rPr sz="2400" spc="-3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400" spc="-25" dirty="0">
                <a:solidFill>
                  <a:srgbClr val="333333"/>
                </a:solidFill>
                <a:latin typeface="Tahoma"/>
                <a:cs typeface="Tahoma"/>
              </a:rPr>
              <a:t>dan</a:t>
            </a:r>
            <a:r>
              <a:rPr sz="2400" spc="-2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400" spc="-30" dirty="0">
                <a:solidFill>
                  <a:srgbClr val="333333"/>
                </a:solidFill>
                <a:latin typeface="Tahoma"/>
                <a:cs typeface="Tahoma"/>
              </a:rPr>
              <a:t>bukan</a:t>
            </a:r>
            <a:r>
              <a:rPr sz="2400" spc="-25" dirty="0">
                <a:solidFill>
                  <a:srgbClr val="333333"/>
                </a:solidFill>
                <a:latin typeface="Tahoma"/>
                <a:cs typeface="Tahoma"/>
              </a:rPr>
              <a:t> untuk </a:t>
            </a:r>
            <a:r>
              <a:rPr sz="2400" spc="-73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400" spc="-25" dirty="0">
                <a:solidFill>
                  <a:srgbClr val="333333"/>
                </a:solidFill>
                <a:latin typeface="Tahoma"/>
                <a:cs typeface="Tahoma"/>
              </a:rPr>
              <a:t>melakukan</a:t>
            </a:r>
            <a:r>
              <a:rPr sz="2400" spc="-31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400" spc="-35" dirty="0">
                <a:solidFill>
                  <a:srgbClr val="333333"/>
                </a:solidFill>
                <a:latin typeface="Tahoma"/>
                <a:cs typeface="Tahoma"/>
              </a:rPr>
              <a:t>kegiatan</a:t>
            </a:r>
            <a:r>
              <a:rPr sz="2400" spc="-26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400" spc="-70" dirty="0">
                <a:solidFill>
                  <a:srgbClr val="333333"/>
                </a:solidFill>
                <a:latin typeface="Tahoma"/>
                <a:cs typeface="Tahoma"/>
              </a:rPr>
              <a:t>yang</a:t>
            </a:r>
            <a:r>
              <a:rPr sz="2400" spc="-28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400" spc="-35" dirty="0">
                <a:solidFill>
                  <a:srgbClr val="333333"/>
                </a:solidFill>
                <a:latin typeface="Tahoma"/>
                <a:cs typeface="Tahoma"/>
              </a:rPr>
              <a:t>menghasilkan</a:t>
            </a:r>
            <a:r>
              <a:rPr sz="2400" spc="-28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400" spc="-55" dirty="0">
                <a:solidFill>
                  <a:srgbClr val="333333"/>
                </a:solidFill>
                <a:latin typeface="Tahoma"/>
                <a:cs typeface="Tahoma"/>
              </a:rPr>
              <a:t>upah.</a:t>
            </a:r>
            <a:endParaRPr sz="240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350">
              <a:latin typeface="Tahoma"/>
              <a:cs typeface="Tahoma"/>
            </a:endParaRPr>
          </a:p>
          <a:p>
            <a:pPr marL="12700" marR="5080">
              <a:lnSpc>
                <a:spcPct val="100000"/>
              </a:lnSpc>
              <a:tabLst>
                <a:tab pos="1125220" algn="l"/>
                <a:tab pos="1460500" algn="l"/>
                <a:tab pos="1795780" algn="l"/>
                <a:tab pos="1835785" algn="l"/>
                <a:tab pos="2310765" algn="l"/>
                <a:tab pos="2762250" algn="l"/>
                <a:tab pos="3015615" algn="l"/>
                <a:tab pos="3219450" algn="l"/>
                <a:tab pos="3765550" algn="l"/>
                <a:tab pos="3814445" algn="l"/>
                <a:tab pos="3945254" algn="l"/>
                <a:tab pos="4043045" algn="l"/>
                <a:tab pos="4838700" algn="l"/>
                <a:tab pos="5262245" algn="l"/>
                <a:tab pos="5860415" algn="l"/>
                <a:tab pos="6003290" algn="l"/>
                <a:tab pos="6131560" algn="l"/>
                <a:tab pos="6695440" algn="l"/>
                <a:tab pos="7012305" algn="l"/>
                <a:tab pos="7488555" algn="l"/>
              </a:tabLst>
            </a:pPr>
            <a:r>
              <a:rPr sz="2400" b="1" spc="-200" dirty="0">
                <a:solidFill>
                  <a:srgbClr val="333333"/>
                </a:solidFill>
                <a:latin typeface="Tahoma"/>
                <a:cs typeface="Tahoma"/>
              </a:rPr>
              <a:t>Wisata </a:t>
            </a:r>
            <a:r>
              <a:rPr sz="2400" spc="-45" dirty="0">
                <a:solidFill>
                  <a:srgbClr val="333333"/>
                </a:solidFill>
                <a:latin typeface="Tahoma"/>
                <a:cs typeface="Tahoma"/>
              </a:rPr>
              <a:t>Menurut </a:t>
            </a:r>
            <a:r>
              <a:rPr sz="2400" spc="-50" dirty="0">
                <a:solidFill>
                  <a:srgbClr val="333333"/>
                </a:solidFill>
                <a:latin typeface="Tahoma"/>
                <a:cs typeface="Tahoma"/>
              </a:rPr>
              <a:t>Undang-undang </a:t>
            </a:r>
            <a:r>
              <a:rPr sz="2400" spc="-25" dirty="0">
                <a:solidFill>
                  <a:srgbClr val="333333"/>
                </a:solidFill>
                <a:latin typeface="Tahoma"/>
                <a:cs typeface="Tahoma"/>
              </a:rPr>
              <a:t>Nomor </a:t>
            </a:r>
            <a:r>
              <a:rPr sz="2400" spc="-114" dirty="0">
                <a:solidFill>
                  <a:srgbClr val="333333"/>
                </a:solidFill>
                <a:latin typeface="Tahoma"/>
                <a:cs typeface="Tahoma"/>
              </a:rPr>
              <a:t>10 </a:t>
            </a:r>
            <a:r>
              <a:rPr sz="2400" spc="-60" dirty="0">
                <a:solidFill>
                  <a:srgbClr val="333333"/>
                </a:solidFill>
                <a:latin typeface="Tahoma"/>
                <a:cs typeface="Tahoma"/>
              </a:rPr>
              <a:t>Tahun </a:t>
            </a:r>
            <a:r>
              <a:rPr sz="2400" spc="-114" dirty="0">
                <a:solidFill>
                  <a:srgbClr val="333333"/>
                </a:solidFill>
                <a:latin typeface="Tahoma"/>
                <a:cs typeface="Tahoma"/>
              </a:rPr>
              <a:t>2009 </a:t>
            </a:r>
            <a:r>
              <a:rPr sz="2400" spc="-254" dirty="0">
                <a:solidFill>
                  <a:srgbClr val="333333"/>
                </a:solidFill>
                <a:latin typeface="Tahoma"/>
                <a:cs typeface="Tahoma"/>
              </a:rPr>
              <a:t>: </a:t>
            </a:r>
            <a:r>
              <a:rPr sz="2400" spc="-25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400" spc="-75" dirty="0">
                <a:solidFill>
                  <a:srgbClr val="333333"/>
                </a:solidFill>
                <a:latin typeface="Verdana"/>
                <a:cs typeface="Verdana"/>
              </a:rPr>
              <a:t>“</a:t>
            </a:r>
            <a:r>
              <a:rPr sz="2400" spc="-50" dirty="0">
                <a:solidFill>
                  <a:srgbClr val="333333"/>
                </a:solidFill>
                <a:latin typeface="Tahoma"/>
                <a:cs typeface="Tahoma"/>
              </a:rPr>
              <a:t>K</a:t>
            </a:r>
            <a:r>
              <a:rPr sz="2400" spc="-40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2400" spc="-130" dirty="0">
                <a:solidFill>
                  <a:srgbClr val="333333"/>
                </a:solidFill>
                <a:latin typeface="Tahoma"/>
                <a:cs typeface="Tahoma"/>
              </a:rPr>
              <a:t>g</a:t>
            </a:r>
            <a:r>
              <a:rPr sz="2400" spc="45" dirty="0">
                <a:solidFill>
                  <a:srgbClr val="333333"/>
                </a:solidFill>
                <a:latin typeface="Tahoma"/>
                <a:cs typeface="Tahoma"/>
              </a:rPr>
              <a:t>i</a:t>
            </a:r>
            <a:r>
              <a:rPr sz="2400" spc="-6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-25" dirty="0">
                <a:solidFill>
                  <a:srgbClr val="333333"/>
                </a:solidFill>
                <a:latin typeface="Tahoma"/>
                <a:cs typeface="Tahoma"/>
              </a:rPr>
              <a:t>tan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	</a:t>
            </a:r>
            <a:r>
              <a:rPr sz="2400" spc="-10" dirty="0">
                <a:solidFill>
                  <a:srgbClr val="333333"/>
                </a:solidFill>
                <a:latin typeface="Tahoma"/>
                <a:cs typeface="Tahoma"/>
              </a:rPr>
              <a:t>p</a:t>
            </a:r>
            <a:r>
              <a:rPr sz="2400" spc="-70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2400" spc="-65" dirty="0">
                <a:solidFill>
                  <a:srgbClr val="333333"/>
                </a:solidFill>
                <a:latin typeface="Tahoma"/>
                <a:cs typeface="Tahoma"/>
              </a:rPr>
              <a:t>r</a:t>
            </a:r>
            <a:r>
              <a:rPr sz="2400" spc="-45" dirty="0">
                <a:solidFill>
                  <a:srgbClr val="333333"/>
                </a:solidFill>
                <a:latin typeface="Tahoma"/>
                <a:cs typeface="Tahoma"/>
              </a:rPr>
              <a:t>j</a:t>
            </a:r>
            <a:r>
              <a:rPr sz="2400" spc="-6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65" dirty="0">
                <a:solidFill>
                  <a:srgbClr val="333333"/>
                </a:solidFill>
                <a:latin typeface="Tahoma"/>
                <a:cs typeface="Tahoma"/>
              </a:rPr>
              <a:t>l</a:t>
            </a:r>
            <a:r>
              <a:rPr sz="2400" spc="-6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-35" dirty="0">
                <a:solidFill>
                  <a:srgbClr val="333333"/>
                </a:solidFill>
                <a:latin typeface="Tahoma"/>
                <a:cs typeface="Tahoma"/>
              </a:rPr>
              <a:t>nan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	</a:t>
            </a:r>
            <a:r>
              <a:rPr sz="2400" spc="-70" dirty="0">
                <a:solidFill>
                  <a:srgbClr val="333333"/>
                </a:solidFill>
                <a:latin typeface="Tahoma"/>
                <a:cs typeface="Tahoma"/>
              </a:rPr>
              <a:t>yang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		</a:t>
            </a:r>
            <a:r>
              <a:rPr sz="2400" spc="10" dirty="0">
                <a:solidFill>
                  <a:srgbClr val="333333"/>
                </a:solidFill>
                <a:latin typeface="Tahoma"/>
                <a:cs typeface="Tahoma"/>
              </a:rPr>
              <a:t>d</a:t>
            </a:r>
            <a:r>
              <a:rPr sz="2400" spc="45" dirty="0">
                <a:solidFill>
                  <a:srgbClr val="333333"/>
                </a:solidFill>
                <a:latin typeface="Tahoma"/>
                <a:cs typeface="Tahoma"/>
              </a:rPr>
              <a:t>i</a:t>
            </a:r>
            <a:r>
              <a:rPr sz="2400" spc="65" dirty="0">
                <a:solidFill>
                  <a:srgbClr val="333333"/>
                </a:solidFill>
                <a:latin typeface="Tahoma"/>
                <a:cs typeface="Tahoma"/>
              </a:rPr>
              <a:t>l</a:t>
            </a:r>
            <a:r>
              <a:rPr sz="2400" spc="-6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-5" dirty="0">
                <a:solidFill>
                  <a:srgbClr val="333333"/>
                </a:solidFill>
                <a:latin typeface="Tahoma"/>
                <a:cs typeface="Tahoma"/>
              </a:rPr>
              <a:t>k</a:t>
            </a:r>
            <a:r>
              <a:rPr sz="2400" spc="-50" dirty="0">
                <a:solidFill>
                  <a:srgbClr val="333333"/>
                </a:solidFill>
                <a:latin typeface="Tahoma"/>
                <a:cs typeface="Tahoma"/>
              </a:rPr>
              <a:t>u</a:t>
            </a:r>
            <a:r>
              <a:rPr sz="2400" spc="-5" dirty="0">
                <a:solidFill>
                  <a:srgbClr val="333333"/>
                </a:solidFill>
                <a:latin typeface="Tahoma"/>
                <a:cs typeface="Tahoma"/>
              </a:rPr>
              <a:t>k</a:t>
            </a:r>
            <a:r>
              <a:rPr sz="2400" spc="-6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-25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	</a:t>
            </a:r>
            <a:r>
              <a:rPr sz="2400" spc="40" dirty="0">
                <a:solidFill>
                  <a:srgbClr val="333333"/>
                </a:solidFill>
                <a:latin typeface="Tahoma"/>
                <a:cs typeface="Tahoma"/>
              </a:rPr>
              <a:t>o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l</a:t>
            </a:r>
            <a:r>
              <a:rPr sz="2400" spc="-70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2400" spc="-35" dirty="0">
                <a:solidFill>
                  <a:srgbClr val="333333"/>
                </a:solidFill>
                <a:latin typeface="Tahoma"/>
                <a:cs typeface="Tahoma"/>
              </a:rPr>
              <a:t>h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		</a:t>
            </a:r>
            <a:r>
              <a:rPr sz="2400" spc="-90" dirty="0">
                <a:solidFill>
                  <a:srgbClr val="333333"/>
                </a:solidFill>
                <a:latin typeface="Tahoma"/>
                <a:cs typeface="Tahoma"/>
              </a:rPr>
              <a:t>s</a:t>
            </a:r>
            <a:r>
              <a:rPr sz="2400" spc="-70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2400" spc="-65" dirty="0">
                <a:solidFill>
                  <a:srgbClr val="333333"/>
                </a:solidFill>
                <a:latin typeface="Tahoma"/>
                <a:cs typeface="Tahoma"/>
              </a:rPr>
              <a:t>s</a:t>
            </a:r>
            <a:r>
              <a:rPr sz="2400" spc="-70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2400" spc="-45" dirty="0">
                <a:solidFill>
                  <a:srgbClr val="333333"/>
                </a:solidFill>
                <a:latin typeface="Tahoma"/>
                <a:cs typeface="Tahoma"/>
              </a:rPr>
              <a:t>orang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	</a:t>
            </a:r>
            <a:r>
              <a:rPr sz="2400" spc="-6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-25" dirty="0">
                <a:solidFill>
                  <a:srgbClr val="333333"/>
                </a:solidFill>
                <a:latin typeface="Tahoma"/>
                <a:cs typeface="Tahoma"/>
              </a:rPr>
              <a:t>tau  </a:t>
            </a:r>
            <a:r>
              <a:rPr sz="2400" spc="-65" dirty="0">
                <a:solidFill>
                  <a:srgbClr val="333333"/>
                </a:solidFill>
                <a:latin typeface="Tahoma"/>
                <a:cs typeface="Tahoma"/>
              </a:rPr>
              <a:t>s</a:t>
            </a:r>
            <a:r>
              <a:rPr sz="2400" spc="-70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2400" spc="-25" dirty="0">
                <a:solidFill>
                  <a:srgbClr val="333333"/>
                </a:solidFill>
                <a:latin typeface="Tahoma"/>
                <a:cs typeface="Tahoma"/>
              </a:rPr>
              <a:t>k</a:t>
            </a:r>
            <a:r>
              <a:rPr sz="2400" spc="-70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2400" spc="65" dirty="0">
                <a:solidFill>
                  <a:srgbClr val="333333"/>
                </a:solidFill>
                <a:latin typeface="Tahoma"/>
                <a:cs typeface="Tahoma"/>
              </a:rPr>
              <a:t>l</a:t>
            </a:r>
            <a:r>
              <a:rPr sz="2400" spc="-15" dirty="0">
                <a:solidFill>
                  <a:srgbClr val="333333"/>
                </a:solidFill>
                <a:latin typeface="Tahoma"/>
                <a:cs typeface="Tahoma"/>
              </a:rPr>
              <a:t>o</a:t>
            </a:r>
            <a:r>
              <a:rPr sz="2400" spc="-50" dirty="0">
                <a:solidFill>
                  <a:srgbClr val="333333"/>
                </a:solidFill>
                <a:latin typeface="Tahoma"/>
                <a:cs typeface="Tahoma"/>
              </a:rPr>
              <a:t>m</a:t>
            </a:r>
            <a:r>
              <a:rPr sz="2400" spc="10" dirty="0">
                <a:solidFill>
                  <a:srgbClr val="333333"/>
                </a:solidFill>
                <a:latin typeface="Tahoma"/>
                <a:cs typeface="Tahoma"/>
              </a:rPr>
              <a:t>p</a:t>
            </a:r>
            <a:r>
              <a:rPr sz="2400" spc="-5" dirty="0">
                <a:solidFill>
                  <a:srgbClr val="333333"/>
                </a:solidFill>
                <a:latin typeface="Tahoma"/>
                <a:cs typeface="Tahoma"/>
              </a:rPr>
              <a:t>ok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	</a:t>
            </a:r>
            <a:r>
              <a:rPr sz="2400" spc="-30" dirty="0">
                <a:solidFill>
                  <a:srgbClr val="333333"/>
                </a:solidFill>
                <a:latin typeface="Tahoma"/>
                <a:cs typeface="Tahoma"/>
              </a:rPr>
              <a:t>or</a:t>
            </a:r>
            <a:r>
              <a:rPr sz="2400" spc="-45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-30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400" spc="-120" dirty="0">
                <a:solidFill>
                  <a:srgbClr val="333333"/>
                </a:solidFill>
                <a:latin typeface="Tahoma"/>
                <a:cs typeface="Tahoma"/>
              </a:rPr>
              <a:t>g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	</a:t>
            </a:r>
            <a:r>
              <a:rPr sz="2400" spc="10" dirty="0">
                <a:solidFill>
                  <a:srgbClr val="333333"/>
                </a:solidFill>
                <a:latin typeface="Tahoma"/>
                <a:cs typeface="Tahoma"/>
              </a:rPr>
              <a:t>d</a:t>
            </a:r>
            <a:r>
              <a:rPr sz="2400" spc="-90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2400" spc="-30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400" spc="-130" dirty="0">
                <a:solidFill>
                  <a:srgbClr val="333333"/>
                </a:solidFill>
                <a:latin typeface="Tahoma"/>
                <a:cs typeface="Tahoma"/>
              </a:rPr>
              <a:t>g</a:t>
            </a:r>
            <a:r>
              <a:rPr sz="2400" spc="-65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-30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			</a:t>
            </a:r>
            <a:r>
              <a:rPr sz="2400" spc="-65" dirty="0">
                <a:solidFill>
                  <a:srgbClr val="333333"/>
                </a:solidFill>
                <a:latin typeface="Tahoma"/>
                <a:cs typeface="Tahoma"/>
              </a:rPr>
              <a:t>m</a:t>
            </a:r>
            <a:r>
              <a:rPr sz="2400" spc="-35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2400" spc="-30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400" spc="-130" dirty="0">
                <a:solidFill>
                  <a:srgbClr val="333333"/>
                </a:solidFill>
                <a:latin typeface="Tahoma"/>
                <a:cs typeface="Tahoma"/>
              </a:rPr>
              <a:t>g</a:t>
            </a:r>
            <a:r>
              <a:rPr sz="2400" spc="-45" dirty="0">
                <a:solidFill>
                  <a:srgbClr val="333333"/>
                </a:solidFill>
                <a:latin typeface="Tahoma"/>
                <a:cs typeface="Tahoma"/>
              </a:rPr>
              <a:t>u</a:t>
            </a:r>
            <a:r>
              <a:rPr sz="2400" spc="-30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400" spc="-85" dirty="0">
                <a:solidFill>
                  <a:srgbClr val="333333"/>
                </a:solidFill>
                <a:latin typeface="Tahoma"/>
                <a:cs typeface="Tahoma"/>
              </a:rPr>
              <a:t>j</a:t>
            </a:r>
            <a:r>
              <a:rPr sz="2400" spc="-45" dirty="0">
                <a:solidFill>
                  <a:srgbClr val="333333"/>
                </a:solidFill>
                <a:latin typeface="Tahoma"/>
                <a:cs typeface="Tahoma"/>
              </a:rPr>
              <a:t>u</a:t>
            </a:r>
            <a:r>
              <a:rPr sz="2400" spc="-30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400" spc="-130" dirty="0">
                <a:solidFill>
                  <a:srgbClr val="333333"/>
                </a:solidFill>
                <a:latin typeface="Tahoma"/>
                <a:cs typeface="Tahoma"/>
              </a:rPr>
              <a:t>g</a:t>
            </a:r>
            <a:r>
              <a:rPr sz="2400" spc="40" dirty="0">
                <a:solidFill>
                  <a:srgbClr val="333333"/>
                </a:solidFill>
                <a:latin typeface="Tahoma"/>
                <a:cs typeface="Tahoma"/>
              </a:rPr>
              <a:t>i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	</a:t>
            </a:r>
            <a:r>
              <a:rPr sz="2400" spc="-15" dirty="0">
                <a:solidFill>
                  <a:srgbClr val="333333"/>
                </a:solidFill>
                <a:latin typeface="Tahoma"/>
                <a:cs typeface="Tahoma"/>
              </a:rPr>
              <a:t>t</a:t>
            </a:r>
            <a:r>
              <a:rPr sz="2400" spc="-90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2400" spc="-15" dirty="0">
                <a:solidFill>
                  <a:srgbClr val="333333"/>
                </a:solidFill>
                <a:latin typeface="Tahoma"/>
                <a:cs typeface="Tahoma"/>
              </a:rPr>
              <a:t>m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p</a:t>
            </a:r>
            <a:r>
              <a:rPr sz="2400" spc="-65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5" dirty="0">
                <a:solidFill>
                  <a:srgbClr val="333333"/>
                </a:solidFill>
                <a:latin typeface="Tahoma"/>
                <a:cs typeface="Tahoma"/>
              </a:rPr>
              <a:t>t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	</a:t>
            </a:r>
            <a:r>
              <a:rPr sz="2400" spc="-25" dirty="0">
                <a:solidFill>
                  <a:srgbClr val="333333"/>
                </a:solidFill>
                <a:latin typeface="Tahoma"/>
                <a:cs typeface="Tahoma"/>
              </a:rPr>
              <a:t>te</a:t>
            </a:r>
            <a:r>
              <a:rPr sz="2400" spc="-50" dirty="0">
                <a:solidFill>
                  <a:srgbClr val="333333"/>
                </a:solidFill>
                <a:latin typeface="Tahoma"/>
                <a:cs typeface="Tahoma"/>
              </a:rPr>
              <a:t>r</a:t>
            </a:r>
            <a:r>
              <a:rPr sz="2400" spc="-25" dirty="0">
                <a:solidFill>
                  <a:srgbClr val="333333"/>
                </a:solidFill>
                <a:latin typeface="Tahoma"/>
                <a:cs typeface="Tahoma"/>
              </a:rPr>
              <a:t>te</a:t>
            </a:r>
            <a:r>
              <a:rPr sz="2400" spc="-45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400" spc="-15" dirty="0">
                <a:solidFill>
                  <a:srgbClr val="333333"/>
                </a:solidFill>
                <a:latin typeface="Tahoma"/>
                <a:cs typeface="Tahoma"/>
              </a:rPr>
              <a:t>tu  </a:t>
            </a:r>
            <a:r>
              <a:rPr sz="2400" spc="-50" dirty="0">
                <a:solidFill>
                  <a:srgbClr val="333333"/>
                </a:solidFill>
                <a:latin typeface="Tahoma"/>
                <a:cs typeface="Tahoma"/>
              </a:rPr>
              <a:t>u</a:t>
            </a:r>
            <a:r>
              <a:rPr sz="2400" spc="-10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400" spc="-5" dirty="0">
                <a:solidFill>
                  <a:srgbClr val="333333"/>
                </a:solidFill>
                <a:latin typeface="Tahoma"/>
                <a:cs typeface="Tahoma"/>
              </a:rPr>
              <a:t>t</a:t>
            </a:r>
            <a:r>
              <a:rPr sz="2400" spc="-50" dirty="0">
                <a:solidFill>
                  <a:srgbClr val="333333"/>
                </a:solidFill>
                <a:latin typeface="Tahoma"/>
                <a:cs typeface="Tahoma"/>
              </a:rPr>
              <a:t>u</a:t>
            </a:r>
            <a:r>
              <a:rPr sz="2400" spc="-10" dirty="0">
                <a:solidFill>
                  <a:srgbClr val="333333"/>
                </a:solidFill>
                <a:latin typeface="Tahoma"/>
                <a:cs typeface="Tahoma"/>
              </a:rPr>
              <a:t>k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	</a:t>
            </a:r>
            <a:r>
              <a:rPr sz="2400" spc="-10" dirty="0">
                <a:solidFill>
                  <a:srgbClr val="333333"/>
                </a:solidFill>
                <a:latin typeface="Tahoma"/>
                <a:cs typeface="Tahoma"/>
              </a:rPr>
              <a:t>t</a:t>
            </a:r>
            <a:r>
              <a:rPr sz="2400" spc="-50" dirty="0">
                <a:solidFill>
                  <a:srgbClr val="333333"/>
                </a:solidFill>
                <a:latin typeface="Tahoma"/>
                <a:cs typeface="Tahoma"/>
              </a:rPr>
              <a:t>u</a:t>
            </a:r>
            <a:r>
              <a:rPr sz="2400" spc="-55" dirty="0">
                <a:solidFill>
                  <a:srgbClr val="333333"/>
                </a:solidFill>
                <a:latin typeface="Tahoma"/>
                <a:cs typeface="Tahoma"/>
              </a:rPr>
              <a:t>ju</a:t>
            </a:r>
            <a:r>
              <a:rPr sz="2400" spc="-8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-25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	</a:t>
            </a:r>
            <a:r>
              <a:rPr sz="2400" spc="-45" dirty="0">
                <a:solidFill>
                  <a:srgbClr val="333333"/>
                </a:solidFill>
                <a:latin typeface="Tahoma"/>
                <a:cs typeface="Tahoma"/>
              </a:rPr>
              <a:t>r</a:t>
            </a:r>
            <a:r>
              <a:rPr sz="2400" spc="-75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2400" spc="-5" dirty="0">
                <a:solidFill>
                  <a:srgbClr val="333333"/>
                </a:solidFill>
                <a:latin typeface="Tahoma"/>
                <a:cs typeface="Tahoma"/>
              </a:rPr>
              <a:t>k</a:t>
            </a:r>
            <a:r>
              <a:rPr sz="2400" spc="-55" dirty="0">
                <a:solidFill>
                  <a:srgbClr val="333333"/>
                </a:solidFill>
                <a:latin typeface="Tahoma"/>
                <a:cs typeface="Tahoma"/>
              </a:rPr>
              <a:t>r</a:t>
            </a:r>
            <a:r>
              <a:rPr sz="2400" spc="-70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2400" spc="-6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-15" dirty="0">
                <a:solidFill>
                  <a:srgbClr val="333333"/>
                </a:solidFill>
                <a:latin typeface="Tahoma"/>
                <a:cs typeface="Tahoma"/>
              </a:rPr>
              <a:t>s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i</a:t>
            </a:r>
            <a:r>
              <a:rPr sz="2400" spc="-130" dirty="0">
                <a:solidFill>
                  <a:srgbClr val="333333"/>
                </a:solidFill>
                <a:latin typeface="Tahoma"/>
                <a:cs typeface="Tahoma"/>
              </a:rPr>
              <a:t>,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	</a:t>
            </a:r>
            <a:r>
              <a:rPr sz="2400" spc="10" dirty="0">
                <a:solidFill>
                  <a:srgbClr val="333333"/>
                </a:solidFill>
                <a:latin typeface="Tahoma"/>
                <a:cs typeface="Tahoma"/>
              </a:rPr>
              <a:t>p</a:t>
            </a:r>
            <a:r>
              <a:rPr sz="2400" spc="-70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2400" spc="-75" dirty="0">
                <a:solidFill>
                  <a:srgbClr val="333333"/>
                </a:solidFill>
                <a:latin typeface="Tahoma"/>
                <a:cs typeface="Tahoma"/>
              </a:rPr>
              <a:t>ng</a:t>
            </a:r>
            <a:r>
              <a:rPr sz="2400" spc="-95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2400" spc="-15" dirty="0">
                <a:solidFill>
                  <a:srgbClr val="333333"/>
                </a:solidFill>
                <a:latin typeface="Tahoma"/>
                <a:cs typeface="Tahoma"/>
              </a:rPr>
              <a:t>m</a:t>
            </a:r>
            <a:r>
              <a:rPr sz="2400" spc="-20" dirty="0">
                <a:solidFill>
                  <a:srgbClr val="333333"/>
                </a:solidFill>
                <a:latin typeface="Tahoma"/>
                <a:cs typeface="Tahoma"/>
              </a:rPr>
              <a:t>b</a:t>
            </a:r>
            <a:r>
              <a:rPr sz="2400" spc="-6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-65" dirty="0">
                <a:solidFill>
                  <a:srgbClr val="333333"/>
                </a:solidFill>
                <a:latin typeface="Tahoma"/>
                <a:cs typeface="Tahoma"/>
              </a:rPr>
              <a:t>ng</a:t>
            </a:r>
            <a:r>
              <a:rPr sz="2400" spc="-85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-25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			</a:t>
            </a:r>
            <a:r>
              <a:rPr sz="2400" spc="10" dirty="0">
                <a:solidFill>
                  <a:srgbClr val="333333"/>
                </a:solidFill>
                <a:latin typeface="Tahoma"/>
                <a:cs typeface="Tahoma"/>
              </a:rPr>
              <a:t>p</a:t>
            </a:r>
            <a:r>
              <a:rPr sz="2400" spc="-30" dirty="0">
                <a:solidFill>
                  <a:srgbClr val="333333"/>
                </a:solidFill>
                <a:latin typeface="Tahoma"/>
                <a:cs typeface="Tahoma"/>
              </a:rPr>
              <a:t>r</a:t>
            </a:r>
            <a:r>
              <a:rPr sz="2400" spc="45" dirty="0">
                <a:solidFill>
                  <a:srgbClr val="333333"/>
                </a:solidFill>
                <a:latin typeface="Tahoma"/>
                <a:cs typeface="Tahoma"/>
              </a:rPr>
              <a:t>i</a:t>
            </a:r>
            <a:r>
              <a:rPr sz="2400" spc="-25" dirty="0">
                <a:solidFill>
                  <a:srgbClr val="333333"/>
                </a:solidFill>
                <a:latin typeface="Tahoma"/>
                <a:cs typeface="Tahoma"/>
              </a:rPr>
              <a:t>b</a:t>
            </a:r>
            <a:r>
              <a:rPr sz="2400" spc="-4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10" dirty="0">
                <a:solidFill>
                  <a:srgbClr val="333333"/>
                </a:solidFill>
                <a:latin typeface="Tahoma"/>
                <a:cs typeface="Tahoma"/>
              </a:rPr>
              <a:t>d</a:t>
            </a:r>
            <a:r>
              <a:rPr sz="2400" spc="45" dirty="0">
                <a:solidFill>
                  <a:srgbClr val="333333"/>
                </a:solidFill>
                <a:latin typeface="Tahoma"/>
                <a:cs typeface="Tahoma"/>
              </a:rPr>
              <a:t>i</a:t>
            </a:r>
            <a:r>
              <a:rPr sz="2400" spc="-130" dirty="0">
                <a:solidFill>
                  <a:srgbClr val="333333"/>
                </a:solidFill>
                <a:latin typeface="Tahoma"/>
                <a:cs typeface="Tahoma"/>
              </a:rPr>
              <a:t>,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	</a:t>
            </a:r>
            <a:r>
              <a:rPr sz="2400" spc="-6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-25" dirty="0">
                <a:solidFill>
                  <a:srgbClr val="333333"/>
                </a:solidFill>
                <a:latin typeface="Tahoma"/>
                <a:cs typeface="Tahoma"/>
              </a:rPr>
              <a:t>tau  </a:t>
            </a:r>
            <a:r>
              <a:rPr sz="2400" spc="-60" dirty="0">
                <a:solidFill>
                  <a:srgbClr val="333333"/>
                </a:solidFill>
                <a:latin typeface="Tahoma"/>
                <a:cs typeface="Tahoma"/>
              </a:rPr>
              <a:t>m</a:t>
            </a:r>
            <a:r>
              <a:rPr sz="2400" spc="-35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2400" spc="-15" dirty="0">
                <a:solidFill>
                  <a:srgbClr val="333333"/>
                </a:solidFill>
                <a:latin typeface="Tahoma"/>
                <a:cs typeface="Tahoma"/>
              </a:rPr>
              <a:t>m</a:t>
            </a:r>
            <a:r>
              <a:rPr sz="2400" spc="-25" dirty="0">
                <a:solidFill>
                  <a:srgbClr val="333333"/>
                </a:solidFill>
                <a:latin typeface="Tahoma"/>
                <a:cs typeface="Tahoma"/>
              </a:rPr>
              <a:t>p</a:t>
            </a:r>
            <a:r>
              <a:rPr sz="2400" spc="-70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2400" spc="65" dirty="0">
                <a:solidFill>
                  <a:srgbClr val="333333"/>
                </a:solidFill>
                <a:latin typeface="Tahoma"/>
                <a:cs typeface="Tahoma"/>
              </a:rPr>
              <a:t>l</a:t>
            </a:r>
            <a:r>
              <a:rPr sz="2400" spc="-6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-35" dirty="0">
                <a:solidFill>
                  <a:srgbClr val="333333"/>
                </a:solidFill>
                <a:latin typeface="Tahoma"/>
                <a:cs typeface="Tahoma"/>
              </a:rPr>
              <a:t>jari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		</a:t>
            </a:r>
            <a:r>
              <a:rPr sz="2400" spc="-5" dirty="0">
                <a:solidFill>
                  <a:srgbClr val="333333"/>
                </a:solidFill>
                <a:latin typeface="Tahoma"/>
                <a:cs typeface="Tahoma"/>
              </a:rPr>
              <a:t>k</a:t>
            </a:r>
            <a:r>
              <a:rPr sz="2400" spc="-70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2400" spc="-50" dirty="0">
                <a:solidFill>
                  <a:srgbClr val="333333"/>
                </a:solidFill>
                <a:latin typeface="Tahoma"/>
                <a:cs typeface="Tahoma"/>
              </a:rPr>
              <a:t>u</a:t>
            </a:r>
            <a:r>
              <a:rPr sz="2400" spc="-45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400" spc="45" dirty="0">
                <a:solidFill>
                  <a:srgbClr val="333333"/>
                </a:solidFill>
                <a:latin typeface="Tahoma"/>
                <a:cs typeface="Tahoma"/>
              </a:rPr>
              <a:t>i</a:t>
            </a:r>
            <a:r>
              <a:rPr sz="2400" spc="-5" dirty="0">
                <a:solidFill>
                  <a:srgbClr val="333333"/>
                </a:solidFill>
                <a:latin typeface="Tahoma"/>
                <a:cs typeface="Tahoma"/>
              </a:rPr>
              <a:t>k</a:t>
            </a:r>
            <a:r>
              <a:rPr sz="2400" spc="-6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-25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	</a:t>
            </a:r>
            <a:r>
              <a:rPr sz="2400" spc="10" dirty="0">
                <a:solidFill>
                  <a:srgbClr val="333333"/>
                </a:solidFill>
                <a:latin typeface="Tahoma"/>
                <a:cs typeface="Tahoma"/>
              </a:rPr>
              <a:t>d</a:t>
            </a:r>
            <a:r>
              <a:rPr sz="2400" spc="-60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-65" dirty="0">
                <a:solidFill>
                  <a:srgbClr val="333333"/>
                </a:solidFill>
                <a:latin typeface="Tahoma"/>
                <a:cs typeface="Tahoma"/>
              </a:rPr>
              <a:t>ya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		</a:t>
            </a:r>
            <a:r>
              <a:rPr sz="2400" spc="-10" dirty="0">
                <a:solidFill>
                  <a:srgbClr val="333333"/>
                </a:solidFill>
                <a:latin typeface="Tahoma"/>
                <a:cs typeface="Tahoma"/>
              </a:rPr>
              <a:t>tar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i</a:t>
            </a:r>
            <a:r>
              <a:rPr sz="2400" spc="-10" dirty="0">
                <a:solidFill>
                  <a:srgbClr val="333333"/>
                </a:solidFill>
                <a:latin typeface="Tahoma"/>
                <a:cs typeface="Tahoma"/>
              </a:rPr>
              <a:t>k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	</a:t>
            </a:r>
            <a:r>
              <a:rPr sz="2400" spc="-15" dirty="0">
                <a:solidFill>
                  <a:srgbClr val="333333"/>
                </a:solidFill>
                <a:latin typeface="Tahoma"/>
                <a:cs typeface="Tahoma"/>
              </a:rPr>
              <a:t>w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i</a:t>
            </a:r>
            <a:r>
              <a:rPr sz="2400" spc="-55" dirty="0">
                <a:solidFill>
                  <a:srgbClr val="333333"/>
                </a:solidFill>
                <a:latin typeface="Tahoma"/>
                <a:cs typeface="Tahoma"/>
              </a:rPr>
              <a:t>s</a:t>
            </a:r>
            <a:r>
              <a:rPr sz="2400" spc="-75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-20" dirty="0">
                <a:solidFill>
                  <a:srgbClr val="333333"/>
                </a:solidFill>
                <a:latin typeface="Tahoma"/>
                <a:cs typeface="Tahoma"/>
              </a:rPr>
              <a:t>ta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	</a:t>
            </a:r>
            <a:r>
              <a:rPr sz="2400" spc="-63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400" spc="-70" dirty="0">
                <a:solidFill>
                  <a:srgbClr val="333333"/>
                </a:solidFill>
                <a:latin typeface="Tahoma"/>
                <a:cs typeface="Tahoma"/>
              </a:rPr>
              <a:t>yang</a:t>
            </a:r>
            <a:r>
              <a:rPr sz="2400" dirty="0">
                <a:solidFill>
                  <a:srgbClr val="333333"/>
                </a:solidFill>
                <a:latin typeface="Tahoma"/>
                <a:cs typeface="Tahoma"/>
              </a:rPr>
              <a:t>	</a:t>
            </a:r>
            <a:r>
              <a:rPr sz="2400" spc="10" dirty="0">
                <a:solidFill>
                  <a:srgbClr val="333333"/>
                </a:solidFill>
                <a:latin typeface="Tahoma"/>
                <a:cs typeface="Tahoma"/>
              </a:rPr>
              <a:t>d</a:t>
            </a:r>
            <a:r>
              <a:rPr sz="2400" spc="45" dirty="0">
                <a:solidFill>
                  <a:srgbClr val="333333"/>
                </a:solidFill>
                <a:latin typeface="Tahoma"/>
                <a:cs typeface="Tahoma"/>
              </a:rPr>
              <a:t>i</a:t>
            </a:r>
            <a:r>
              <a:rPr sz="2400" spc="-5" dirty="0">
                <a:solidFill>
                  <a:srgbClr val="333333"/>
                </a:solidFill>
                <a:latin typeface="Tahoma"/>
                <a:cs typeface="Tahoma"/>
              </a:rPr>
              <a:t>k</a:t>
            </a:r>
            <a:r>
              <a:rPr sz="2400" spc="-50" dirty="0">
                <a:solidFill>
                  <a:srgbClr val="333333"/>
                </a:solidFill>
                <a:latin typeface="Tahoma"/>
                <a:cs typeface="Tahoma"/>
              </a:rPr>
              <a:t>u</a:t>
            </a:r>
            <a:r>
              <a:rPr sz="2400" spc="-75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400" spc="-35" dirty="0">
                <a:solidFill>
                  <a:srgbClr val="333333"/>
                </a:solidFill>
                <a:latin typeface="Tahoma"/>
                <a:cs typeface="Tahoma"/>
              </a:rPr>
              <a:t>j</a:t>
            </a:r>
            <a:r>
              <a:rPr sz="2400" spc="-50" dirty="0">
                <a:solidFill>
                  <a:srgbClr val="333333"/>
                </a:solidFill>
                <a:latin typeface="Tahoma"/>
                <a:cs typeface="Tahoma"/>
              </a:rPr>
              <a:t>u</a:t>
            </a:r>
            <a:r>
              <a:rPr sz="2400" spc="-30" dirty="0">
                <a:solidFill>
                  <a:srgbClr val="333333"/>
                </a:solidFill>
                <a:latin typeface="Tahoma"/>
                <a:cs typeface="Tahoma"/>
              </a:rPr>
              <a:t>ngi  </a:t>
            </a:r>
            <a:r>
              <a:rPr sz="2400" spc="10" dirty="0">
                <a:solidFill>
                  <a:srgbClr val="333333"/>
                </a:solidFill>
                <a:latin typeface="Tahoma"/>
                <a:cs typeface="Tahoma"/>
              </a:rPr>
              <a:t>d</a:t>
            </a:r>
            <a:r>
              <a:rPr sz="2400" spc="-65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65" dirty="0">
                <a:solidFill>
                  <a:srgbClr val="333333"/>
                </a:solidFill>
                <a:latin typeface="Tahoma"/>
                <a:cs typeface="Tahoma"/>
              </a:rPr>
              <a:t>l</a:t>
            </a:r>
            <a:r>
              <a:rPr sz="2400" spc="-65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-30" dirty="0">
                <a:solidFill>
                  <a:srgbClr val="333333"/>
                </a:solidFill>
                <a:latin typeface="Tahoma"/>
                <a:cs typeface="Tahoma"/>
              </a:rPr>
              <a:t>m</a:t>
            </a:r>
            <a:r>
              <a:rPr sz="2400" spc="-26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400" spc="-85" dirty="0">
                <a:solidFill>
                  <a:srgbClr val="333333"/>
                </a:solidFill>
                <a:latin typeface="Tahoma"/>
                <a:cs typeface="Tahoma"/>
              </a:rPr>
              <a:t>j</a:t>
            </a:r>
            <a:r>
              <a:rPr sz="2400" spc="-65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-30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400" spc="-130" dirty="0">
                <a:solidFill>
                  <a:srgbClr val="333333"/>
                </a:solidFill>
                <a:latin typeface="Tahoma"/>
                <a:cs typeface="Tahoma"/>
              </a:rPr>
              <a:t>g</a:t>
            </a:r>
            <a:r>
              <a:rPr sz="2400" spc="-5" dirty="0">
                <a:solidFill>
                  <a:srgbClr val="333333"/>
                </a:solidFill>
                <a:latin typeface="Tahoma"/>
                <a:cs typeface="Tahoma"/>
              </a:rPr>
              <a:t>k</a:t>
            </a:r>
            <a:r>
              <a:rPr sz="2400" spc="-55" dirty="0">
                <a:solidFill>
                  <a:srgbClr val="333333"/>
                </a:solidFill>
                <a:latin typeface="Tahoma"/>
                <a:cs typeface="Tahoma"/>
              </a:rPr>
              <a:t>a</a:t>
            </a:r>
            <a:r>
              <a:rPr sz="2400" spc="-275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400" spc="-40" dirty="0">
                <a:solidFill>
                  <a:srgbClr val="333333"/>
                </a:solidFill>
                <a:latin typeface="Tahoma"/>
                <a:cs typeface="Tahoma"/>
              </a:rPr>
              <a:t>wak</a:t>
            </a:r>
            <a:r>
              <a:rPr sz="2400" spc="-15" dirty="0">
                <a:solidFill>
                  <a:srgbClr val="333333"/>
                </a:solidFill>
                <a:latin typeface="Tahoma"/>
                <a:cs typeface="Tahoma"/>
              </a:rPr>
              <a:t>tu</a:t>
            </a:r>
            <a:r>
              <a:rPr sz="2400" spc="-270" dirty="0">
                <a:solidFill>
                  <a:srgbClr val="333333"/>
                </a:solidFill>
                <a:latin typeface="Tahoma"/>
                <a:cs typeface="Tahoma"/>
              </a:rPr>
              <a:t> </a:t>
            </a:r>
            <a:r>
              <a:rPr sz="2400" spc="-65" dirty="0">
                <a:solidFill>
                  <a:srgbClr val="333333"/>
                </a:solidFill>
                <a:latin typeface="Tahoma"/>
                <a:cs typeface="Tahoma"/>
              </a:rPr>
              <a:t>s</a:t>
            </a:r>
            <a:r>
              <a:rPr sz="2400" spc="-70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2400" spc="-65" dirty="0">
                <a:solidFill>
                  <a:srgbClr val="333333"/>
                </a:solidFill>
                <a:latin typeface="Tahoma"/>
                <a:cs typeface="Tahoma"/>
              </a:rPr>
              <a:t>m</a:t>
            </a:r>
            <a:r>
              <a:rPr sz="2400" spc="-35" dirty="0">
                <a:solidFill>
                  <a:srgbClr val="333333"/>
                </a:solidFill>
                <a:latin typeface="Tahoma"/>
                <a:cs typeface="Tahoma"/>
              </a:rPr>
              <a:t>e</a:t>
            </a:r>
            <a:r>
              <a:rPr sz="2400" spc="-30" dirty="0">
                <a:solidFill>
                  <a:srgbClr val="333333"/>
                </a:solidFill>
                <a:latin typeface="Tahoma"/>
                <a:cs typeface="Tahoma"/>
              </a:rPr>
              <a:t>n</a:t>
            </a:r>
            <a:r>
              <a:rPr sz="2400" spc="-35" dirty="0">
                <a:solidFill>
                  <a:srgbClr val="333333"/>
                </a:solidFill>
                <a:latin typeface="Tahoma"/>
                <a:cs typeface="Tahoma"/>
              </a:rPr>
              <a:t>tara</a:t>
            </a:r>
            <a:r>
              <a:rPr sz="2400" spc="-130" dirty="0">
                <a:solidFill>
                  <a:srgbClr val="333333"/>
                </a:solidFill>
                <a:latin typeface="Tahoma"/>
                <a:cs typeface="Tahoma"/>
              </a:rPr>
              <a:t>.</a:t>
            </a:r>
            <a:endParaRPr sz="2400">
              <a:latin typeface="Tahoma"/>
              <a:cs typeface="Tahoma"/>
            </a:endParaRPr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714743" y="0"/>
            <a:ext cx="2365248" cy="54863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4047" y="3160814"/>
            <a:ext cx="1827022" cy="678014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63981" y="668273"/>
            <a:ext cx="7164070" cy="4050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333333"/>
                </a:solidFill>
                <a:latin typeface="Calibri"/>
                <a:cs typeface="Calibri"/>
              </a:rPr>
              <a:t>Daya</a:t>
            </a:r>
            <a:r>
              <a:rPr sz="2400" b="1" spc="2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333333"/>
                </a:solidFill>
                <a:latin typeface="Calibri"/>
                <a:cs typeface="Calibri"/>
              </a:rPr>
              <a:t>Tarik</a:t>
            </a:r>
            <a:r>
              <a:rPr sz="2400" b="1" spc="-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333333"/>
                </a:solidFill>
                <a:latin typeface="Calibri"/>
                <a:cs typeface="Calibri"/>
              </a:rPr>
              <a:t>Wisata</a:t>
            </a:r>
            <a:r>
              <a:rPr sz="2400" b="1" spc="-1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berdasarkan</a:t>
            </a:r>
            <a:r>
              <a:rPr sz="2400" spc="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Undang-Undang</a:t>
            </a:r>
            <a:r>
              <a:rPr sz="2400" spc="-8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Republik </a:t>
            </a:r>
            <a:r>
              <a:rPr sz="2400" spc="-5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Indonesia</a:t>
            </a:r>
            <a:r>
              <a:rPr sz="2400" spc="-4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No.</a:t>
            </a:r>
            <a:r>
              <a:rPr sz="2400" spc="-4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10 tahun</a:t>
            </a:r>
            <a:r>
              <a:rPr sz="2400" spc="-4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2009</a:t>
            </a:r>
            <a:r>
              <a:rPr sz="2400" spc="-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:</a:t>
            </a:r>
            <a:endParaRPr sz="2400">
              <a:latin typeface="Calibri"/>
              <a:cs typeface="Calibri"/>
            </a:endParaRPr>
          </a:p>
          <a:p>
            <a:pPr marL="12700" marR="120014">
              <a:lnSpc>
                <a:spcPct val="100000"/>
              </a:lnSpc>
            </a:pPr>
            <a:r>
              <a:rPr sz="2400" spc="-5" dirty="0">
                <a:solidFill>
                  <a:srgbClr val="333333"/>
                </a:solidFill>
                <a:latin typeface="Calibri"/>
                <a:cs typeface="Calibri"/>
              </a:rPr>
              <a:t>Segala</a:t>
            </a:r>
            <a:r>
              <a:rPr sz="2400" spc="-1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sesuatu</a:t>
            </a:r>
            <a:r>
              <a:rPr sz="2400" spc="-1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yang</a:t>
            </a:r>
            <a:r>
              <a:rPr sz="2400" spc="-2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alibri"/>
                <a:cs typeface="Calibri"/>
              </a:rPr>
              <a:t>memiliki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keunikan,</a:t>
            </a:r>
            <a:r>
              <a:rPr sz="2400" spc="-3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kemudahan,</a:t>
            </a:r>
            <a:r>
              <a:rPr sz="2400" spc="-4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dan </a:t>
            </a:r>
            <a:r>
              <a:rPr sz="2400" spc="-52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nilai yang berupa </a:t>
            </a:r>
            <a:r>
              <a:rPr sz="2400" spc="-5" dirty="0">
                <a:solidFill>
                  <a:srgbClr val="333333"/>
                </a:solidFill>
                <a:latin typeface="Calibri"/>
                <a:cs typeface="Calibri"/>
              </a:rPr>
              <a:t>keanekaragaman kekayaan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alam, </a:t>
            </a:r>
            <a:r>
              <a:rPr sz="2400" spc="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budaya, dan hasil buatan manusia </a:t>
            </a:r>
            <a:r>
              <a:rPr sz="2400" spc="-5" dirty="0">
                <a:solidFill>
                  <a:srgbClr val="333333"/>
                </a:solidFill>
                <a:latin typeface="Calibri"/>
                <a:cs typeface="Calibri"/>
              </a:rPr>
              <a:t>yang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menjadi </a:t>
            </a:r>
            <a:r>
              <a:rPr sz="2400" spc="-5" dirty="0">
                <a:solidFill>
                  <a:srgbClr val="333333"/>
                </a:solidFill>
                <a:latin typeface="Calibri"/>
                <a:cs typeface="Calibri"/>
              </a:rPr>
              <a:t>sasaran </a:t>
            </a:r>
            <a:r>
              <a:rPr sz="2400" spc="-5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atau</a:t>
            </a:r>
            <a:r>
              <a:rPr sz="2400" spc="-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kunjungan</a:t>
            </a:r>
            <a:r>
              <a:rPr sz="2400" spc="-1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Calibri"/>
                <a:cs typeface="Calibri"/>
              </a:rPr>
              <a:t>wisatawan.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3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333333"/>
                </a:solidFill>
                <a:latin typeface="Calibri"/>
                <a:cs typeface="Calibri"/>
              </a:rPr>
              <a:t>Wisatawan</a:t>
            </a:r>
            <a:r>
              <a:rPr sz="2400" b="1" spc="-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(Spillane,</a:t>
            </a:r>
            <a:r>
              <a:rPr sz="2400" spc="-5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5" dirty="0">
                <a:solidFill>
                  <a:srgbClr val="333333"/>
                </a:solidFill>
                <a:latin typeface="Calibri"/>
                <a:cs typeface="Calibri"/>
              </a:rPr>
              <a:t>2003)</a:t>
            </a:r>
            <a:r>
              <a:rPr sz="2400" spc="-6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:</a:t>
            </a:r>
            <a:endParaRPr sz="2400">
              <a:latin typeface="Calibri"/>
              <a:cs typeface="Calibri"/>
            </a:endParaRPr>
          </a:p>
          <a:p>
            <a:pPr marL="12700" marR="106045">
              <a:lnSpc>
                <a:spcPct val="100000"/>
              </a:lnSpc>
            </a:pP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Orang </a:t>
            </a:r>
            <a:r>
              <a:rPr sz="2400" spc="-5" dirty="0">
                <a:solidFill>
                  <a:srgbClr val="333333"/>
                </a:solidFill>
                <a:latin typeface="Calibri"/>
                <a:cs typeface="Calibri"/>
              </a:rPr>
              <a:t>yang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bepergian dari tempat tinggalnya </a:t>
            </a:r>
            <a:r>
              <a:rPr sz="2400" spc="5" dirty="0">
                <a:solidFill>
                  <a:srgbClr val="333333"/>
                </a:solidFill>
                <a:latin typeface="Calibri"/>
                <a:cs typeface="Calibri"/>
              </a:rPr>
              <a:t>untuk </a:t>
            </a:r>
            <a:r>
              <a:rPr sz="2400" spc="1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berkunjung</a:t>
            </a:r>
            <a:r>
              <a:rPr sz="2400" spc="-6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-10" dirty="0">
                <a:solidFill>
                  <a:srgbClr val="333333"/>
                </a:solidFill>
                <a:latin typeface="Calibri"/>
                <a:cs typeface="Calibri"/>
              </a:rPr>
              <a:t>ke</a:t>
            </a:r>
            <a:r>
              <a:rPr sz="2400" spc="1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spc="5" dirty="0">
                <a:solidFill>
                  <a:srgbClr val="333333"/>
                </a:solidFill>
                <a:latin typeface="Calibri"/>
                <a:cs typeface="Calibri"/>
              </a:rPr>
              <a:t>tempat</a:t>
            </a:r>
            <a:r>
              <a:rPr sz="2400" spc="-5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lain</a:t>
            </a:r>
            <a:r>
              <a:rPr sz="2400" spc="-2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dengan</a:t>
            </a:r>
            <a:r>
              <a:rPr sz="2400" spc="-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menikmati</a:t>
            </a:r>
            <a:r>
              <a:rPr sz="2400" spc="-3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perjalanan </a:t>
            </a:r>
            <a:r>
              <a:rPr sz="2400" spc="-5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dari</a:t>
            </a:r>
            <a:r>
              <a:rPr sz="2400" spc="-1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kunjungannya</a:t>
            </a:r>
            <a:r>
              <a:rPr sz="2400" spc="-4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333333"/>
                </a:solidFill>
                <a:latin typeface="Calibri"/>
                <a:cs typeface="Calibri"/>
              </a:rPr>
              <a:t>itu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78752" y="0"/>
            <a:ext cx="2365246" cy="54863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5527" y="701014"/>
            <a:ext cx="1522222" cy="571271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795527" y="1615414"/>
            <a:ext cx="1885314" cy="571500"/>
            <a:chOff x="795527" y="1615414"/>
            <a:chExt cx="1885314" cy="57150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5527" y="1615414"/>
              <a:ext cx="1101648" cy="571271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09344" y="1615414"/>
              <a:ext cx="1071181" cy="571271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944676" y="759663"/>
            <a:ext cx="6887209" cy="2464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95"/>
              </a:spcBef>
            </a:pPr>
            <a:r>
              <a:rPr sz="2000" b="1" spc="-10" dirty="0">
                <a:solidFill>
                  <a:srgbClr val="333333"/>
                </a:solidFill>
                <a:latin typeface="Calibri"/>
                <a:cs typeface="Calibri"/>
              </a:rPr>
              <a:t>Wisatawan</a:t>
            </a:r>
            <a:r>
              <a:rPr sz="2000" b="1" spc="3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menurut</a:t>
            </a:r>
            <a:r>
              <a:rPr sz="200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33333"/>
                </a:solidFill>
                <a:latin typeface="Calibri"/>
                <a:cs typeface="Calibri"/>
              </a:rPr>
              <a:t>Oka</a:t>
            </a:r>
            <a:r>
              <a:rPr sz="2000" spc="1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33333"/>
                </a:solidFill>
                <a:latin typeface="Calibri"/>
                <a:cs typeface="Calibri"/>
              </a:rPr>
              <a:t>Yoeti</a:t>
            </a:r>
            <a:r>
              <a:rPr sz="2000" spc="5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33333"/>
                </a:solidFill>
                <a:latin typeface="Calibri"/>
                <a:cs typeface="Calibri"/>
              </a:rPr>
              <a:t>(2007),</a:t>
            </a:r>
            <a:r>
              <a:rPr sz="2000" spc="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mendefinisikan</a:t>
            </a:r>
            <a:r>
              <a:rPr sz="2000" spc="9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333333"/>
                </a:solidFill>
                <a:latin typeface="Calibri"/>
                <a:cs typeface="Calibri"/>
              </a:rPr>
              <a:t>adalah</a:t>
            </a:r>
            <a:endParaRPr sz="200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</a:pP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orang</a:t>
            </a:r>
            <a:r>
              <a:rPr sz="2000" spc="-1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333333"/>
                </a:solidFill>
                <a:latin typeface="Calibri"/>
                <a:cs typeface="Calibri"/>
              </a:rPr>
              <a:t>yang</a:t>
            </a:r>
            <a:r>
              <a:rPr sz="2000" spc="-2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melakukan</a:t>
            </a:r>
            <a:r>
              <a:rPr sz="2000" spc="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kegiatan</a:t>
            </a:r>
            <a:r>
              <a:rPr sz="2000" spc="4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10" dirty="0" err="1">
                <a:solidFill>
                  <a:srgbClr val="333333"/>
                </a:solidFill>
                <a:latin typeface="Calibri"/>
                <a:cs typeface="Calibri"/>
              </a:rPr>
              <a:t>wisata</a:t>
            </a:r>
            <a:r>
              <a:rPr sz="2000" spc="-10" dirty="0">
                <a:solidFill>
                  <a:srgbClr val="333333"/>
                </a:solidFill>
                <a:latin typeface="Calibri"/>
                <a:cs typeface="Calibri"/>
              </a:rPr>
              <a:t>.</a:t>
            </a:r>
            <a:endParaRPr sz="20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950" dirty="0">
              <a:latin typeface="Calibri"/>
              <a:cs typeface="Calibri"/>
            </a:endParaRPr>
          </a:p>
          <a:p>
            <a:pPr marL="12700" algn="just">
              <a:lnSpc>
                <a:spcPct val="100000"/>
              </a:lnSpc>
              <a:spcBef>
                <a:spcPts val="5"/>
              </a:spcBef>
            </a:pPr>
            <a:r>
              <a:rPr sz="2000" b="1" spc="-5" dirty="0">
                <a:solidFill>
                  <a:srgbClr val="333333"/>
                </a:solidFill>
                <a:latin typeface="Calibri"/>
                <a:cs typeface="Calibri"/>
              </a:rPr>
              <a:t>Produk</a:t>
            </a:r>
            <a:r>
              <a:rPr sz="2000" b="1" spc="-2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333333"/>
                </a:solidFill>
                <a:latin typeface="Calibri"/>
                <a:cs typeface="Calibri"/>
              </a:rPr>
              <a:t>Wisata</a:t>
            </a:r>
            <a:r>
              <a:rPr sz="2000" b="1" spc="2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Suwantoro</a:t>
            </a:r>
            <a:r>
              <a:rPr sz="2000" spc="1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33333"/>
                </a:solidFill>
                <a:latin typeface="Calibri"/>
                <a:cs typeface="Calibri"/>
              </a:rPr>
              <a:t>(1997:49)</a:t>
            </a:r>
            <a:endParaRPr sz="2000" dirty="0">
              <a:latin typeface="Calibri"/>
              <a:cs typeface="Calibri"/>
            </a:endParaRPr>
          </a:p>
          <a:p>
            <a:pPr marL="12700" marR="5080" algn="just">
              <a:lnSpc>
                <a:spcPct val="100000"/>
              </a:lnSpc>
            </a:pP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Merupakan </a:t>
            </a:r>
            <a:r>
              <a:rPr sz="2000" dirty="0">
                <a:solidFill>
                  <a:srgbClr val="333333"/>
                </a:solidFill>
                <a:latin typeface="Calibri"/>
                <a:cs typeface="Calibri"/>
              </a:rPr>
              <a:t>keseluruhan pelayanan yang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diperoleh dan dirasakan </a:t>
            </a:r>
            <a:r>
              <a:rPr sz="200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atau</a:t>
            </a:r>
            <a:r>
              <a:rPr sz="200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dinikmati</a:t>
            </a:r>
            <a:r>
              <a:rPr sz="200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wisatawan</a:t>
            </a:r>
            <a:r>
              <a:rPr sz="200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semenjak</a:t>
            </a:r>
            <a:r>
              <a:rPr sz="200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wisatawan</a:t>
            </a:r>
            <a:r>
              <a:rPr sz="200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meninggalkan </a:t>
            </a:r>
            <a:r>
              <a:rPr sz="200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tempat</a:t>
            </a:r>
            <a:r>
              <a:rPr sz="200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tinggalnya,</a:t>
            </a:r>
            <a:r>
              <a:rPr sz="2000" dirty="0">
                <a:solidFill>
                  <a:srgbClr val="333333"/>
                </a:solidFill>
                <a:latin typeface="Calibri"/>
                <a:cs typeface="Calibri"/>
              </a:rPr>
              <a:t> sampai</a:t>
            </a:r>
            <a:r>
              <a:rPr sz="2000" spc="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ke</a:t>
            </a:r>
            <a:r>
              <a:rPr sz="200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daerah</a:t>
            </a:r>
            <a:r>
              <a:rPr sz="200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tujuan</a:t>
            </a:r>
            <a:r>
              <a:rPr sz="200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33333"/>
                </a:solidFill>
                <a:latin typeface="Calibri"/>
                <a:cs typeface="Calibri"/>
              </a:rPr>
              <a:t>wisata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 yang</a:t>
            </a:r>
            <a:r>
              <a:rPr sz="200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telah </a:t>
            </a:r>
            <a:r>
              <a:rPr sz="2000" spc="-44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dipilihnya dan</a:t>
            </a:r>
            <a:r>
              <a:rPr sz="2000" spc="2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kembali</a:t>
            </a:r>
            <a:r>
              <a:rPr sz="2000" spc="3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ke</a:t>
            </a:r>
            <a:r>
              <a:rPr sz="2000" spc="1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rumah</a:t>
            </a:r>
            <a:r>
              <a:rPr sz="2000" spc="2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dimana</a:t>
            </a:r>
            <a:r>
              <a:rPr sz="2000" spc="1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ia</a:t>
            </a:r>
            <a:r>
              <a:rPr sz="2000" spc="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Calibri"/>
                <a:cs typeface="Calibri"/>
              </a:rPr>
              <a:t>berangkat</a:t>
            </a:r>
            <a:r>
              <a:rPr sz="2000" spc="4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333333"/>
                </a:solidFill>
                <a:latin typeface="Calibri"/>
                <a:cs typeface="Calibri"/>
              </a:rPr>
              <a:t>semula.</a:t>
            </a:r>
            <a:endParaRPr sz="2000" dirty="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778752" y="0"/>
            <a:ext cx="2365246" cy="54863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44676" y="878586"/>
            <a:ext cx="7412355" cy="276923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0"/>
              </a:spcBef>
            </a:pPr>
            <a:r>
              <a:rPr sz="2000" spc="-5" dirty="0">
                <a:solidFill>
                  <a:srgbClr val="333333"/>
                </a:solidFill>
                <a:latin typeface="Times New Roman"/>
                <a:cs typeface="Times New Roman"/>
              </a:rPr>
              <a:t>Muljadi (2009) pengertian produk </a:t>
            </a:r>
            <a:r>
              <a:rPr sz="2000" spc="-15" dirty="0">
                <a:solidFill>
                  <a:srgbClr val="333333"/>
                </a:solidFill>
                <a:latin typeface="Times New Roman"/>
                <a:cs typeface="Times New Roman"/>
              </a:rPr>
              <a:t>wisata </a:t>
            </a:r>
            <a:r>
              <a:rPr sz="2000" spc="-5" dirty="0">
                <a:solidFill>
                  <a:srgbClr val="333333"/>
                </a:solidFill>
                <a:latin typeface="Times New Roman"/>
                <a:cs typeface="Times New Roman"/>
              </a:rPr>
              <a:t>adalah berbagai </a:t>
            </a:r>
            <a:r>
              <a:rPr sz="2000" dirty="0">
                <a:solidFill>
                  <a:srgbClr val="333333"/>
                </a:solidFill>
                <a:latin typeface="Times New Roman"/>
                <a:cs typeface="Times New Roman"/>
              </a:rPr>
              <a:t>jasa </a:t>
            </a:r>
            <a:r>
              <a:rPr sz="2000" spc="-15" dirty="0">
                <a:solidFill>
                  <a:srgbClr val="333333"/>
                </a:solidFill>
                <a:latin typeface="Times New Roman"/>
                <a:cs typeface="Times New Roman"/>
              </a:rPr>
              <a:t>dimana </a:t>
            </a:r>
            <a:r>
              <a:rPr sz="2000" spc="-10" dirty="0">
                <a:solidFill>
                  <a:srgbClr val="333333"/>
                </a:solidFill>
                <a:latin typeface="Times New Roman"/>
                <a:cs typeface="Times New Roman"/>
              </a:rPr>
              <a:t> satu </a:t>
            </a:r>
            <a:r>
              <a:rPr sz="2000" spc="-5" dirty="0">
                <a:solidFill>
                  <a:srgbClr val="333333"/>
                </a:solidFill>
                <a:latin typeface="Times New Roman"/>
                <a:cs typeface="Times New Roman"/>
              </a:rPr>
              <a:t>dengan </a:t>
            </a:r>
            <a:r>
              <a:rPr sz="2000" spc="-10" dirty="0">
                <a:solidFill>
                  <a:srgbClr val="333333"/>
                </a:solidFill>
                <a:latin typeface="Times New Roman"/>
                <a:cs typeface="Times New Roman"/>
              </a:rPr>
              <a:t>yang </a:t>
            </a:r>
            <a:r>
              <a:rPr sz="2000" spc="-5" dirty="0">
                <a:solidFill>
                  <a:srgbClr val="333333"/>
                </a:solidFill>
                <a:latin typeface="Times New Roman"/>
                <a:cs typeface="Times New Roman"/>
              </a:rPr>
              <a:t>lainnya saling </a:t>
            </a:r>
            <a:r>
              <a:rPr sz="2000" dirty="0">
                <a:solidFill>
                  <a:srgbClr val="333333"/>
                </a:solidFill>
                <a:latin typeface="Times New Roman"/>
                <a:cs typeface="Times New Roman"/>
              </a:rPr>
              <a:t>berkaitan </a:t>
            </a:r>
            <a:r>
              <a:rPr sz="2000" spc="-5" dirty="0">
                <a:solidFill>
                  <a:srgbClr val="333333"/>
                </a:solidFill>
                <a:latin typeface="Times New Roman"/>
                <a:cs typeface="Times New Roman"/>
              </a:rPr>
              <a:t>dan dihasilkan </a:t>
            </a:r>
            <a:r>
              <a:rPr sz="2000" spc="5" dirty="0">
                <a:solidFill>
                  <a:srgbClr val="333333"/>
                </a:solidFill>
                <a:latin typeface="Times New Roman"/>
                <a:cs typeface="Times New Roman"/>
              </a:rPr>
              <a:t>oleh </a:t>
            </a:r>
            <a:r>
              <a:rPr sz="2000" spc="-5" dirty="0">
                <a:solidFill>
                  <a:srgbClr val="333333"/>
                </a:solidFill>
                <a:latin typeface="Times New Roman"/>
                <a:cs typeface="Times New Roman"/>
              </a:rPr>
              <a:t>berbagai </a:t>
            </a:r>
            <a:r>
              <a:rPr sz="20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333333"/>
                </a:solidFill>
                <a:latin typeface="Times New Roman"/>
                <a:cs typeface="Times New Roman"/>
              </a:rPr>
              <a:t>perusahaan</a:t>
            </a:r>
            <a:r>
              <a:rPr sz="2000" spc="2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333333"/>
                </a:solidFill>
                <a:latin typeface="Times New Roman"/>
                <a:cs typeface="Times New Roman"/>
              </a:rPr>
              <a:t>pariwisata.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10160" algn="just">
              <a:lnSpc>
                <a:spcPct val="100000"/>
              </a:lnSpc>
            </a:pPr>
            <a:r>
              <a:rPr sz="2000" spc="-5" dirty="0">
                <a:solidFill>
                  <a:srgbClr val="333333"/>
                </a:solidFill>
                <a:latin typeface="Times New Roman"/>
                <a:cs typeface="Times New Roman"/>
              </a:rPr>
              <a:t>Middleton</a:t>
            </a:r>
            <a:r>
              <a:rPr sz="20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Times New Roman"/>
                <a:cs typeface="Times New Roman"/>
              </a:rPr>
              <a:t>dalam</a:t>
            </a:r>
            <a:r>
              <a:rPr sz="20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Times New Roman"/>
                <a:cs typeface="Times New Roman"/>
              </a:rPr>
              <a:t>Yoeti</a:t>
            </a:r>
            <a:r>
              <a:rPr sz="20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000" spc="5" dirty="0">
                <a:solidFill>
                  <a:srgbClr val="333333"/>
                </a:solidFill>
                <a:latin typeface="Times New Roman"/>
                <a:cs typeface="Times New Roman"/>
              </a:rPr>
              <a:t>(2008,</a:t>
            </a:r>
            <a:r>
              <a:rPr sz="2000" spc="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000" spc="-20" dirty="0">
                <a:solidFill>
                  <a:srgbClr val="333333"/>
                </a:solidFill>
                <a:latin typeface="Times New Roman"/>
                <a:cs typeface="Times New Roman"/>
              </a:rPr>
              <a:t>hlm.</a:t>
            </a:r>
            <a:r>
              <a:rPr sz="2000" spc="-1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33"/>
                </a:solidFill>
                <a:latin typeface="Times New Roman"/>
                <a:cs typeface="Times New Roman"/>
              </a:rPr>
              <a:t>16)</a:t>
            </a:r>
            <a:r>
              <a:rPr sz="2000" spc="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Times New Roman"/>
                <a:cs typeface="Times New Roman"/>
              </a:rPr>
              <a:t>bahwa</a:t>
            </a:r>
            <a:r>
              <a:rPr sz="20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Times New Roman"/>
                <a:cs typeface="Times New Roman"/>
              </a:rPr>
              <a:t>produk</a:t>
            </a:r>
            <a:r>
              <a:rPr sz="2000" spc="49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333333"/>
                </a:solidFill>
                <a:latin typeface="Times New Roman"/>
                <a:cs typeface="Times New Roman"/>
              </a:rPr>
              <a:t>wisata </a:t>
            </a:r>
            <a:r>
              <a:rPr sz="2000" spc="-5" dirty="0">
                <a:solidFill>
                  <a:srgbClr val="333333"/>
                </a:solidFill>
                <a:latin typeface="Times New Roman"/>
                <a:cs typeface="Times New Roman"/>
              </a:rPr>
              <a:t> merupakan keseluruhan bentuk </a:t>
            </a:r>
            <a:r>
              <a:rPr sz="2000" dirty="0">
                <a:solidFill>
                  <a:srgbClr val="333333"/>
                </a:solidFill>
                <a:latin typeface="Times New Roman"/>
                <a:cs typeface="Times New Roman"/>
              </a:rPr>
              <a:t>pelayanan </a:t>
            </a:r>
            <a:r>
              <a:rPr sz="2000" spc="-10" dirty="0">
                <a:solidFill>
                  <a:srgbClr val="333333"/>
                </a:solidFill>
                <a:latin typeface="Times New Roman"/>
                <a:cs typeface="Times New Roman"/>
              </a:rPr>
              <a:t>yang </a:t>
            </a:r>
            <a:r>
              <a:rPr sz="2000" spc="-5" dirty="0">
                <a:solidFill>
                  <a:srgbClr val="333333"/>
                </a:solidFill>
                <a:latin typeface="Times New Roman"/>
                <a:cs typeface="Times New Roman"/>
              </a:rPr>
              <a:t>dinikmati</a:t>
            </a:r>
            <a:r>
              <a:rPr sz="20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333333"/>
                </a:solidFill>
                <a:latin typeface="Times New Roman"/>
                <a:cs typeface="Times New Roman"/>
              </a:rPr>
              <a:t>wisatawan, </a:t>
            </a:r>
            <a:r>
              <a:rPr sz="2000" spc="-5" dirty="0">
                <a:solidFill>
                  <a:srgbClr val="333333"/>
                </a:solidFill>
                <a:latin typeface="Times New Roman"/>
                <a:cs typeface="Times New Roman"/>
              </a:rPr>
              <a:t> semenjak ia </a:t>
            </a:r>
            <a:r>
              <a:rPr sz="2000" spc="-10" dirty="0">
                <a:solidFill>
                  <a:srgbClr val="333333"/>
                </a:solidFill>
                <a:latin typeface="Times New Roman"/>
                <a:cs typeface="Times New Roman"/>
              </a:rPr>
              <a:t>meninggalkan </a:t>
            </a:r>
            <a:r>
              <a:rPr sz="2000" spc="-5" dirty="0">
                <a:solidFill>
                  <a:srgbClr val="333333"/>
                </a:solidFill>
                <a:latin typeface="Times New Roman"/>
                <a:cs typeface="Times New Roman"/>
              </a:rPr>
              <a:t>tempat kediaman diaman biasanya tinggal, </a:t>
            </a:r>
            <a:r>
              <a:rPr sz="20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333333"/>
                </a:solidFill>
                <a:latin typeface="Times New Roman"/>
                <a:cs typeface="Times New Roman"/>
              </a:rPr>
              <a:t>selama </a:t>
            </a:r>
            <a:r>
              <a:rPr sz="2000" dirty="0">
                <a:solidFill>
                  <a:srgbClr val="333333"/>
                </a:solidFill>
                <a:latin typeface="Times New Roman"/>
                <a:cs typeface="Times New Roman"/>
              </a:rPr>
              <a:t>di </a:t>
            </a:r>
            <a:r>
              <a:rPr sz="2000" spc="-5" dirty="0">
                <a:solidFill>
                  <a:srgbClr val="333333"/>
                </a:solidFill>
                <a:latin typeface="Times New Roman"/>
                <a:cs typeface="Times New Roman"/>
              </a:rPr>
              <a:t>Daerah Tujuan </a:t>
            </a:r>
            <a:r>
              <a:rPr sz="2000" spc="-10" dirty="0">
                <a:solidFill>
                  <a:srgbClr val="333333"/>
                </a:solidFill>
                <a:latin typeface="Times New Roman"/>
                <a:cs typeface="Times New Roman"/>
              </a:rPr>
              <a:t>Wisata </a:t>
            </a:r>
            <a:r>
              <a:rPr sz="2000" spc="-5" dirty="0">
                <a:solidFill>
                  <a:srgbClr val="333333"/>
                </a:solidFill>
                <a:latin typeface="Times New Roman"/>
                <a:cs typeface="Times New Roman"/>
              </a:rPr>
              <a:t>(DTW) atau kota </a:t>
            </a:r>
            <a:r>
              <a:rPr sz="2000" spc="-15" dirty="0">
                <a:solidFill>
                  <a:srgbClr val="333333"/>
                </a:solidFill>
                <a:latin typeface="Times New Roman"/>
                <a:cs typeface="Times New Roman"/>
              </a:rPr>
              <a:t>yang </a:t>
            </a:r>
            <a:r>
              <a:rPr sz="2000" spc="-10" dirty="0">
                <a:solidFill>
                  <a:srgbClr val="333333"/>
                </a:solidFill>
                <a:latin typeface="Times New Roman"/>
                <a:cs typeface="Times New Roman"/>
              </a:rPr>
              <a:t>ia kunjungi, </a:t>
            </a:r>
            <a:r>
              <a:rPr sz="2000" spc="-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000" spc="-15" dirty="0">
                <a:solidFill>
                  <a:srgbClr val="333333"/>
                </a:solidFill>
                <a:latin typeface="Times New Roman"/>
                <a:cs typeface="Times New Roman"/>
              </a:rPr>
              <a:t>hingga</a:t>
            </a:r>
            <a:r>
              <a:rPr sz="2000" spc="5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Times New Roman"/>
                <a:cs typeface="Times New Roman"/>
              </a:rPr>
              <a:t>ai</a:t>
            </a:r>
            <a:r>
              <a:rPr sz="200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333333"/>
                </a:solidFill>
                <a:latin typeface="Times New Roman"/>
                <a:cs typeface="Times New Roman"/>
              </a:rPr>
              <a:t>kembali</a:t>
            </a:r>
            <a:r>
              <a:rPr sz="2000" spc="5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000" spc="-15" dirty="0">
                <a:solidFill>
                  <a:srgbClr val="333333"/>
                </a:solidFill>
                <a:latin typeface="Times New Roman"/>
                <a:cs typeface="Times New Roman"/>
              </a:rPr>
              <a:t>ke</a:t>
            </a:r>
            <a:r>
              <a:rPr sz="2000" spc="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33"/>
                </a:solidFill>
                <a:latin typeface="Times New Roman"/>
                <a:cs typeface="Times New Roman"/>
              </a:rPr>
              <a:t>kota</a:t>
            </a:r>
            <a:r>
              <a:rPr sz="2000" spc="1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333333"/>
                </a:solidFill>
                <a:latin typeface="Times New Roman"/>
                <a:cs typeface="Times New Roman"/>
              </a:rPr>
              <a:t>tempat</a:t>
            </a:r>
            <a:r>
              <a:rPr sz="2000" spc="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333333"/>
                </a:solidFill>
                <a:latin typeface="Times New Roman"/>
                <a:cs typeface="Times New Roman"/>
              </a:rPr>
              <a:t>ia</a:t>
            </a:r>
            <a:r>
              <a:rPr sz="2000" spc="5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000" spc="-15" dirty="0">
                <a:solidFill>
                  <a:srgbClr val="333333"/>
                </a:solidFill>
                <a:latin typeface="Times New Roman"/>
                <a:cs typeface="Times New Roman"/>
              </a:rPr>
              <a:t>tinggal</a:t>
            </a:r>
            <a:r>
              <a:rPr sz="2000" spc="30" dirty="0">
                <a:solidFill>
                  <a:srgbClr val="333333"/>
                </a:solidFill>
                <a:latin typeface="Times New Roman"/>
                <a:cs typeface="Times New Roman"/>
              </a:rPr>
              <a:t> </a:t>
            </a:r>
            <a:r>
              <a:rPr sz="2000" spc="-15" dirty="0">
                <a:solidFill>
                  <a:srgbClr val="333333"/>
                </a:solidFill>
                <a:latin typeface="Times New Roman"/>
                <a:cs typeface="Times New Roman"/>
              </a:rPr>
              <a:t>semula.</a:t>
            </a:r>
            <a:endParaRPr sz="20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23304" y="158495"/>
            <a:ext cx="2365248" cy="54863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Toshiba\Pictures\WISATA\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767" y="2861028"/>
            <a:ext cx="6866467" cy="2288822"/>
          </a:xfrm>
          <a:prstGeom prst="round2Diag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8766" y="0"/>
            <a:ext cx="5207071" cy="1029970"/>
          </a:xfrm>
          <a:ln w="762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US" sz="2403" dirty="0" err="1"/>
              <a:t>Produk</a:t>
            </a:r>
            <a:r>
              <a:rPr lang="en-US" sz="2403" dirty="0"/>
              <a:t> </a:t>
            </a:r>
            <a:r>
              <a:rPr lang="en-US" sz="2403" dirty="0" err="1"/>
              <a:t>wisata</a:t>
            </a:r>
            <a:r>
              <a:rPr lang="en-US" sz="2403" dirty="0"/>
              <a:t> </a:t>
            </a:r>
            <a:r>
              <a:rPr lang="en-US" sz="2403" dirty="0" err="1"/>
              <a:t>memiliki</a:t>
            </a:r>
            <a:r>
              <a:rPr lang="en-US" sz="2403" dirty="0"/>
              <a:t> </a:t>
            </a:r>
            <a:r>
              <a:rPr lang="en-US" sz="2403" dirty="0" err="1"/>
              <a:t>unsur-unsur</a:t>
            </a:r>
            <a:r>
              <a:rPr lang="en-US" sz="2403" dirty="0"/>
              <a:t> </a:t>
            </a:r>
            <a:r>
              <a:rPr lang="en-US" sz="2403" dirty="0" err="1"/>
              <a:t>utama</a:t>
            </a:r>
            <a:r>
              <a:rPr lang="en-US" sz="2403" dirty="0"/>
              <a:t> yang </a:t>
            </a:r>
            <a:r>
              <a:rPr lang="en-US" sz="2403" dirty="0" err="1"/>
              <a:t>terdiri</a:t>
            </a:r>
            <a:r>
              <a:rPr lang="en-US" sz="2403" dirty="0"/>
              <a:t> 3 </a:t>
            </a:r>
            <a:r>
              <a:rPr lang="en-US" sz="2403" dirty="0" err="1"/>
              <a:t>bagian</a:t>
            </a:r>
            <a:r>
              <a:rPr lang="en-US" sz="2403" dirty="0"/>
              <a:t> (Oka A. </a:t>
            </a:r>
            <a:r>
              <a:rPr lang="en-US" sz="2403" dirty="0" err="1"/>
              <a:t>Yoeti</a:t>
            </a:r>
            <a:r>
              <a:rPr lang="en-US" sz="2403" dirty="0"/>
              <a:t>, 2002:211) </a:t>
            </a:r>
          </a:p>
        </p:txBody>
      </p:sp>
      <p:graphicFrame>
        <p:nvGraphicFramePr>
          <p:cNvPr id="4" name="Diagram 3"/>
          <p:cNvGraphicFramePr/>
          <p:nvPr/>
        </p:nvGraphicFramePr>
        <p:xfrm>
          <a:off x="1558167" y="1029970"/>
          <a:ext cx="5722056" cy="27465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83940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76E53-D6E5-F1B6-4972-C2DACC141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6447" y="151831"/>
            <a:ext cx="5306816" cy="516501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Pariwisata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3C8C9F-CD20-541F-06F9-42EE0E3A2E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6447" y="668332"/>
            <a:ext cx="5890208" cy="4071437"/>
          </a:xfrm>
          <a:prstGeom prst="rect">
            <a:avLst/>
          </a:prstGeom>
          <a:ln w="15875">
            <a:noFill/>
          </a:ln>
        </p:spPr>
      </p:pic>
    </p:spTree>
    <p:extLst>
      <p:ext uri="{BB962C8B-B14F-4D97-AF65-F5344CB8AC3E}">
        <p14:creationId xmlns:p14="http://schemas.microsoft.com/office/powerpoint/2010/main" val="292397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ED05D-AC66-5264-CA3B-C4E30F87D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8611" y="608993"/>
            <a:ext cx="7386777" cy="323165"/>
          </a:xfrm>
        </p:spPr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Pariwisata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DBCFF-CD1A-48AA-AB0C-55D8B047D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0837" y="1370909"/>
            <a:ext cx="2746587" cy="350475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 err="1"/>
              <a:t>Ekowisata</a:t>
            </a:r>
            <a:r>
              <a:rPr lang="en-US" dirty="0"/>
              <a:t>,</a:t>
            </a:r>
            <a:endParaRPr lang="en-ID" dirty="0"/>
          </a:p>
          <a:p>
            <a:pPr lvl="0"/>
            <a:r>
              <a:rPr lang="en-US" dirty="0" err="1"/>
              <a:t>Agriwisata</a:t>
            </a:r>
            <a:r>
              <a:rPr lang="en-US" dirty="0"/>
              <a:t>,</a:t>
            </a:r>
            <a:endParaRPr lang="en-ID" dirty="0"/>
          </a:p>
          <a:p>
            <a:pPr lvl="0"/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Wisata</a:t>
            </a:r>
            <a:r>
              <a:rPr lang="en-US" dirty="0"/>
              <a:t>, </a:t>
            </a:r>
            <a:endParaRPr lang="en-ID" dirty="0"/>
          </a:p>
          <a:p>
            <a:pPr lvl="0"/>
            <a:r>
              <a:rPr lang="en-US" dirty="0"/>
              <a:t>Pariwisata </a:t>
            </a:r>
            <a:r>
              <a:rPr lang="en-US" dirty="0" err="1"/>
              <a:t>Perkotaan</a:t>
            </a:r>
            <a:r>
              <a:rPr lang="en-US" dirty="0"/>
              <a:t>,</a:t>
            </a:r>
            <a:endParaRPr lang="en-ID" dirty="0"/>
          </a:p>
          <a:p>
            <a:pPr lvl="0"/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Perdesaan</a:t>
            </a:r>
            <a:r>
              <a:rPr lang="en-US" dirty="0"/>
              <a:t> dan </a:t>
            </a:r>
            <a:r>
              <a:rPr lang="en-US" dirty="0" err="1"/>
              <a:t>pegunungan</a:t>
            </a:r>
            <a:r>
              <a:rPr lang="en-US" dirty="0"/>
              <a:t>,</a:t>
            </a:r>
            <a:endParaRPr lang="en-ID" dirty="0"/>
          </a:p>
          <a:p>
            <a:pPr lvl="0"/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Bahari</a:t>
            </a:r>
            <a:r>
              <a:rPr lang="en-US" dirty="0"/>
              <a:t>,</a:t>
            </a:r>
            <a:endParaRPr lang="en-ID" dirty="0"/>
          </a:p>
          <a:p>
            <a:pPr lvl="0"/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Olahraga</a:t>
            </a:r>
            <a:r>
              <a:rPr lang="en-US" dirty="0"/>
              <a:t>,</a:t>
            </a:r>
            <a:endParaRPr lang="en-ID" dirty="0"/>
          </a:p>
          <a:p>
            <a:pPr lvl="0"/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Gastronomi</a:t>
            </a:r>
            <a:r>
              <a:rPr lang="en-US" dirty="0"/>
              <a:t>,</a:t>
            </a:r>
            <a:endParaRPr lang="en-ID" dirty="0"/>
          </a:p>
          <a:p>
            <a:pPr lvl="0"/>
            <a:r>
              <a:rPr lang="en-US" dirty="0" err="1"/>
              <a:t>Wisata</a:t>
            </a:r>
            <a:r>
              <a:rPr lang="en-US" dirty="0"/>
              <a:t> </a:t>
            </a:r>
            <a:r>
              <a:rPr lang="en-US" dirty="0" err="1"/>
              <a:t>Belanja</a:t>
            </a:r>
            <a:r>
              <a:rPr lang="en-US" dirty="0"/>
              <a:t>.</a:t>
            </a:r>
            <a:endParaRPr lang="en-ID" dirty="0"/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84BC8A9-0BFE-A65D-7B56-E408DD4FAE82}"/>
              </a:ext>
            </a:extLst>
          </p:cNvPr>
          <p:cNvSpPr txBox="1">
            <a:spLocks/>
          </p:cNvSpPr>
          <p:nvPr/>
        </p:nvSpPr>
        <p:spPr>
          <a:xfrm>
            <a:off x="4572000" y="1285294"/>
            <a:ext cx="2746587" cy="3504758"/>
          </a:xfrm>
          <a:prstGeom prst="rect">
            <a:avLst/>
          </a:prstGeom>
        </p:spPr>
        <p:txBody>
          <a:bodyPr vert="horz" lIns="68665" tIns="34332" rIns="68665" bIns="34332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z="2103" dirty="0" err="1"/>
              <a:t>Wisata</a:t>
            </a:r>
            <a:r>
              <a:rPr lang="en-US" sz="2103" dirty="0"/>
              <a:t> </a:t>
            </a:r>
            <a:r>
              <a:rPr lang="en-US" sz="2103" dirty="0" err="1"/>
              <a:t>Makanan</a:t>
            </a:r>
            <a:r>
              <a:rPr lang="en-US" sz="2103" dirty="0"/>
              <a:t> (</a:t>
            </a:r>
            <a:r>
              <a:rPr lang="en-US" sz="2103" dirty="0" err="1"/>
              <a:t>wisata</a:t>
            </a:r>
            <a:r>
              <a:rPr lang="en-US" sz="2103" dirty="0"/>
              <a:t> </a:t>
            </a:r>
            <a:r>
              <a:rPr lang="en-US" sz="2103" dirty="0" err="1"/>
              <a:t>makanan</a:t>
            </a:r>
            <a:r>
              <a:rPr lang="en-US" sz="2103" dirty="0"/>
              <a:t> </a:t>
            </a:r>
            <a:r>
              <a:rPr lang="en-US" sz="2103" dirty="0" err="1"/>
              <a:t>atau</a:t>
            </a:r>
            <a:r>
              <a:rPr lang="en-US" sz="2103" dirty="0"/>
              <a:t> </a:t>
            </a:r>
            <a:r>
              <a:rPr lang="en-US" sz="2103" dirty="0" err="1"/>
              <a:t>minuman</a:t>
            </a:r>
            <a:r>
              <a:rPr lang="en-US" sz="2103" dirty="0"/>
              <a:t>)</a:t>
            </a:r>
            <a:endParaRPr lang="en-ID" sz="2103" dirty="0"/>
          </a:p>
          <a:p>
            <a:pPr lvl="0"/>
            <a:r>
              <a:rPr lang="en-US" sz="2103" dirty="0" err="1"/>
              <a:t>Kelas</a:t>
            </a:r>
            <a:r>
              <a:rPr lang="en-US" sz="2103" dirty="0"/>
              <a:t> </a:t>
            </a:r>
            <a:r>
              <a:rPr lang="en-US" sz="2103" dirty="0" err="1"/>
              <a:t>Memasak</a:t>
            </a:r>
            <a:endParaRPr lang="en-ID" sz="2103" dirty="0"/>
          </a:p>
          <a:p>
            <a:pPr lvl="0"/>
            <a:r>
              <a:rPr lang="en-US" sz="2103" dirty="0" err="1"/>
              <a:t>Sesi</a:t>
            </a:r>
            <a:r>
              <a:rPr lang="en-US" sz="2103" dirty="0"/>
              <a:t> </a:t>
            </a:r>
            <a:r>
              <a:rPr lang="en-US" sz="2103" dirty="0" err="1"/>
              <a:t>Mencicipi</a:t>
            </a:r>
            <a:endParaRPr lang="en-ID" sz="2103" dirty="0"/>
          </a:p>
          <a:p>
            <a:pPr lvl="0"/>
            <a:r>
              <a:rPr lang="en-US" sz="2103" dirty="0" err="1"/>
              <a:t>Kunjungan</a:t>
            </a:r>
            <a:r>
              <a:rPr lang="en-US" sz="2103" dirty="0"/>
              <a:t> </a:t>
            </a:r>
            <a:r>
              <a:rPr lang="en-US" sz="2103" dirty="0" err="1"/>
              <a:t>ke</a:t>
            </a:r>
            <a:r>
              <a:rPr lang="en-US" sz="2103" dirty="0"/>
              <a:t> </a:t>
            </a:r>
            <a:r>
              <a:rPr lang="en-US" sz="2103" dirty="0" err="1"/>
              <a:t>Produsen</a:t>
            </a:r>
            <a:r>
              <a:rPr lang="en-US" sz="2103" dirty="0"/>
              <a:t> </a:t>
            </a:r>
            <a:r>
              <a:rPr lang="en-US" sz="2103" dirty="0" err="1"/>
              <a:t>Lokal</a:t>
            </a:r>
            <a:endParaRPr lang="en-ID" sz="2103" dirty="0"/>
          </a:p>
          <a:p>
            <a:pPr lvl="0"/>
            <a:r>
              <a:rPr lang="en-US" sz="2103" dirty="0" err="1"/>
              <a:t>Perjalanan</a:t>
            </a:r>
            <a:r>
              <a:rPr lang="en-US" sz="2103" dirty="0"/>
              <a:t> </a:t>
            </a:r>
            <a:r>
              <a:rPr lang="en-US" sz="2103" dirty="0" err="1"/>
              <a:t>dengan</a:t>
            </a:r>
            <a:r>
              <a:rPr lang="en-US" sz="2103" dirty="0"/>
              <a:t> </a:t>
            </a:r>
            <a:r>
              <a:rPr lang="en-US" sz="2103" dirty="0" err="1"/>
              <a:t>Rute</a:t>
            </a:r>
            <a:r>
              <a:rPr lang="en-US" sz="2103" dirty="0"/>
              <a:t> </a:t>
            </a:r>
            <a:r>
              <a:rPr lang="en-US" sz="2103" dirty="0" err="1"/>
              <a:t>Produk</a:t>
            </a:r>
            <a:r>
              <a:rPr lang="en-US" sz="2103" dirty="0"/>
              <a:t> Regional</a:t>
            </a:r>
            <a:endParaRPr lang="en-ID" sz="2103" dirty="0"/>
          </a:p>
          <a:p>
            <a:pPr lvl="0"/>
            <a:r>
              <a:rPr lang="en-US" sz="2103" dirty="0" err="1"/>
              <a:t>Makan</a:t>
            </a:r>
            <a:r>
              <a:rPr lang="en-US" sz="2103" dirty="0"/>
              <a:t> di </a:t>
            </a:r>
            <a:r>
              <a:rPr lang="en-US" sz="2103" dirty="0" err="1"/>
              <a:t>Restoran</a:t>
            </a:r>
            <a:r>
              <a:rPr lang="en-US" sz="2103" dirty="0"/>
              <a:t> </a:t>
            </a:r>
            <a:r>
              <a:rPr lang="en-US" sz="2103" dirty="0" err="1"/>
              <a:t>Masakan</a:t>
            </a:r>
            <a:r>
              <a:rPr lang="en-US" sz="2103" dirty="0"/>
              <a:t> Daerah</a:t>
            </a:r>
            <a:endParaRPr lang="en-ID" sz="2103" dirty="0"/>
          </a:p>
          <a:p>
            <a:pPr lvl="0"/>
            <a:r>
              <a:rPr lang="en-US" sz="2103" dirty="0"/>
              <a:t>Festival </a:t>
            </a:r>
            <a:r>
              <a:rPr lang="en-US" sz="2103" dirty="0" err="1"/>
              <a:t>Makanan</a:t>
            </a:r>
            <a:r>
              <a:rPr lang="en-US" sz="2103" dirty="0"/>
              <a:t> dan </a:t>
            </a:r>
            <a:r>
              <a:rPr lang="en-US" sz="2103" dirty="0" err="1"/>
              <a:t>Budaya</a:t>
            </a:r>
            <a:endParaRPr lang="en-ID" sz="2103" dirty="0"/>
          </a:p>
          <a:p>
            <a:pPr lvl="0"/>
            <a:r>
              <a:rPr lang="en-US" sz="2103" dirty="0" err="1"/>
              <a:t>Kunjungi</a:t>
            </a:r>
            <a:r>
              <a:rPr lang="en-US" sz="2103" dirty="0"/>
              <a:t> </a:t>
            </a:r>
            <a:r>
              <a:rPr lang="en-US" sz="2103" dirty="0" err="1"/>
              <a:t>Pameran</a:t>
            </a:r>
            <a:r>
              <a:rPr lang="en-US" sz="2103" dirty="0"/>
              <a:t> dan Pasar </a:t>
            </a:r>
            <a:r>
              <a:rPr lang="en-US" sz="2103" dirty="0" err="1"/>
              <a:t>Lokal</a:t>
            </a:r>
            <a:endParaRPr lang="en-ID" sz="2103" dirty="0"/>
          </a:p>
          <a:p>
            <a:pPr lvl="0"/>
            <a:r>
              <a:rPr lang="en-US" sz="2103" dirty="0" err="1"/>
              <a:t>Lokakarya</a:t>
            </a:r>
            <a:r>
              <a:rPr lang="en-US" sz="2103" dirty="0"/>
              <a:t> yang </a:t>
            </a:r>
            <a:r>
              <a:rPr lang="en-US" sz="2103" dirty="0" err="1"/>
              <a:t>mengajarkan</a:t>
            </a:r>
            <a:r>
              <a:rPr lang="en-US" sz="2103" dirty="0"/>
              <a:t> </a:t>
            </a:r>
            <a:r>
              <a:rPr lang="en-US" sz="2103" dirty="0" err="1"/>
              <a:t>produksi</a:t>
            </a:r>
            <a:r>
              <a:rPr lang="en-US" sz="2103" dirty="0"/>
              <a:t> </a:t>
            </a:r>
            <a:r>
              <a:rPr lang="en-US" sz="2103" dirty="0" err="1"/>
              <a:t>makanan</a:t>
            </a:r>
            <a:r>
              <a:rPr lang="en-US" sz="2103" dirty="0"/>
              <a:t> </a:t>
            </a:r>
            <a:r>
              <a:rPr lang="en-US" sz="2103" dirty="0" err="1"/>
              <a:t>lokal</a:t>
            </a:r>
            <a:endParaRPr lang="en-ID" sz="2103" dirty="0"/>
          </a:p>
        </p:txBody>
      </p:sp>
    </p:spTree>
    <p:extLst>
      <p:ext uri="{BB962C8B-B14F-4D97-AF65-F5344CB8AC3E}">
        <p14:creationId xmlns:p14="http://schemas.microsoft.com/office/powerpoint/2010/main" val="1956299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</TotalTime>
  <Words>901</Words>
  <Application>Microsoft Macintosh PowerPoint</Application>
  <PresentationFormat>Custom</PresentationFormat>
  <Paragraphs>102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Arial MT</vt:lpstr>
      <vt:lpstr>Calibri</vt:lpstr>
      <vt:lpstr>Cambria</vt:lpstr>
      <vt:lpstr>inherit</vt:lpstr>
      <vt:lpstr>Microsoft Sans Serif</vt:lpstr>
      <vt:lpstr>Roboto</vt:lpstr>
      <vt:lpstr>Tahoma</vt:lpstr>
      <vt:lpstr>Times New Roman</vt:lpstr>
      <vt:lpstr>Verdana</vt:lpstr>
      <vt:lpstr>Wingdings</vt:lpstr>
      <vt:lpstr>Office Theme</vt:lpstr>
      <vt:lpstr>Lingkup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Produk wisata memiliki unsur-unsur utama yang terdiri 3 bagian (Oka A. Yoeti, 2002:211) </vt:lpstr>
      <vt:lpstr>Karakteristik Produk Pariwisata</vt:lpstr>
      <vt:lpstr>Contoh produk Pariwisata</vt:lpstr>
      <vt:lpstr>Perbedaan sifat dan ciri  Produk Barang dan Produk Wisata </vt:lpstr>
      <vt:lpstr>PowerPoint Presentation</vt:lpstr>
      <vt:lpstr>PowerPoint Presentation</vt:lpstr>
      <vt:lpstr>PowerPoint Presentation</vt:lpstr>
      <vt:lpstr>Medlik, 1980 (dalam Ariyanto 2005), empat aspek (4A) dalam penawaran pariwisata 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Lingkup</dc:title>
  <cp:lastModifiedBy>vithaoctavanny</cp:lastModifiedBy>
  <cp:revision>2</cp:revision>
  <dcterms:created xsi:type="dcterms:W3CDTF">2024-09-17T00:49:02Z</dcterms:created>
  <dcterms:modified xsi:type="dcterms:W3CDTF">2024-09-20T02:36:30Z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2024-09-06T00:00:00Z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2024-09-17T00:00:00Z</vt:filetime>
  </property>
</Properties>
</file>