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87" r:id="rId5"/>
    <p:sldId id="259" r:id="rId6"/>
    <p:sldId id="274" r:id="rId7"/>
    <p:sldId id="275" r:id="rId8"/>
    <p:sldId id="276" r:id="rId9"/>
    <p:sldId id="277" r:id="rId10"/>
    <p:sldId id="278" r:id="rId11"/>
    <p:sldId id="282" r:id="rId12"/>
    <p:sldId id="283" r:id="rId13"/>
    <p:sldId id="284" r:id="rId14"/>
    <p:sldId id="280" r:id="rId15"/>
    <p:sldId id="260" r:id="rId16"/>
    <p:sldId id="261" r:id="rId17"/>
    <p:sldId id="262" r:id="rId18"/>
    <p:sldId id="286" r:id="rId19"/>
    <p:sldId id="263" r:id="rId20"/>
    <p:sldId id="265" r:id="rId21"/>
    <p:sldId id="266" r:id="rId22"/>
    <p:sldId id="288" r:id="rId23"/>
    <p:sldId id="267" r:id="rId24"/>
    <p:sldId id="268" r:id="rId25"/>
    <p:sldId id="269" r:id="rId26"/>
    <p:sldId id="272" r:id="rId27"/>
    <p:sldId id="270" r:id="rId2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10"/>
  </p:normalViewPr>
  <p:slideViewPr>
    <p:cSldViewPr snapToGrid="0" snapToObjects="1">
      <p:cViewPr>
        <p:scale>
          <a:sx n="116" d="100"/>
          <a:sy n="116" d="100"/>
        </p:scale>
        <p:origin x="-51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81A02C-0B9A-4B4D-A4C9-D7A916C8535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F9A62C9-9CD4-4A93-9BA7-CCDF0829249A}">
      <dgm:prSet/>
      <dgm:spPr/>
      <dgm:t>
        <a:bodyPr/>
        <a:lstStyle/>
        <a:p>
          <a:r>
            <a:rPr lang="en-ID"/>
            <a:t>Studi Poerwanto (2004) juga mendeskripsikan 4 (empat) faktor yang mendorong wisatawan melakukan perjalanan, yaitu:</a:t>
          </a:r>
          <a:endParaRPr lang="en-US"/>
        </a:p>
      </dgm:t>
    </dgm:pt>
    <dgm:pt modelId="{14AE7708-4CBA-4C7F-8FD1-3FBDF9A44ABC}" type="parTrans" cxnId="{F812938E-D335-45F0-BBCE-4FA86D8B3A73}">
      <dgm:prSet/>
      <dgm:spPr/>
      <dgm:t>
        <a:bodyPr/>
        <a:lstStyle/>
        <a:p>
          <a:endParaRPr lang="en-US"/>
        </a:p>
      </dgm:t>
    </dgm:pt>
    <dgm:pt modelId="{97D3239B-8928-4220-BAC5-A51068693046}" type="sibTrans" cxnId="{F812938E-D335-45F0-BBCE-4FA86D8B3A73}">
      <dgm:prSet/>
      <dgm:spPr/>
      <dgm:t>
        <a:bodyPr/>
        <a:lstStyle/>
        <a:p>
          <a:endParaRPr lang="en-US"/>
        </a:p>
      </dgm:t>
    </dgm:pt>
    <dgm:pt modelId="{5C3B57BB-F65F-404C-A157-641C8B7BDD92}">
      <dgm:prSet/>
      <dgm:spPr/>
      <dgm:t>
        <a:bodyPr/>
        <a:lstStyle/>
        <a:p>
          <a:r>
            <a:rPr lang="en-ID"/>
            <a:t>Tersedianya dana; </a:t>
          </a:r>
          <a:endParaRPr lang="en-US"/>
        </a:p>
      </dgm:t>
    </dgm:pt>
    <dgm:pt modelId="{F0E54D82-0E34-4B84-A332-16D310AD8CC9}" type="parTrans" cxnId="{3D2D4FD3-2D8E-451A-BAFB-8D01CE65DB23}">
      <dgm:prSet/>
      <dgm:spPr/>
      <dgm:t>
        <a:bodyPr/>
        <a:lstStyle/>
        <a:p>
          <a:endParaRPr lang="en-US"/>
        </a:p>
      </dgm:t>
    </dgm:pt>
    <dgm:pt modelId="{D20456AA-484F-4D53-89C2-FCE050783B1A}" type="sibTrans" cxnId="{3D2D4FD3-2D8E-451A-BAFB-8D01CE65DB23}">
      <dgm:prSet/>
      <dgm:spPr/>
      <dgm:t>
        <a:bodyPr/>
        <a:lstStyle/>
        <a:p>
          <a:endParaRPr lang="en-US"/>
        </a:p>
      </dgm:t>
    </dgm:pt>
    <dgm:pt modelId="{D2C3F8D4-809A-4C3E-AC02-C0542D23B8EC}">
      <dgm:prSet/>
      <dgm:spPr/>
      <dgm:t>
        <a:bodyPr/>
        <a:lstStyle/>
        <a:p>
          <a:r>
            <a:rPr lang="en-ID" dirty="0"/>
            <a:t>Waktu </a:t>
          </a:r>
          <a:r>
            <a:rPr lang="en-ID" dirty="0" err="1"/>
            <a:t>luang</a:t>
          </a:r>
          <a:r>
            <a:rPr lang="en-ID" dirty="0"/>
            <a:t>; </a:t>
          </a:r>
          <a:endParaRPr lang="en-US" dirty="0"/>
        </a:p>
      </dgm:t>
    </dgm:pt>
    <dgm:pt modelId="{AD5881D5-C418-412C-A561-49C6BF703B35}" type="parTrans" cxnId="{EA42065A-3D74-4D51-8083-9A1EA3A6891D}">
      <dgm:prSet/>
      <dgm:spPr/>
      <dgm:t>
        <a:bodyPr/>
        <a:lstStyle/>
        <a:p>
          <a:endParaRPr lang="en-US"/>
        </a:p>
      </dgm:t>
    </dgm:pt>
    <dgm:pt modelId="{5EF07B71-EC18-4938-A376-912BB4A24A31}" type="sibTrans" cxnId="{EA42065A-3D74-4D51-8083-9A1EA3A6891D}">
      <dgm:prSet/>
      <dgm:spPr/>
      <dgm:t>
        <a:bodyPr/>
        <a:lstStyle/>
        <a:p>
          <a:endParaRPr lang="en-US"/>
        </a:p>
      </dgm:t>
    </dgm:pt>
    <dgm:pt modelId="{51FFD130-5B2B-44D3-9FFD-DEFD96939324}">
      <dgm:prSet/>
      <dgm:spPr/>
      <dgm:t>
        <a:bodyPr/>
        <a:lstStyle/>
        <a:p>
          <a:r>
            <a:rPr lang="en-ID"/>
            <a:t>Ketertarikan terhadap obyek, dan</a:t>
          </a:r>
          <a:endParaRPr lang="en-US"/>
        </a:p>
      </dgm:t>
    </dgm:pt>
    <dgm:pt modelId="{C38E5A3E-7BCE-4208-9237-847DC85EB7C0}" type="parTrans" cxnId="{055BCDDF-4A10-487D-9C46-018C9FA0290F}">
      <dgm:prSet/>
      <dgm:spPr/>
      <dgm:t>
        <a:bodyPr/>
        <a:lstStyle/>
        <a:p>
          <a:endParaRPr lang="en-US"/>
        </a:p>
      </dgm:t>
    </dgm:pt>
    <dgm:pt modelId="{042028D1-7A8B-4C2B-9E04-8393385099A5}" type="sibTrans" cxnId="{055BCDDF-4A10-487D-9C46-018C9FA0290F}">
      <dgm:prSet/>
      <dgm:spPr/>
      <dgm:t>
        <a:bodyPr/>
        <a:lstStyle/>
        <a:p>
          <a:endParaRPr lang="en-US"/>
        </a:p>
      </dgm:t>
    </dgm:pt>
    <dgm:pt modelId="{7C7AE6B8-6C1C-4650-8245-76CA470C1683}">
      <dgm:prSet/>
      <dgm:spPr/>
      <dgm:t>
        <a:bodyPr/>
        <a:lstStyle/>
        <a:p>
          <a:r>
            <a:rPr lang="en-ID"/>
            <a:t>Referensi dari berbagai pihak. </a:t>
          </a:r>
          <a:endParaRPr lang="en-US"/>
        </a:p>
      </dgm:t>
    </dgm:pt>
    <dgm:pt modelId="{BF9E546E-C922-46F9-862E-18E2BD7DE1DD}" type="parTrans" cxnId="{BF236639-C65C-495E-9A23-AB36DCCA1BA4}">
      <dgm:prSet/>
      <dgm:spPr/>
      <dgm:t>
        <a:bodyPr/>
        <a:lstStyle/>
        <a:p>
          <a:endParaRPr lang="en-US"/>
        </a:p>
      </dgm:t>
    </dgm:pt>
    <dgm:pt modelId="{8061A57A-70C3-47D3-AD8C-C8D14A84DB21}" type="sibTrans" cxnId="{BF236639-C65C-495E-9A23-AB36DCCA1BA4}">
      <dgm:prSet/>
      <dgm:spPr/>
      <dgm:t>
        <a:bodyPr/>
        <a:lstStyle/>
        <a:p>
          <a:endParaRPr lang="en-US"/>
        </a:p>
      </dgm:t>
    </dgm:pt>
    <dgm:pt modelId="{B71C3B4B-A1AF-4041-851B-E287D0FAF834}">
      <dgm:prSet/>
      <dgm:spPr/>
      <dgm:t>
        <a:bodyPr/>
        <a:lstStyle/>
        <a:p>
          <a:r>
            <a:rPr lang="en-ID"/>
            <a:t>Sedangkan dimensi kualitas produk wisata menurut wisatawan adalah; </a:t>
          </a:r>
          <a:endParaRPr lang="en-US"/>
        </a:p>
      </dgm:t>
    </dgm:pt>
    <dgm:pt modelId="{A1E40E7B-4D8C-4E95-9E58-C65EDFEE0560}" type="parTrans" cxnId="{D3C3C5A5-4DC2-41F2-8B49-0D974A87BCE1}">
      <dgm:prSet/>
      <dgm:spPr/>
      <dgm:t>
        <a:bodyPr/>
        <a:lstStyle/>
        <a:p>
          <a:endParaRPr lang="en-US"/>
        </a:p>
      </dgm:t>
    </dgm:pt>
    <dgm:pt modelId="{9CA1582E-D5EC-4EC8-B805-6348AD47B082}" type="sibTrans" cxnId="{D3C3C5A5-4DC2-41F2-8B49-0D974A87BCE1}">
      <dgm:prSet/>
      <dgm:spPr/>
      <dgm:t>
        <a:bodyPr/>
        <a:lstStyle/>
        <a:p>
          <a:endParaRPr lang="en-US"/>
        </a:p>
      </dgm:t>
    </dgm:pt>
    <dgm:pt modelId="{B57B9938-F220-4307-A8D5-847A9947CA97}">
      <dgm:prSet/>
      <dgm:spPr/>
      <dgm:t>
        <a:bodyPr/>
        <a:lstStyle/>
        <a:p>
          <a:r>
            <a:rPr lang="en-ID"/>
            <a:t>Atraksi; </a:t>
          </a:r>
          <a:endParaRPr lang="en-US"/>
        </a:p>
      </dgm:t>
    </dgm:pt>
    <dgm:pt modelId="{C9FA1D84-414E-47CB-9D29-F4C63CCE2929}" type="parTrans" cxnId="{B8E66202-8E35-4758-9E8E-AAE72F2904A4}">
      <dgm:prSet/>
      <dgm:spPr/>
      <dgm:t>
        <a:bodyPr/>
        <a:lstStyle/>
        <a:p>
          <a:endParaRPr lang="en-US"/>
        </a:p>
      </dgm:t>
    </dgm:pt>
    <dgm:pt modelId="{8AFC734D-A13D-4F32-95E5-2E3004F91676}" type="sibTrans" cxnId="{B8E66202-8E35-4758-9E8E-AAE72F2904A4}">
      <dgm:prSet/>
      <dgm:spPr/>
      <dgm:t>
        <a:bodyPr/>
        <a:lstStyle/>
        <a:p>
          <a:endParaRPr lang="en-US"/>
        </a:p>
      </dgm:t>
    </dgm:pt>
    <dgm:pt modelId="{88E6D315-EF25-4476-B36E-110F011CB617}">
      <dgm:prSet/>
      <dgm:spPr/>
      <dgm:t>
        <a:bodyPr/>
        <a:lstStyle/>
        <a:p>
          <a:r>
            <a:rPr lang="en-ID"/>
            <a:t>Informasi; </a:t>
          </a:r>
          <a:endParaRPr lang="en-US"/>
        </a:p>
      </dgm:t>
    </dgm:pt>
    <dgm:pt modelId="{89A591C1-72AA-4728-9D6A-761C9B21EC45}" type="parTrans" cxnId="{4E77B01B-4F94-4158-A241-243709A711FC}">
      <dgm:prSet/>
      <dgm:spPr/>
      <dgm:t>
        <a:bodyPr/>
        <a:lstStyle/>
        <a:p>
          <a:endParaRPr lang="en-US"/>
        </a:p>
      </dgm:t>
    </dgm:pt>
    <dgm:pt modelId="{4FF85E04-2CC5-4B29-8356-F498A987E2C8}" type="sibTrans" cxnId="{4E77B01B-4F94-4158-A241-243709A711FC}">
      <dgm:prSet/>
      <dgm:spPr/>
      <dgm:t>
        <a:bodyPr/>
        <a:lstStyle/>
        <a:p>
          <a:endParaRPr lang="en-US"/>
        </a:p>
      </dgm:t>
    </dgm:pt>
    <dgm:pt modelId="{941B2BB6-58EC-4B2A-947A-B4B914352163}">
      <dgm:prSet/>
      <dgm:spPr/>
      <dgm:t>
        <a:bodyPr/>
        <a:lstStyle/>
        <a:p>
          <a:r>
            <a:rPr lang="en-ID"/>
            <a:t>Fasilitas umum; </a:t>
          </a:r>
          <a:endParaRPr lang="en-US"/>
        </a:p>
      </dgm:t>
    </dgm:pt>
    <dgm:pt modelId="{4E089B42-38A0-44AB-875E-197E0C21EA1D}" type="parTrans" cxnId="{481A3B07-352B-4FD0-A30C-87FA1CE0F1DF}">
      <dgm:prSet/>
      <dgm:spPr/>
      <dgm:t>
        <a:bodyPr/>
        <a:lstStyle/>
        <a:p>
          <a:endParaRPr lang="en-US"/>
        </a:p>
      </dgm:t>
    </dgm:pt>
    <dgm:pt modelId="{D29FECF2-C401-4BC2-B59C-8A432F15BF50}" type="sibTrans" cxnId="{481A3B07-352B-4FD0-A30C-87FA1CE0F1DF}">
      <dgm:prSet/>
      <dgm:spPr/>
      <dgm:t>
        <a:bodyPr/>
        <a:lstStyle/>
        <a:p>
          <a:endParaRPr lang="en-US"/>
        </a:p>
      </dgm:t>
    </dgm:pt>
    <dgm:pt modelId="{0FCDC065-0EAD-45E4-AE00-F517435B7E1D}">
      <dgm:prSet/>
      <dgm:spPr/>
      <dgm:t>
        <a:bodyPr/>
        <a:lstStyle/>
        <a:p>
          <a:r>
            <a:rPr lang="en-ID"/>
            <a:t>Aksesibilitas; </a:t>
          </a:r>
          <a:endParaRPr lang="en-US"/>
        </a:p>
      </dgm:t>
    </dgm:pt>
    <dgm:pt modelId="{4594CC19-414A-4B1F-A767-FC02894855D6}" type="parTrans" cxnId="{AEC6572C-A53E-4098-8578-4A5D26E50109}">
      <dgm:prSet/>
      <dgm:spPr/>
      <dgm:t>
        <a:bodyPr/>
        <a:lstStyle/>
        <a:p>
          <a:endParaRPr lang="en-US"/>
        </a:p>
      </dgm:t>
    </dgm:pt>
    <dgm:pt modelId="{3A11AB95-9124-405A-B6D9-FD83DE9583CF}" type="sibTrans" cxnId="{AEC6572C-A53E-4098-8578-4A5D26E50109}">
      <dgm:prSet/>
      <dgm:spPr/>
      <dgm:t>
        <a:bodyPr/>
        <a:lstStyle/>
        <a:p>
          <a:endParaRPr lang="en-US"/>
        </a:p>
      </dgm:t>
    </dgm:pt>
    <dgm:pt modelId="{F99CB4AA-9C82-49C7-A5D1-4B4EA92ACB25}">
      <dgm:prSet/>
      <dgm:spPr/>
      <dgm:t>
        <a:bodyPr/>
        <a:lstStyle/>
        <a:p>
          <a:r>
            <a:rPr lang="en-ID"/>
            <a:t>Sumber daya manusia; </a:t>
          </a:r>
          <a:endParaRPr lang="en-US"/>
        </a:p>
      </dgm:t>
    </dgm:pt>
    <dgm:pt modelId="{F29496B9-2EE8-44F2-B9F1-6F251CA4B986}" type="parTrans" cxnId="{6C45C440-FAC2-418F-A096-830142530FA7}">
      <dgm:prSet/>
      <dgm:spPr/>
      <dgm:t>
        <a:bodyPr/>
        <a:lstStyle/>
        <a:p>
          <a:endParaRPr lang="en-US"/>
        </a:p>
      </dgm:t>
    </dgm:pt>
    <dgm:pt modelId="{011FC099-6C26-4B41-B372-9E9E0BDA7A6C}" type="sibTrans" cxnId="{6C45C440-FAC2-418F-A096-830142530FA7}">
      <dgm:prSet/>
      <dgm:spPr/>
      <dgm:t>
        <a:bodyPr/>
        <a:lstStyle/>
        <a:p>
          <a:endParaRPr lang="en-US"/>
        </a:p>
      </dgm:t>
    </dgm:pt>
    <dgm:pt modelId="{7BF812DD-EC7F-47F4-A836-3DED66ADEB84}">
      <dgm:prSet/>
      <dgm:spPr/>
      <dgm:t>
        <a:bodyPr/>
        <a:lstStyle/>
        <a:p>
          <a:r>
            <a:rPr lang="en-ID"/>
            <a:t>Pelayanan; dan </a:t>
          </a:r>
          <a:endParaRPr lang="en-US"/>
        </a:p>
      </dgm:t>
    </dgm:pt>
    <dgm:pt modelId="{2E88F21B-E2CE-4B51-8825-514E56FCB53C}" type="parTrans" cxnId="{C0087AD9-D4A6-4CEF-A304-28FA0EE9D470}">
      <dgm:prSet/>
      <dgm:spPr/>
      <dgm:t>
        <a:bodyPr/>
        <a:lstStyle/>
        <a:p>
          <a:endParaRPr lang="en-US"/>
        </a:p>
      </dgm:t>
    </dgm:pt>
    <dgm:pt modelId="{749106C3-9F0B-4C00-932F-E0DF98F0B18B}" type="sibTrans" cxnId="{C0087AD9-D4A6-4CEF-A304-28FA0EE9D470}">
      <dgm:prSet/>
      <dgm:spPr/>
      <dgm:t>
        <a:bodyPr/>
        <a:lstStyle/>
        <a:p>
          <a:endParaRPr lang="en-US"/>
        </a:p>
      </dgm:t>
    </dgm:pt>
    <dgm:pt modelId="{2003728F-2B52-4C1F-9FB3-6D268AA3AD58}">
      <dgm:prSet/>
      <dgm:spPr/>
      <dgm:t>
        <a:bodyPr/>
        <a:lstStyle/>
        <a:p>
          <a:r>
            <a:rPr lang="en-ID"/>
            <a:t>Kebersihan. </a:t>
          </a:r>
          <a:endParaRPr lang="en-US"/>
        </a:p>
      </dgm:t>
    </dgm:pt>
    <dgm:pt modelId="{6E843BBA-F192-49DE-B735-B2F1FE4E5188}" type="parTrans" cxnId="{B52A7739-B530-4F1D-BA99-227668AFFCD6}">
      <dgm:prSet/>
      <dgm:spPr/>
      <dgm:t>
        <a:bodyPr/>
        <a:lstStyle/>
        <a:p>
          <a:endParaRPr lang="en-US"/>
        </a:p>
      </dgm:t>
    </dgm:pt>
    <dgm:pt modelId="{2FF00971-4745-4CFD-A1B7-C32A6BB4852D}" type="sibTrans" cxnId="{B52A7739-B530-4F1D-BA99-227668AFFCD6}">
      <dgm:prSet/>
      <dgm:spPr/>
      <dgm:t>
        <a:bodyPr/>
        <a:lstStyle/>
        <a:p>
          <a:endParaRPr lang="en-US"/>
        </a:p>
      </dgm:t>
    </dgm:pt>
    <dgm:pt modelId="{035382EF-1145-A044-8602-5266C4DAC092}" type="pres">
      <dgm:prSet presAssocID="{3D81A02C-0B9A-4B4D-A4C9-D7A916C85355}" presName="linear" presStyleCnt="0">
        <dgm:presLayoutVars>
          <dgm:animLvl val="lvl"/>
          <dgm:resizeHandles val="exact"/>
        </dgm:presLayoutVars>
      </dgm:prSet>
      <dgm:spPr/>
    </dgm:pt>
    <dgm:pt modelId="{004E2361-2AE8-B84D-9A9F-8115C4E73C2C}" type="pres">
      <dgm:prSet presAssocID="{5F9A62C9-9CD4-4A93-9BA7-CCDF0829249A}" presName="parentText" presStyleLbl="node1" presStyleIdx="0" presStyleCnt="2">
        <dgm:presLayoutVars>
          <dgm:chMax val="0"/>
          <dgm:bulletEnabled val="1"/>
        </dgm:presLayoutVars>
      </dgm:prSet>
      <dgm:spPr/>
    </dgm:pt>
    <dgm:pt modelId="{07D45D97-BB5F-5440-9B69-8A4662288A27}" type="pres">
      <dgm:prSet presAssocID="{5F9A62C9-9CD4-4A93-9BA7-CCDF0829249A}" presName="childText" presStyleLbl="revTx" presStyleIdx="0" presStyleCnt="2">
        <dgm:presLayoutVars>
          <dgm:bulletEnabled val="1"/>
        </dgm:presLayoutVars>
      </dgm:prSet>
      <dgm:spPr/>
    </dgm:pt>
    <dgm:pt modelId="{7CF56DC9-A38A-DD4A-8BAA-61009CB4EC92}" type="pres">
      <dgm:prSet presAssocID="{B71C3B4B-A1AF-4041-851B-E287D0FAF834}" presName="parentText" presStyleLbl="node1" presStyleIdx="1" presStyleCnt="2">
        <dgm:presLayoutVars>
          <dgm:chMax val="0"/>
          <dgm:bulletEnabled val="1"/>
        </dgm:presLayoutVars>
      </dgm:prSet>
      <dgm:spPr/>
    </dgm:pt>
    <dgm:pt modelId="{BB20FF9A-B03C-EC42-A16A-FE27C6776E35}" type="pres">
      <dgm:prSet presAssocID="{B71C3B4B-A1AF-4041-851B-E287D0FAF834}" presName="childText" presStyleLbl="revTx" presStyleIdx="1" presStyleCnt="2">
        <dgm:presLayoutVars>
          <dgm:bulletEnabled val="1"/>
        </dgm:presLayoutVars>
      </dgm:prSet>
      <dgm:spPr/>
    </dgm:pt>
  </dgm:ptLst>
  <dgm:cxnLst>
    <dgm:cxn modelId="{B8E66202-8E35-4758-9E8E-AAE72F2904A4}" srcId="{B71C3B4B-A1AF-4041-851B-E287D0FAF834}" destId="{B57B9938-F220-4307-A8D5-847A9947CA97}" srcOrd="0" destOrd="0" parTransId="{C9FA1D84-414E-47CB-9D29-F4C63CCE2929}" sibTransId="{8AFC734D-A13D-4F32-95E5-2E3004F91676}"/>
    <dgm:cxn modelId="{11BEC006-BB79-7342-8C3A-C753E64D836F}" type="presOf" srcId="{7C7AE6B8-6C1C-4650-8245-76CA470C1683}" destId="{07D45D97-BB5F-5440-9B69-8A4662288A27}" srcOrd="0" destOrd="3" presId="urn:microsoft.com/office/officeart/2005/8/layout/vList2"/>
    <dgm:cxn modelId="{481A3B07-352B-4FD0-A30C-87FA1CE0F1DF}" srcId="{B71C3B4B-A1AF-4041-851B-E287D0FAF834}" destId="{941B2BB6-58EC-4B2A-947A-B4B914352163}" srcOrd="2" destOrd="0" parTransId="{4E089B42-38A0-44AB-875E-197E0C21EA1D}" sibTransId="{D29FECF2-C401-4BC2-B59C-8A432F15BF50}"/>
    <dgm:cxn modelId="{71CDCA0A-7241-C14A-BFD9-CD5C5E07C5C5}" type="presOf" srcId="{51FFD130-5B2B-44D3-9FFD-DEFD96939324}" destId="{07D45D97-BB5F-5440-9B69-8A4662288A27}" srcOrd="0" destOrd="2" presId="urn:microsoft.com/office/officeart/2005/8/layout/vList2"/>
    <dgm:cxn modelId="{4E77B01B-4F94-4158-A241-243709A711FC}" srcId="{B71C3B4B-A1AF-4041-851B-E287D0FAF834}" destId="{88E6D315-EF25-4476-B36E-110F011CB617}" srcOrd="1" destOrd="0" parTransId="{89A591C1-72AA-4728-9D6A-761C9B21EC45}" sibTransId="{4FF85E04-2CC5-4B29-8356-F498A987E2C8}"/>
    <dgm:cxn modelId="{AEC6572C-A53E-4098-8578-4A5D26E50109}" srcId="{B71C3B4B-A1AF-4041-851B-E287D0FAF834}" destId="{0FCDC065-0EAD-45E4-AE00-F517435B7E1D}" srcOrd="3" destOrd="0" parTransId="{4594CC19-414A-4B1F-A767-FC02894855D6}" sibTransId="{3A11AB95-9124-405A-B6D9-FD83DE9583CF}"/>
    <dgm:cxn modelId="{BF236639-C65C-495E-9A23-AB36DCCA1BA4}" srcId="{5F9A62C9-9CD4-4A93-9BA7-CCDF0829249A}" destId="{7C7AE6B8-6C1C-4650-8245-76CA470C1683}" srcOrd="3" destOrd="0" parTransId="{BF9E546E-C922-46F9-862E-18E2BD7DE1DD}" sibTransId="{8061A57A-70C3-47D3-AD8C-C8D14A84DB21}"/>
    <dgm:cxn modelId="{B52A7739-B530-4F1D-BA99-227668AFFCD6}" srcId="{B71C3B4B-A1AF-4041-851B-E287D0FAF834}" destId="{2003728F-2B52-4C1F-9FB3-6D268AA3AD58}" srcOrd="6" destOrd="0" parTransId="{6E843BBA-F192-49DE-B735-B2F1FE4E5188}" sibTransId="{2FF00971-4745-4CFD-A1B7-C32A6BB4852D}"/>
    <dgm:cxn modelId="{6C45C440-FAC2-418F-A096-830142530FA7}" srcId="{B71C3B4B-A1AF-4041-851B-E287D0FAF834}" destId="{F99CB4AA-9C82-49C7-A5D1-4B4EA92ACB25}" srcOrd="4" destOrd="0" parTransId="{F29496B9-2EE8-44F2-B9F1-6F251CA4B986}" sibTransId="{011FC099-6C26-4B41-B372-9E9E0BDA7A6C}"/>
    <dgm:cxn modelId="{D911454E-8CB3-5448-B42B-AD5E0565B52F}" type="presOf" srcId="{88E6D315-EF25-4476-B36E-110F011CB617}" destId="{BB20FF9A-B03C-EC42-A16A-FE27C6776E35}" srcOrd="0" destOrd="1" presId="urn:microsoft.com/office/officeart/2005/8/layout/vList2"/>
    <dgm:cxn modelId="{EA42065A-3D74-4D51-8083-9A1EA3A6891D}" srcId="{5F9A62C9-9CD4-4A93-9BA7-CCDF0829249A}" destId="{D2C3F8D4-809A-4C3E-AC02-C0542D23B8EC}" srcOrd="1" destOrd="0" parTransId="{AD5881D5-C418-412C-A561-49C6BF703B35}" sibTransId="{5EF07B71-EC18-4938-A376-912BB4A24A31}"/>
    <dgm:cxn modelId="{C784C464-2625-A548-9DDB-43C51722C2F1}" type="presOf" srcId="{B57B9938-F220-4307-A8D5-847A9947CA97}" destId="{BB20FF9A-B03C-EC42-A16A-FE27C6776E35}" srcOrd="0" destOrd="0" presId="urn:microsoft.com/office/officeart/2005/8/layout/vList2"/>
    <dgm:cxn modelId="{4238AD6C-6E5B-C24D-BDE0-DA9A06DEFA53}" type="presOf" srcId="{941B2BB6-58EC-4B2A-947A-B4B914352163}" destId="{BB20FF9A-B03C-EC42-A16A-FE27C6776E35}" srcOrd="0" destOrd="2" presId="urn:microsoft.com/office/officeart/2005/8/layout/vList2"/>
    <dgm:cxn modelId="{6866926D-CE9B-294D-B98F-DDEFC43C101E}" type="presOf" srcId="{2003728F-2B52-4C1F-9FB3-6D268AA3AD58}" destId="{BB20FF9A-B03C-EC42-A16A-FE27C6776E35}" srcOrd="0" destOrd="6" presId="urn:microsoft.com/office/officeart/2005/8/layout/vList2"/>
    <dgm:cxn modelId="{F812938E-D335-45F0-BBCE-4FA86D8B3A73}" srcId="{3D81A02C-0B9A-4B4D-A4C9-D7A916C85355}" destId="{5F9A62C9-9CD4-4A93-9BA7-CCDF0829249A}" srcOrd="0" destOrd="0" parTransId="{14AE7708-4CBA-4C7F-8FD1-3FBDF9A44ABC}" sibTransId="{97D3239B-8928-4220-BAC5-A51068693046}"/>
    <dgm:cxn modelId="{5880D297-18DA-7648-8048-2040319E25CD}" type="presOf" srcId="{0FCDC065-0EAD-45E4-AE00-F517435B7E1D}" destId="{BB20FF9A-B03C-EC42-A16A-FE27C6776E35}" srcOrd="0" destOrd="3" presId="urn:microsoft.com/office/officeart/2005/8/layout/vList2"/>
    <dgm:cxn modelId="{49944A9B-61DC-1141-A8FE-F9227FA38125}" type="presOf" srcId="{3D81A02C-0B9A-4B4D-A4C9-D7A916C85355}" destId="{035382EF-1145-A044-8602-5266C4DAC092}" srcOrd="0" destOrd="0" presId="urn:microsoft.com/office/officeart/2005/8/layout/vList2"/>
    <dgm:cxn modelId="{D3C3C5A5-4DC2-41F2-8B49-0D974A87BCE1}" srcId="{3D81A02C-0B9A-4B4D-A4C9-D7A916C85355}" destId="{B71C3B4B-A1AF-4041-851B-E287D0FAF834}" srcOrd="1" destOrd="0" parTransId="{A1E40E7B-4D8C-4E95-9E58-C65EDFEE0560}" sibTransId="{9CA1582E-D5EC-4EC8-B805-6348AD47B082}"/>
    <dgm:cxn modelId="{758E5FAA-A3E6-B946-AC1C-4A1FF2647FA8}" type="presOf" srcId="{5C3B57BB-F65F-404C-A157-641C8B7BDD92}" destId="{07D45D97-BB5F-5440-9B69-8A4662288A27}" srcOrd="0" destOrd="0" presId="urn:microsoft.com/office/officeart/2005/8/layout/vList2"/>
    <dgm:cxn modelId="{80A684AA-5B64-DD46-937B-EFD3F6D710C4}" type="presOf" srcId="{F99CB4AA-9C82-49C7-A5D1-4B4EA92ACB25}" destId="{BB20FF9A-B03C-EC42-A16A-FE27C6776E35}" srcOrd="0" destOrd="4" presId="urn:microsoft.com/office/officeart/2005/8/layout/vList2"/>
    <dgm:cxn modelId="{2DC479D2-B820-AA4B-8BAB-123D8FEEA8B4}" type="presOf" srcId="{7BF812DD-EC7F-47F4-A836-3DED66ADEB84}" destId="{BB20FF9A-B03C-EC42-A16A-FE27C6776E35}" srcOrd="0" destOrd="5" presId="urn:microsoft.com/office/officeart/2005/8/layout/vList2"/>
    <dgm:cxn modelId="{3D2D4FD3-2D8E-451A-BAFB-8D01CE65DB23}" srcId="{5F9A62C9-9CD4-4A93-9BA7-CCDF0829249A}" destId="{5C3B57BB-F65F-404C-A157-641C8B7BDD92}" srcOrd="0" destOrd="0" parTransId="{F0E54D82-0E34-4B84-A332-16D310AD8CC9}" sibTransId="{D20456AA-484F-4D53-89C2-FCE050783B1A}"/>
    <dgm:cxn modelId="{C0087AD9-D4A6-4CEF-A304-28FA0EE9D470}" srcId="{B71C3B4B-A1AF-4041-851B-E287D0FAF834}" destId="{7BF812DD-EC7F-47F4-A836-3DED66ADEB84}" srcOrd="5" destOrd="0" parTransId="{2E88F21B-E2CE-4B51-8825-514E56FCB53C}" sibTransId="{749106C3-9F0B-4C00-932F-E0DF98F0B18B}"/>
    <dgm:cxn modelId="{4A1961DD-1215-294F-ACB8-14B25237981E}" type="presOf" srcId="{B71C3B4B-A1AF-4041-851B-E287D0FAF834}" destId="{7CF56DC9-A38A-DD4A-8BAA-61009CB4EC92}" srcOrd="0" destOrd="0" presId="urn:microsoft.com/office/officeart/2005/8/layout/vList2"/>
    <dgm:cxn modelId="{055BCDDF-4A10-487D-9C46-018C9FA0290F}" srcId="{5F9A62C9-9CD4-4A93-9BA7-CCDF0829249A}" destId="{51FFD130-5B2B-44D3-9FFD-DEFD96939324}" srcOrd="2" destOrd="0" parTransId="{C38E5A3E-7BCE-4208-9237-847DC85EB7C0}" sibTransId="{042028D1-7A8B-4C2B-9E04-8393385099A5}"/>
    <dgm:cxn modelId="{9D3849E4-8E20-6942-B228-11ADEA2056E2}" type="presOf" srcId="{5F9A62C9-9CD4-4A93-9BA7-CCDF0829249A}" destId="{004E2361-2AE8-B84D-9A9F-8115C4E73C2C}" srcOrd="0" destOrd="0" presId="urn:microsoft.com/office/officeart/2005/8/layout/vList2"/>
    <dgm:cxn modelId="{DF340BE8-28DD-8C4D-A979-E3AAC1A0E1E6}" type="presOf" srcId="{D2C3F8D4-809A-4C3E-AC02-C0542D23B8EC}" destId="{07D45D97-BB5F-5440-9B69-8A4662288A27}" srcOrd="0" destOrd="1" presId="urn:microsoft.com/office/officeart/2005/8/layout/vList2"/>
    <dgm:cxn modelId="{A792FD6A-FE5D-7B4C-9D92-BF8559A2DC78}" type="presParOf" srcId="{035382EF-1145-A044-8602-5266C4DAC092}" destId="{004E2361-2AE8-B84D-9A9F-8115C4E73C2C}" srcOrd="0" destOrd="0" presId="urn:microsoft.com/office/officeart/2005/8/layout/vList2"/>
    <dgm:cxn modelId="{5C0ACA02-EBFD-3141-BD74-CC6B7425A4EA}" type="presParOf" srcId="{035382EF-1145-A044-8602-5266C4DAC092}" destId="{07D45D97-BB5F-5440-9B69-8A4662288A27}" srcOrd="1" destOrd="0" presId="urn:microsoft.com/office/officeart/2005/8/layout/vList2"/>
    <dgm:cxn modelId="{82F6045A-FB68-EE48-B74F-3586F858DC07}" type="presParOf" srcId="{035382EF-1145-A044-8602-5266C4DAC092}" destId="{7CF56DC9-A38A-DD4A-8BAA-61009CB4EC92}" srcOrd="2" destOrd="0" presId="urn:microsoft.com/office/officeart/2005/8/layout/vList2"/>
    <dgm:cxn modelId="{857A04E7-B0BB-C84E-B2B1-65C26640736E}" type="presParOf" srcId="{035382EF-1145-A044-8602-5266C4DAC092}" destId="{BB20FF9A-B03C-EC42-A16A-FE27C6776E3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E2361-2AE8-B84D-9A9F-8115C4E73C2C}">
      <dsp:nvSpPr>
        <dsp:cNvPr id="0" name=""/>
        <dsp:cNvSpPr/>
      </dsp:nvSpPr>
      <dsp:spPr>
        <a:xfrm>
          <a:off x="0" y="121284"/>
          <a:ext cx="9642327" cy="1113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D" sz="2800" kern="1200"/>
            <a:t>Studi Poerwanto (2004) juga mendeskripsikan 4 (empat) faktor yang mendorong wisatawan melakukan perjalanan, yaitu:</a:t>
          </a:r>
          <a:endParaRPr lang="en-US" sz="2800" kern="1200"/>
        </a:p>
      </dsp:txBody>
      <dsp:txXfrm>
        <a:off x="54373" y="175657"/>
        <a:ext cx="9533581" cy="1005094"/>
      </dsp:txXfrm>
    </dsp:sp>
    <dsp:sp modelId="{07D45D97-BB5F-5440-9B69-8A4662288A27}">
      <dsp:nvSpPr>
        <dsp:cNvPr id="0" name=""/>
        <dsp:cNvSpPr/>
      </dsp:nvSpPr>
      <dsp:spPr>
        <a:xfrm>
          <a:off x="0" y="1235124"/>
          <a:ext cx="9642327"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14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D" sz="2200" kern="1200"/>
            <a:t>Tersedianya dana; </a:t>
          </a:r>
          <a:endParaRPr lang="en-US" sz="2200" kern="1200"/>
        </a:p>
        <a:p>
          <a:pPr marL="228600" lvl="1" indent="-228600" algn="l" defTabSz="977900">
            <a:lnSpc>
              <a:spcPct val="90000"/>
            </a:lnSpc>
            <a:spcBef>
              <a:spcPct val="0"/>
            </a:spcBef>
            <a:spcAft>
              <a:spcPct val="20000"/>
            </a:spcAft>
            <a:buChar char="•"/>
          </a:pPr>
          <a:r>
            <a:rPr lang="en-ID" sz="2200" kern="1200" dirty="0"/>
            <a:t>Waktu </a:t>
          </a:r>
          <a:r>
            <a:rPr lang="en-ID" sz="2200" kern="1200" dirty="0" err="1"/>
            <a:t>luang</a:t>
          </a:r>
          <a:r>
            <a:rPr lang="en-ID" sz="2200" kern="1200" dirty="0"/>
            <a:t>; </a:t>
          </a:r>
          <a:endParaRPr lang="en-US" sz="2200" kern="1200" dirty="0"/>
        </a:p>
        <a:p>
          <a:pPr marL="228600" lvl="1" indent="-228600" algn="l" defTabSz="977900">
            <a:lnSpc>
              <a:spcPct val="90000"/>
            </a:lnSpc>
            <a:spcBef>
              <a:spcPct val="0"/>
            </a:spcBef>
            <a:spcAft>
              <a:spcPct val="20000"/>
            </a:spcAft>
            <a:buChar char="•"/>
          </a:pPr>
          <a:r>
            <a:rPr lang="en-ID" sz="2200" kern="1200"/>
            <a:t>Ketertarikan terhadap obyek, dan</a:t>
          </a:r>
          <a:endParaRPr lang="en-US" sz="2200" kern="1200"/>
        </a:p>
        <a:p>
          <a:pPr marL="228600" lvl="1" indent="-228600" algn="l" defTabSz="977900">
            <a:lnSpc>
              <a:spcPct val="90000"/>
            </a:lnSpc>
            <a:spcBef>
              <a:spcPct val="0"/>
            </a:spcBef>
            <a:spcAft>
              <a:spcPct val="20000"/>
            </a:spcAft>
            <a:buChar char="•"/>
          </a:pPr>
          <a:r>
            <a:rPr lang="en-ID" sz="2200" kern="1200"/>
            <a:t>Referensi dari berbagai pihak. </a:t>
          </a:r>
          <a:endParaRPr lang="en-US" sz="2200" kern="1200"/>
        </a:p>
      </dsp:txBody>
      <dsp:txXfrm>
        <a:off x="0" y="1235124"/>
        <a:ext cx="9642327" cy="1506960"/>
      </dsp:txXfrm>
    </dsp:sp>
    <dsp:sp modelId="{7CF56DC9-A38A-DD4A-8BAA-61009CB4EC92}">
      <dsp:nvSpPr>
        <dsp:cNvPr id="0" name=""/>
        <dsp:cNvSpPr/>
      </dsp:nvSpPr>
      <dsp:spPr>
        <a:xfrm>
          <a:off x="0" y="2742084"/>
          <a:ext cx="9642327" cy="1113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D" sz="2800" kern="1200"/>
            <a:t>Sedangkan dimensi kualitas produk wisata menurut wisatawan adalah; </a:t>
          </a:r>
          <a:endParaRPr lang="en-US" sz="2800" kern="1200"/>
        </a:p>
      </dsp:txBody>
      <dsp:txXfrm>
        <a:off x="54373" y="2796457"/>
        <a:ext cx="9533581" cy="1005094"/>
      </dsp:txXfrm>
    </dsp:sp>
    <dsp:sp modelId="{BB20FF9A-B03C-EC42-A16A-FE27C6776E35}">
      <dsp:nvSpPr>
        <dsp:cNvPr id="0" name=""/>
        <dsp:cNvSpPr/>
      </dsp:nvSpPr>
      <dsp:spPr>
        <a:xfrm>
          <a:off x="0" y="3855924"/>
          <a:ext cx="9642327" cy="266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14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D" sz="2200" kern="1200"/>
            <a:t>Atraksi; </a:t>
          </a:r>
          <a:endParaRPr lang="en-US" sz="2200" kern="1200"/>
        </a:p>
        <a:p>
          <a:pPr marL="228600" lvl="1" indent="-228600" algn="l" defTabSz="977900">
            <a:lnSpc>
              <a:spcPct val="90000"/>
            </a:lnSpc>
            <a:spcBef>
              <a:spcPct val="0"/>
            </a:spcBef>
            <a:spcAft>
              <a:spcPct val="20000"/>
            </a:spcAft>
            <a:buChar char="•"/>
          </a:pPr>
          <a:r>
            <a:rPr lang="en-ID" sz="2200" kern="1200"/>
            <a:t>Informasi; </a:t>
          </a:r>
          <a:endParaRPr lang="en-US" sz="2200" kern="1200"/>
        </a:p>
        <a:p>
          <a:pPr marL="228600" lvl="1" indent="-228600" algn="l" defTabSz="977900">
            <a:lnSpc>
              <a:spcPct val="90000"/>
            </a:lnSpc>
            <a:spcBef>
              <a:spcPct val="0"/>
            </a:spcBef>
            <a:spcAft>
              <a:spcPct val="20000"/>
            </a:spcAft>
            <a:buChar char="•"/>
          </a:pPr>
          <a:r>
            <a:rPr lang="en-ID" sz="2200" kern="1200"/>
            <a:t>Fasilitas umum; </a:t>
          </a:r>
          <a:endParaRPr lang="en-US" sz="2200" kern="1200"/>
        </a:p>
        <a:p>
          <a:pPr marL="228600" lvl="1" indent="-228600" algn="l" defTabSz="977900">
            <a:lnSpc>
              <a:spcPct val="90000"/>
            </a:lnSpc>
            <a:spcBef>
              <a:spcPct val="0"/>
            </a:spcBef>
            <a:spcAft>
              <a:spcPct val="20000"/>
            </a:spcAft>
            <a:buChar char="•"/>
          </a:pPr>
          <a:r>
            <a:rPr lang="en-ID" sz="2200" kern="1200"/>
            <a:t>Aksesibilitas; </a:t>
          </a:r>
          <a:endParaRPr lang="en-US" sz="2200" kern="1200"/>
        </a:p>
        <a:p>
          <a:pPr marL="228600" lvl="1" indent="-228600" algn="l" defTabSz="977900">
            <a:lnSpc>
              <a:spcPct val="90000"/>
            </a:lnSpc>
            <a:spcBef>
              <a:spcPct val="0"/>
            </a:spcBef>
            <a:spcAft>
              <a:spcPct val="20000"/>
            </a:spcAft>
            <a:buChar char="•"/>
          </a:pPr>
          <a:r>
            <a:rPr lang="en-ID" sz="2200" kern="1200"/>
            <a:t>Sumber daya manusia; </a:t>
          </a:r>
          <a:endParaRPr lang="en-US" sz="2200" kern="1200"/>
        </a:p>
        <a:p>
          <a:pPr marL="228600" lvl="1" indent="-228600" algn="l" defTabSz="977900">
            <a:lnSpc>
              <a:spcPct val="90000"/>
            </a:lnSpc>
            <a:spcBef>
              <a:spcPct val="0"/>
            </a:spcBef>
            <a:spcAft>
              <a:spcPct val="20000"/>
            </a:spcAft>
            <a:buChar char="•"/>
          </a:pPr>
          <a:r>
            <a:rPr lang="en-ID" sz="2200" kern="1200"/>
            <a:t>Pelayanan; dan </a:t>
          </a:r>
          <a:endParaRPr lang="en-US" sz="2200" kern="1200"/>
        </a:p>
        <a:p>
          <a:pPr marL="228600" lvl="1" indent="-228600" algn="l" defTabSz="977900">
            <a:lnSpc>
              <a:spcPct val="90000"/>
            </a:lnSpc>
            <a:spcBef>
              <a:spcPct val="0"/>
            </a:spcBef>
            <a:spcAft>
              <a:spcPct val="20000"/>
            </a:spcAft>
            <a:buChar char="•"/>
          </a:pPr>
          <a:r>
            <a:rPr lang="en-ID" sz="2200" kern="1200"/>
            <a:t>Kebersihan. </a:t>
          </a:r>
          <a:endParaRPr lang="en-US" sz="2200" kern="1200"/>
        </a:p>
      </dsp:txBody>
      <dsp:txXfrm>
        <a:off x="0" y="3855924"/>
        <a:ext cx="9642327" cy="26661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97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c6178b0a35_0_10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Clr>
                <a:schemeClr val="dk1"/>
              </a:buClr>
              <a:buSzPts val="800"/>
              <a:buFont typeface="Arial"/>
              <a:buNone/>
            </a:pPr>
            <a:r>
              <a:rPr lang="en-US" sz="1000">
                <a:solidFill>
                  <a:schemeClr val="dk1"/>
                </a:solidFill>
                <a:latin typeface="Calibri"/>
                <a:ea typeface="Calibri"/>
                <a:cs typeface="Calibri"/>
                <a:sym typeface="Calibri"/>
              </a:rPr>
              <a:t>Time Period	: 1951-1959</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Size		: Very Large	</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Technology	: Vacuum tubes</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Processing	: Very low</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Characteristic	: Magnetic Drums</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Magnetic Tapes, difficult  to program,  Used machine language &amp; assembly language</a:t>
            </a:r>
            <a:endParaRPr sz="10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t>
            </a:r>
            <a:endParaRPr/>
          </a:p>
          <a:p>
            <a:pPr marL="0" lvl="0" indent="0" algn="l" rtl="0">
              <a:lnSpc>
                <a:spcPct val="100000"/>
              </a:lnSpc>
              <a:spcBef>
                <a:spcPts val="0"/>
              </a:spcBef>
              <a:spcAft>
                <a:spcPts val="0"/>
              </a:spcAft>
              <a:buSzPts val="1100"/>
              <a:buNone/>
            </a:pPr>
            <a:endParaRPr/>
          </a:p>
          <a:p>
            <a:pPr marL="0" lvl="0" indent="0" algn="l" rtl="0">
              <a:lnSpc>
                <a:spcPct val="50000"/>
              </a:lnSpc>
              <a:spcBef>
                <a:spcPts val="0"/>
              </a:spcBef>
              <a:spcAft>
                <a:spcPts val="0"/>
              </a:spcAft>
              <a:buClr>
                <a:schemeClr val="dk1"/>
              </a:buClr>
              <a:buSzPts val="800"/>
              <a:buFont typeface="Arial"/>
              <a:buNone/>
            </a:pPr>
            <a:r>
              <a:rPr lang="en-US" sz="1000">
                <a:solidFill>
                  <a:schemeClr val="dk1"/>
                </a:solidFill>
                <a:latin typeface="Calibri"/>
                <a:ea typeface="Calibri"/>
                <a:cs typeface="Calibri"/>
                <a:sym typeface="Calibri"/>
              </a:rPr>
              <a:t>Time Period	: 1959-1963</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Size		: Smaller	</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Technology	: Transistor </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Processing	: Faster</a:t>
            </a:r>
            <a:endParaRPr sz="1000">
              <a:solidFill>
                <a:schemeClr val="dk1"/>
              </a:solidFill>
              <a:latin typeface="Calibri"/>
              <a:ea typeface="Calibri"/>
              <a:cs typeface="Calibri"/>
              <a:sym typeface="Calibri"/>
            </a:endParaRPr>
          </a:p>
          <a:p>
            <a:pPr marL="0" lvl="0" indent="0" algn="l" rtl="0">
              <a:lnSpc>
                <a:spcPct val="1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Characteristic	: Magnetic cores, Magnetic Disk, Used high level language, Easier to program</a:t>
            </a:r>
            <a:endParaRPr sz="1000">
              <a:solidFill>
                <a:schemeClr val="dk1"/>
              </a:solidFill>
              <a:latin typeface="Calibri"/>
              <a:ea typeface="Calibri"/>
              <a:cs typeface="Calibri"/>
              <a:sym typeface="Calibri"/>
            </a:endParaRPr>
          </a:p>
          <a:p>
            <a:pPr marL="0" lvl="0" indent="0" algn="l" rtl="0">
              <a:lnSpc>
                <a:spcPct val="100000"/>
              </a:lnSpc>
              <a:spcBef>
                <a:spcPts val="1600"/>
              </a:spcBef>
              <a:spcAft>
                <a:spcPts val="0"/>
              </a:spcAft>
              <a:buSzPts val="1100"/>
              <a:buNone/>
            </a:pPr>
            <a:r>
              <a:rPr lang="en-US"/>
              <a: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50000"/>
              </a:lnSpc>
              <a:spcBef>
                <a:spcPts val="0"/>
              </a:spcBef>
              <a:spcAft>
                <a:spcPts val="0"/>
              </a:spcAft>
              <a:buClr>
                <a:schemeClr val="dk1"/>
              </a:buClr>
              <a:buSzPts val="800"/>
              <a:buFont typeface="Arial"/>
              <a:buNone/>
            </a:pPr>
            <a:r>
              <a:rPr lang="en-US" sz="1000">
                <a:solidFill>
                  <a:schemeClr val="dk1"/>
                </a:solidFill>
                <a:latin typeface="Calibri"/>
                <a:ea typeface="Calibri"/>
                <a:cs typeface="Calibri"/>
                <a:sym typeface="Calibri"/>
              </a:rPr>
              <a:t>Time Period	: 1963-1975</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Size		: Smaller than 2nd G	</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Technology	: Integrated Circuit (IC)</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Clr>
                <a:schemeClr val="dk1"/>
              </a:buClr>
              <a:buSzPts val="800"/>
              <a:buFont typeface="Arial"/>
              <a:buNone/>
            </a:pPr>
            <a:r>
              <a:rPr lang="en-US" sz="1000">
                <a:solidFill>
                  <a:schemeClr val="dk1"/>
                </a:solidFill>
                <a:latin typeface="Calibri"/>
                <a:ea typeface="Calibri"/>
                <a:cs typeface="Calibri"/>
                <a:sym typeface="Calibri"/>
              </a:rPr>
              <a:t>Processing	: Faster than 2nd G</a:t>
            </a:r>
            <a:endParaRPr sz="1000">
              <a:solidFill>
                <a:schemeClr val="dk1"/>
              </a:solidFill>
              <a:latin typeface="Calibri"/>
              <a:ea typeface="Calibri"/>
              <a:cs typeface="Calibri"/>
              <a:sym typeface="Calibri"/>
            </a:endParaRPr>
          </a:p>
          <a:p>
            <a:pPr marL="0" lvl="0" indent="0" algn="l" rtl="0">
              <a:lnSpc>
                <a:spcPct val="150000"/>
              </a:lnSpc>
              <a:spcBef>
                <a:spcPts val="1600"/>
              </a:spcBef>
              <a:spcAft>
                <a:spcPts val="0"/>
              </a:spcAft>
              <a:buSzPts val="800"/>
              <a:buNone/>
            </a:pPr>
            <a:r>
              <a:rPr lang="en-US" sz="1000">
                <a:solidFill>
                  <a:schemeClr val="dk1"/>
                </a:solidFill>
                <a:latin typeface="Calibri"/>
                <a:ea typeface="Calibri"/>
                <a:cs typeface="Calibri"/>
                <a:sym typeface="Calibri"/>
              </a:rPr>
              <a:t>Characteristic	: </a:t>
            </a:r>
            <a:r>
              <a:rPr lang="en-US" sz="1000">
                <a:solidFill>
                  <a:schemeClr val="dk1"/>
                </a:solidFill>
                <a:highlight>
                  <a:schemeClr val="lt1"/>
                </a:highlight>
                <a:latin typeface="Calibri"/>
                <a:ea typeface="Calibri"/>
                <a:cs typeface="Calibri"/>
                <a:sym typeface="Calibri"/>
              </a:rPr>
              <a:t>Minicomputers accessible by multiple users from remote terminals. IC (Integrated Circuit)</a:t>
            </a:r>
            <a:endParaRPr sz="1000">
              <a:solidFill>
                <a:schemeClr val="dk1"/>
              </a:solidFill>
              <a:highlight>
                <a:schemeClr val="lt1"/>
              </a:highlight>
              <a:latin typeface="Calibri"/>
              <a:ea typeface="Calibri"/>
              <a:cs typeface="Calibri"/>
              <a:sym typeface="Calibri"/>
            </a:endParaRPr>
          </a:p>
          <a:p>
            <a:pPr marL="0" lvl="0" indent="0" algn="l" rtl="0">
              <a:lnSpc>
                <a:spcPct val="150000"/>
              </a:lnSpc>
              <a:spcBef>
                <a:spcPts val="1600"/>
              </a:spcBef>
              <a:spcAft>
                <a:spcPts val="0"/>
              </a:spcAft>
              <a:buSzPts val="800"/>
              <a:buNone/>
            </a:pPr>
            <a:r>
              <a:rPr lang="en-US" sz="1000">
                <a:solidFill>
                  <a:schemeClr val="dk1"/>
                </a:solidFill>
                <a:highlight>
                  <a:schemeClr val="lt1"/>
                </a:highlight>
                <a:latin typeface="Calibri"/>
                <a:ea typeface="Calibri"/>
                <a:cs typeface="Calibri"/>
                <a:sym typeface="Calibri"/>
              </a:rPr>
              <a:t>-----</a:t>
            </a:r>
            <a:endParaRPr sz="1000">
              <a:solidFill>
                <a:schemeClr val="dk1"/>
              </a:solidFill>
              <a:highlight>
                <a:schemeClr val="lt1"/>
              </a:highlight>
              <a:latin typeface="Calibri"/>
              <a:ea typeface="Calibri"/>
              <a:cs typeface="Calibri"/>
              <a:sym typeface="Calibri"/>
            </a:endParaRPr>
          </a:p>
          <a:p>
            <a:pPr marL="0" lvl="0" indent="0" algn="l" rtl="0">
              <a:lnSpc>
                <a:spcPct val="50000"/>
              </a:lnSpc>
              <a:spcBef>
                <a:spcPts val="0"/>
              </a:spcBef>
              <a:spcAft>
                <a:spcPts val="0"/>
              </a:spcAft>
              <a:buSzPts val="800"/>
              <a:buNone/>
            </a:pPr>
            <a:r>
              <a:rPr lang="en-US" sz="1000">
                <a:solidFill>
                  <a:schemeClr val="dk1"/>
                </a:solidFill>
                <a:latin typeface="Calibri"/>
                <a:ea typeface="Calibri"/>
                <a:cs typeface="Calibri"/>
                <a:sym typeface="Calibri"/>
              </a:rPr>
              <a:t>Time Period	: 1975-Today</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SzPts val="800"/>
              <a:buNone/>
            </a:pPr>
            <a:r>
              <a:rPr lang="en-US" sz="1000">
                <a:solidFill>
                  <a:schemeClr val="dk1"/>
                </a:solidFill>
                <a:latin typeface="Calibri"/>
                <a:ea typeface="Calibri"/>
                <a:cs typeface="Calibri"/>
                <a:sym typeface="Calibri"/>
              </a:rPr>
              <a:t>Size		: Smaller	</a:t>
            </a:r>
            <a:endParaRPr sz="1000">
              <a:solidFill>
                <a:schemeClr val="dk1"/>
              </a:solidFill>
              <a:latin typeface="Calibri"/>
              <a:ea typeface="Calibri"/>
              <a:cs typeface="Calibri"/>
              <a:sym typeface="Calibri"/>
            </a:endParaRPr>
          </a:p>
          <a:p>
            <a:pPr marL="0" lvl="0" indent="0" algn="l" rtl="0">
              <a:lnSpc>
                <a:spcPct val="50000"/>
              </a:lnSpc>
              <a:spcBef>
                <a:spcPts val="1600"/>
              </a:spcBef>
              <a:spcAft>
                <a:spcPts val="0"/>
              </a:spcAft>
              <a:buSzPts val="800"/>
              <a:buNone/>
            </a:pPr>
            <a:r>
              <a:rPr lang="en-US" sz="1000">
                <a:solidFill>
                  <a:schemeClr val="dk1"/>
                </a:solidFill>
                <a:latin typeface="Calibri"/>
                <a:ea typeface="Calibri"/>
                <a:cs typeface="Calibri"/>
                <a:sym typeface="Calibri"/>
              </a:rPr>
              <a:t>Technology	: </a:t>
            </a:r>
            <a:r>
              <a:rPr lang="en-US" sz="1000">
                <a:solidFill>
                  <a:schemeClr val="dk1"/>
                </a:solidFill>
                <a:highlight>
                  <a:schemeClr val="lt1"/>
                </a:highlight>
                <a:latin typeface="Calibri"/>
                <a:ea typeface="Calibri"/>
                <a:cs typeface="Calibri"/>
                <a:sym typeface="Calibri"/>
              </a:rPr>
              <a:t>Very Large Scale </a:t>
            </a:r>
            <a:endParaRPr sz="1000">
              <a:solidFill>
                <a:schemeClr val="dk1"/>
              </a:solidFill>
              <a:highlight>
                <a:schemeClr val="lt1"/>
              </a:highlight>
              <a:latin typeface="Calibri"/>
              <a:ea typeface="Calibri"/>
              <a:cs typeface="Calibri"/>
              <a:sym typeface="Calibri"/>
            </a:endParaRPr>
          </a:p>
          <a:p>
            <a:pPr marL="914400" lvl="0" indent="0" algn="l" rtl="0">
              <a:lnSpc>
                <a:spcPct val="50000"/>
              </a:lnSpc>
              <a:spcBef>
                <a:spcPts val="1600"/>
              </a:spcBef>
              <a:spcAft>
                <a:spcPts val="0"/>
              </a:spcAft>
              <a:buSzPts val="800"/>
              <a:buNone/>
            </a:pPr>
            <a:r>
              <a:rPr lang="en-US" sz="1000">
                <a:solidFill>
                  <a:schemeClr val="dk1"/>
                </a:solidFill>
                <a:highlight>
                  <a:schemeClr val="lt1"/>
                </a:highlight>
                <a:latin typeface="Calibri"/>
                <a:ea typeface="Calibri"/>
                <a:cs typeface="Calibri"/>
                <a:sym typeface="Calibri"/>
              </a:rPr>
              <a:t>   Integration</a:t>
            </a:r>
            <a:endParaRPr sz="1000">
              <a:solidFill>
                <a:schemeClr val="dk1"/>
              </a:solidFill>
              <a:highlight>
                <a:schemeClr val="lt1"/>
              </a:highlight>
              <a:latin typeface="Calibri"/>
              <a:ea typeface="Calibri"/>
              <a:cs typeface="Calibri"/>
              <a:sym typeface="Calibri"/>
            </a:endParaRPr>
          </a:p>
          <a:p>
            <a:pPr marL="0" lvl="0" indent="0" algn="l" rtl="0">
              <a:lnSpc>
                <a:spcPct val="50000"/>
              </a:lnSpc>
              <a:spcBef>
                <a:spcPts val="1600"/>
              </a:spcBef>
              <a:spcAft>
                <a:spcPts val="0"/>
              </a:spcAft>
              <a:buSzPts val="800"/>
              <a:buNone/>
            </a:pPr>
            <a:r>
              <a:rPr lang="en-US" sz="1000">
                <a:solidFill>
                  <a:schemeClr val="dk1"/>
                </a:solidFill>
                <a:latin typeface="Calibri"/>
                <a:ea typeface="Calibri"/>
                <a:cs typeface="Calibri"/>
                <a:sym typeface="Calibri"/>
              </a:rPr>
              <a:t>Processing	: Faster than 3nd G</a:t>
            </a:r>
            <a:endParaRPr sz="1000">
              <a:solidFill>
                <a:schemeClr val="dk1"/>
              </a:solidFill>
              <a:latin typeface="Calibri"/>
              <a:ea typeface="Calibri"/>
              <a:cs typeface="Calibri"/>
              <a:sym typeface="Calibri"/>
            </a:endParaRPr>
          </a:p>
          <a:p>
            <a:pPr marL="0" lvl="0" indent="0" algn="l" rtl="0">
              <a:lnSpc>
                <a:spcPct val="150000"/>
              </a:lnSpc>
              <a:spcBef>
                <a:spcPts val="1600"/>
              </a:spcBef>
              <a:spcAft>
                <a:spcPts val="0"/>
              </a:spcAft>
              <a:buSzPts val="800"/>
              <a:buNone/>
            </a:pPr>
            <a:r>
              <a:rPr lang="en-US" sz="1000">
                <a:solidFill>
                  <a:schemeClr val="dk1"/>
                </a:solidFill>
                <a:latin typeface="Calibri"/>
                <a:ea typeface="Calibri"/>
                <a:cs typeface="Calibri"/>
                <a:sym typeface="Calibri"/>
              </a:rPr>
              <a:t>Characteristic	: </a:t>
            </a:r>
            <a:r>
              <a:rPr lang="en-US" sz="1000">
                <a:solidFill>
                  <a:schemeClr val="dk1"/>
                </a:solidFill>
                <a:highlight>
                  <a:schemeClr val="lt1"/>
                </a:highlight>
                <a:latin typeface="Calibri"/>
                <a:ea typeface="Calibri"/>
                <a:cs typeface="Calibri"/>
                <a:sym typeface="Calibri"/>
              </a:rPr>
              <a:t>The personal computer and user friendly micro-programs, very fast processor chip high level language, OOP(Object Oriented Programming) VLSI (Very Large Scale Integration)</a:t>
            </a:r>
            <a:endParaRPr sz="1000">
              <a:solidFill>
                <a:schemeClr val="dk1"/>
              </a:solidFill>
              <a:highlight>
                <a:schemeClr val="lt1"/>
              </a:highlight>
              <a:latin typeface="Calibri"/>
              <a:ea typeface="Calibri"/>
              <a:cs typeface="Calibri"/>
              <a:sym typeface="Calibri"/>
            </a:endParaRPr>
          </a:p>
          <a:p>
            <a:pPr marL="0" lvl="0" indent="0" algn="l" rtl="0">
              <a:lnSpc>
                <a:spcPct val="150000"/>
              </a:lnSpc>
              <a:spcBef>
                <a:spcPts val="1600"/>
              </a:spcBef>
              <a:spcAft>
                <a:spcPts val="0"/>
              </a:spcAft>
              <a:buSzPts val="800"/>
              <a:buNone/>
            </a:pPr>
            <a:endParaRPr sz="1000">
              <a:solidFill>
                <a:schemeClr val="dk1"/>
              </a:solidFill>
              <a:highlight>
                <a:schemeClr val="lt1"/>
              </a:highlight>
              <a:latin typeface="Calibri"/>
              <a:ea typeface="Calibri"/>
              <a:cs typeface="Calibri"/>
              <a:sym typeface="Calibri"/>
            </a:endParaRPr>
          </a:p>
          <a:p>
            <a:pPr marL="0" lvl="0" indent="0" algn="l" rtl="0">
              <a:lnSpc>
                <a:spcPct val="150000"/>
              </a:lnSpc>
              <a:spcBef>
                <a:spcPts val="1600"/>
              </a:spcBef>
              <a:spcAft>
                <a:spcPts val="0"/>
              </a:spcAft>
              <a:buClr>
                <a:schemeClr val="dk1"/>
              </a:buClr>
              <a:buSzPts val="800"/>
              <a:buFont typeface="Arial"/>
              <a:buNone/>
            </a:pPr>
            <a:endParaRPr sz="1000">
              <a:solidFill>
                <a:schemeClr val="dk1"/>
              </a:solidFill>
              <a:highlight>
                <a:schemeClr val="lt1"/>
              </a:highlight>
              <a:latin typeface="Calibri"/>
              <a:ea typeface="Calibri"/>
              <a:cs typeface="Calibri"/>
              <a:sym typeface="Calibri"/>
            </a:endParaRPr>
          </a:p>
          <a:p>
            <a:pPr marL="0" lvl="0" indent="0" algn="ctr" rtl="0">
              <a:lnSpc>
                <a:spcPct val="115000"/>
              </a:lnSpc>
              <a:spcBef>
                <a:spcPts val="1600"/>
              </a:spcBef>
              <a:spcAft>
                <a:spcPts val="0"/>
              </a:spcAft>
              <a:buClr>
                <a:schemeClr val="dk1"/>
              </a:buClr>
              <a:buSzPts val="800"/>
              <a:buFont typeface="Arial"/>
              <a:buNone/>
            </a:pPr>
            <a:endParaRPr sz="1000">
              <a:solidFill>
                <a:schemeClr val="dk1"/>
              </a:solidFill>
              <a:latin typeface="Calibri"/>
              <a:ea typeface="Calibri"/>
              <a:cs typeface="Calibri"/>
              <a:sym typeface="Calibri"/>
            </a:endParaRPr>
          </a:p>
          <a:p>
            <a:pPr marL="0" lvl="0" indent="0" algn="l" rtl="0">
              <a:lnSpc>
                <a:spcPct val="100000"/>
              </a:lnSpc>
              <a:spcBef>
                <a:spcPts val="160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59" name="Google Shape;159;gc6178b0a35_0_1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c6178b0a35_0_7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2" name="Google Shape;192;gc6178b0a35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c6178b0a35_0_1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gc6178b0a35_0_1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6178b0a35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gc6178b0a35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46" b="0" i="0">
                <a:solidFill>
                  <a:srgbClr val="2B3F4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500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46" b="0" i="0">
                <a:solidFill>
                  <a:srgbClr val="2B3F41"/>
                </a:solidFill>
                <a:latin typeface="Cambria"/>
                <a:cs typeface="Cambria"/>
              </a:defRPr>
            </a:lvl1pPr>
          </a:lstStyle>
          <a:p>
            <a:endParaRPr/>
          </a:p>
        </p:txBody>
      </p:sp>
      <p:sp>
        <p:nvSpPr>
          <p:cNvPr id="3" name="Holder 3"/>
          <p:cNvSpPr>
            <a:spLocks noGrp="1"/>
          </p:cNvSpPr>
          <p:nvPr>
            <p:ph sz="half" idx="2"/>
          </p:nvPr>
        </p:nvSpPr>
        <p:spPr>
          <a:xfrm>
            <a:off x="731520" y="1520255"/>
            <a:ext cx="6364224"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520255"/>
            <a:ext cx="6364224"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5785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gjVX47dLlN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88265"/>
            <a:ext cx="14630400" cy="8229600"/>
          </a:xfrm>
          <a:prstGeom prst="rect">
            <a:avLst/>
          </a:prstGeom>
          <a:solidFill>
            <a:srgbClr val="FFFFFF"/>
          </a:solidFill>
          <a:ln w="13811">
            <a:solidFill>
              <a:srgbClr val="E5E0DF"/>
            </a:solidFill>
            <a:prstDash val="solid"/>
          </a:ln>
        </p:spPr>
      </p:sp>
      <p:sp>
        <p:nvSpPr>
          <p:cNvPr id="4" name="Text 2"/>
          <p:cNvSpPr/>
          <p:nvPr/>
        </p:nvSpPr>
        <p:spPr>
          <a:xfrm>
            <a:off x="6319599" y="2440186"/>
            <a:ext cx="7477601" cy="1666399"/>
          </a:xfrm>
          <a:prstGeom prst="rect">
            <a:avLst/>
          </a:prstGeom>
          <a:noFill/>
          <a:ln/>
        </p:spPr>
        <p:txBody>
          <a:bodyPr wrap="square" rtlCol="0" anchor="t"/>
          <a:lstStyle/>
          <a:p>
            <a:pPr marL="0" indent="0">
              <a:lnSpc>
                <a:spcPts val="6561"/>
              </a:lnSpc>
              <a:buNone/>
            </a:pPr>
            <a:r>
              <a:rPr lang="en-US" sz="5249" dirty="0">
                <a:solidFill>
                  <a:srgbClr val="272D45"/>
                </a:solidFill>
                <a:latin typeface="Kanit" pitchFamily="34" charset="0"/>
                <a:ea typeface="Kanit" pitchFamily="34" charset="-122"/>
                <a:cs typeface="Kanit" pitchFamily="34" charset="-120"/>
              </a:rPr>
              <a:t>The Basic Principles of ICT</a:t>
            </a:r>
            <a:endParaRPr lang="en-US" sz="5249" dirty="0"/>
          </a:p>
        </p:txBody>
      </p:sp>
      <p:sp>
        <p:nvSpPr>
          <p:cNvPr id="5" name="Text 3"/>
          <p:cNvSpPr/>
          <p:nvPr/>
        </p:nvSpPr>
        <p:spPr>
          <a:xfrm>
            <a:off x="6319599" y="4439841"/>
            <a:ext cx="7477601" cy="710803"/>
          </a:xfrm>
          <a:prstGeom prst="rect">
            <a:avLst/>
          </a:prstGeom>
          <a:noFill/>
          <a:ln/>
        </p:spPr>
        <p:txBody>
          <a:bodyPr wrap="square" rtlCol="0" anchor="t"/>
          <a:lstStyle/>
          <a:p>
            <a:pPr marL="0" indent="0">
              <a:lnSpc>
                <a:spcPts val="2799"/>
              </a:lnSpc>
              <a:buNone/>
            </a:pPr>
            <a:r>
              <a:rPr lang="en-US" sz="1750" dirty="0">
                <a:solidFill>
                  <a:srgbClr val="2C3249"/>
                </a:solidFill>
                <a:latin typeface="Martel Sans" pitchFamily="34" charset="0"/>
                <a:ea typeface="Martel Sans" pitchFamily="34" charset="-122"/>
                <a:cs typeface="Martel Sans" pitchFamily="34" charset="-120"/>
              </a:rPr>
              <a:t>This presentation will explore the fundamental aspects of modern technology, their purpose and implications.</a:t>
            </a:r>
            <a:endParaRPr lang="en-US" sz="1750" dirty="0"/>
          </a:p>
        </p:txBody>
      </p:sp>
      <p:sp>
        <p:nvSpPr>
          <p:cNvPr id="8" name="Text 6"/>
          <p:cNvSpPr/>
          <p:nvPr/>
        </p:nvSpPr>
        <p:spPr>
          <a:xfrm>
            <a:off x="6786086" y="5400556"/>
            <a:ext cx="2735580" cy="388858"/>
          </a:xfrm>
          <a:prstGeom prst="rect">
            <a:avLst/>
          </a:prstGeom>
          <a:noFill/>
          <a:ln/>
        </p:spPr>
        <p:txBody>
          <a:bodyPr wrap="none" rtlCol="0" anchor="t"/>
          <a:lstStyle/>
          <a:p>
            <a:pPr marL="0" indent="0" algn="l">
              <a:lnSpc>
                <a:spcPts val="3062"/>
              </a:lnSpc>
              <a:buNone/>
            </a:pPr>
            <a:r>
              <a:rPr lang="en-US" sz="2187" b="1" dirty="0">
                <a:solidFill>
                  <a:srgbClr val="2C3249"/>
                </a:solidFill>
                <a:latin typeface="Martel Sans" pitchFamily="34" charset="0"/>
                <a:ea typeface="Martel Sans" pitchFamily="34" charset="-122"/>
                <a:cs typeface="Martel Sans" pitchFamily="34" charset="-120"/>
              </a:rPr>
              <a:t>by Vitha Octavanny</a:t>
            </a:r>
            <a:endParaRPr lang="en-US" sz="2187" dirty="0"/>
          </a:p>
        </p:txBody>
      </p:sp>
      <p:pic>
        <p:nvPicPr>
          <p:cNvPr id="9"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2377440" y="0"/>
            <a:ext cx="9875520" cy="1920240"/>
          </a:xfrm>
          <a:prstGeom prst="rect">
            <a:avLst/>
          </a:prstGeom>
          <a:noFill/>
          <a:ln>
            <a:noFill/>
          </a:ln>
        </p:spPr>
        <p:txBody>
          <a:bodyPr spcFirstLastPara="1" wrap="square" lIns="109710" tIns="54840" rIns="109710" bIns="54840" anchor="b" anchorCtr="0">
            <a:noAutofit/>
          </a:bodyPr>
          <a:lstStyle/>
          <a:p>
            <a:pPr>
              <a:lnSpc>
                <a:spcPct val="120833"/>
              </a:lnSpc>
              <a:spcBef>
                <a:spcPts val="0"/>
              </a:spcBef>
              <a:buClr>
                <a:schemeClr val="dk2"/>
              </a:buClr>
              <a:buSzPts val="4800"/>
            </a:pPr>
            <a:r>
              <a:rPr lang="en-US" sz="4400" b="1" dirty="0" err="1">
                <a:solidFill>
                  <a:schemeClr val="dk2"/>
                </a:solidFill>
                <a:latin typeface="Palatino Linotype"/>
                <a:ea typeface="Palatino Linotype"/>
                <a:cs typeface="Palatino Linotype"/>
                <a:sym typeface="Palatino Linotype"/>
              </a:rPr>
              <a:t>Komputer</a:t>
            </a:r>
            <a:r>
              <a:rPr lang="en-US" sz="4400" b="1" dirty="0">
                <a:solidFill>
                  <a:schemeClr val="dk2"/>
                </a:solidFill>
                <a:latin typeface="Palatino Linotype"/>
                <a:ea typeface="Palatino Linotype"/>
                <a:cs typeface="Palatino Linotype"/>
                <a:sym typeface="Palatino Linotype"/>
              </a:rPr>
              <a:t> </a:t>
            </a:r>
            <a:r>
              <a:rPr lang="en-US" sz="4400" b="1" dirty="0" err="1">
                <a:solidFill>
                  <a:schemeClr val="dk2"/>
                </a:solidFill>
                <a:latin typeface="Palatino Linotype"/>
                <a:ea typeface="Palatino Linotype"/>
                <a:cs typeface="Palatino Linotype"/>
                <a:sym typeface="Palatino Linotype"/>
              </a:rPr>
              <a:t>Generasi</a:t>
            </a:r>
            <a:r>
              <a:rPr lang="en-US" sz="4400" b="1" dirty="0">
                <a:solidFill>
                  <a:schemeClr val="dk2"/>
                </a:solidFill>
                <a:latin typeface="Palatino Linotype"/>
                <a:ea typeface="Palatino Linotype"/>
                <a:cs typeface="Palatino Linotype"/>
                <a:sym typeface="Palatino Linotype"/>
              </a:rPr>
              <a:t> </a:t>
            </a:r>
            <a:r>
              <a:rPr lang="en-US" sz="4400" b="1" dirty="0" err="1">
                <a:solidFill>
                  <a:schemeClr val="dk2"/>
                </a:solidFill>
                <a:latin typeface="Palatino Linotype"/>
                <a:ea typeface="Palatino Linotype"/>
                <a:cs typeface="Palatino Linotype"/>
                <a:sym typeface="Palatino Linotype"/>
              </a:rPr>
              <a:t>Kelima</a:t>
            </a:r>
            <a:r>
              <a:rPr lang="en-US" sz="4400" b="1" dirty="0">
                <a:solidFill>
                  <a:schemeClr val="dk2"/>
                </a:solidFill>
                <a:latin typeface="Palatino Linotype"/>
                <a:ea typeface="Palatino Linotype"/>
                <a:cs typeface="Palatino Linotype"/>
                <a:sym typeface="Palatino Linotype"/>
              </a:rPr>
              <a:t> (</a:t>
            </a:r>
            <a:r>
              <a:rPr lang="en-US" sz="4400" b="1" dirty="0" err="1">
                <a:solidFill>
                  <a:schemeClr val="dk2"/>
                </a:solidFill>
                <a:latin typeface="Palatino Linotype"/>
                <a:ea typeface="Palatino Linotype"/>
                <a:cs typeface="Palatino Linotype"/>
                <a:sym typeface="Palatino Linotype"/>
              </a:rPr>
              <a:t>sekarang</a:t>
            </a:r>
            <a:r>
              <a:rPr lang="en-US" sz="4400" b="1" dirty="0">
                <a:solidFill>
                  <a:schemeClr val="dk2"/>
                </a:solidFill>
                <a:latin typeface="Palatino Linotype"/>
                <a:ea typeface="Palatino Linotype"/>
                <a:cs typeface="Palatino Linotype"/>
                <a:sym typeface="Palatino Linotype"/>
              </a:rPr>
              <a:t>-masa </a:t>
            </a:r>
            <a:r>
              <a:rPr lang="en-US" sz="4400" b="1" dirty="0" err="1">
                <a:solidFill>
                  <a:schemeClr val="dk2"/>
                </a:solidFill>
                <a:latin typeface="Palatino Linotype"/>
                <a:ea typeface="Palatino Linotype"/>
                <a:cs typeface="Palatino Linotype"/>
                <a:sym typeface="Palatino Linotype"/>
              </a:rPr>
              <a:t>depan</a:t>
            </a:r>
            <a:r>
              <a:rPr lang="en-US" sz="4400" b="1" dirty="0">
                <a:solidFill>
                  <a:schemeClr val="dk2"/>
                </a:solidFill>
                <a:latin typeface="Palatino Linotype"/>
                <a:ea typeface="Palatino Linotype"/>
                <a:cs typeface="Palatino Linotype"/>
                <a:sym typeface="Palatino Linotype"/>
              </a:rPr>
              <a:t>) </a:t>
            </a:r>
            <a:endParaRPr sz="2400" dirty="0"/>
          </a:p>
        </p:txBody>
      </p:sp>
      <p:pic>
        <p:nvPicPr>
          <p:cNvPr id="138" name="Google Shape;138;p6"/>
          <p:cNvPicPr preferRelativeResize="0">
            <a:picLocks noGrp="1"/>
          </p:cNvPicPr>
          <p:nvPr>
            <p:ph type="body" idx="1"/>
          </p:nvPr>
        </p:nvPicPr>
        <p:blipFill rotWithShape="1">
          <a:blip r:embed="rId3">
            <a:alphaModFix/>
          </a:blip>
          <a:srcRect/>
          <a:stretch/>
        </p:blipFill>
        <p:spPr>
          <a:xfrm>
            <a:off x="1863090" y="1996440"/>
            <a:ext cx="3154680" cy="2080260"/>
          </a:xfrm>
          <a:prstGeom prst="rect">
            <a:avLst/>
          </a:prstGeom>
          <a:noFill/>
          <a:ln>
            <a:noFill/>
          </a:ln>
        </p:spPr>
      </p:pic>
      <p:pic>
        <p:nvPicPr>
          <p:cNvPr id="139" name="Google Shape;139;p6"/>
          <p:cNvPicPr preferRelativeResize="0"/>
          <p:nvPr/>
        </p:nvPicPr>
        <p:blipFill rotWithShape="1">
          <a:blip r:embed="rId4">
            <a:alphaModFix/>
          </a:blip>
          <a:srcRect/>
          <a:stretch/>
        </p:blipFill>
        <p:spPr>
          <a:xfrm>
            <a:off x="9475470" y="1945005"/>
            <a:ext cx="3154680" cy="2091690"/>
          </a:xfrm>
          <a:prstGeom prst="rect">
            <a:avLst/>
          </a:prstGeom>
          <a:noFill/>
          <a:ln>
            <a:noFill/>
          </a:ln>
        </p:spPr>
      </p:pic>
      <p:pic>
        <p:nvPicPr>
          <p:cNvPr id="140" name="Google Shape;140;p6"/>
          <p:cNvPicPr preferRelativeResize="0"/>
          <p:nvPr/>
        </p:nvPicPr>
        <p:blipFill rotWithShape="1">
          <a:blip r:embed="rId5">
            <a:alphaModFix/>
          </a:blip>
          <a:srcRect/>
          <a:stretch/>
        </p:blipFill>
        <p:spPr>
          <a:xfrm>
            <a:off x="9384031" y="6252210"/>
            <a:ext cx="3417570" cy="1920240"/>
          </a:xfrm>
          <a:prstGeom prst="rect">
            <a:avLst/>
          </a:prstGeom>
          <a:noFill/>
          <a:ln>
            <a:noFill/>
          </a:ln>
        </p:spPr>
      </p:pic>
      <p:sp>
        <p:nvSpPr>
          <p:cNvPr id="141" name="Google Shape;141;p6"/>
          <p:cNvSpPr txBox="1"/>
          <p:nvPr/>
        </p:nvSpPr>
        <p:spPr>
          <a:xfrm>
            <a:off x="1828801" y="5459731"/>
            <a:ext cx="7555230" cy="3065406"/>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Komputer</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generasi</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kelima</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ini</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adalah</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komputer</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yang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kita</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gunakan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ditandai</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dengan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dengan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munculnya</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LSI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atau</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i="1" dirty="0">
                <a:solidFill>
                  <a:schemeClr val="dk1"/>
                </a:solidFill>
                <a:latin typeface="Calibri" panose="020F0502020204030204" pitchFamily="34" charset="0"/>
                <a:ea typeface="Palatino Linotype"/>
                <a:cs typeface="Calibri" panose="020F0502020204030204" pitchFamily="34" charset="0"/>
                <a:sym typeface="Palatino Linotype"/>
              </a:rPr>
              <a:t>large scale integration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yang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merupakan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pemadatan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ribuan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mikroprosesor</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kedalam</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satu</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mikroprosesor</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Komputer</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generasi</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ini</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ditandai</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juga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dengan</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munculnya</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semi </a:t>
            </a:r>
            <a:r>
              <a:rPr lang="en-US" sz="2400" dirty="0" err="1">
                <a:solidFill>
                  <a:schemeClr val="dk1"/>
                </a:solidFill>
                <a:latin typeface="Calibri" panose="020F0502020204030204" pitchFamily="34" charset="0"/>
                <a:ea typeface="Palatino Linotype"/>
                <a:cs typeface="Calibri" panose="020F0502020204030204" pitchFamily="34" charset="0"/>
                <a:sym typeface="Palatino Linotype"/>
              </a:rPr>
              <a:t>konduktor</a:t>
            </a:r>
            <a: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t>.  </a:t>
            </a:r>
            <a:endParaRPr sz="2400" dirty="0">
              <a:latin typeface="Calibri" panose="020F0502020204030204" pitchFamily="34" charset="0"/>
              <a:cs typeface="Calibri" panose="020F0502020204030204" pitchFamily="34" charset="0"/>
            </a:endParaRPr>
          </a:p>
          <a:p>
            <a:pPr algn="just">
              <a:buClr>
                <a:schemeClr val="dk1"/>
              </a:buClr>
              <a:buSzPts val="1800"/>
            </a:pPr>
            <a:br>
              <a:rPr lang="en-US" sz="2400" dirty="0">
                <a:solidFill>
                  <a:schemeClr val="dk1"/>
                </a:solidFill>
                <a:latin typeface="Calibri" panose="020F0502020204030204" pitchFamily="34" charset="0"/>
                <a:ea typeface="Palatino Linotype"/>
                <a:cs typeface="Calibri" panose="020F0502020204030204" pitchFamily="34" charset="0"/>
                <a:sym typeface="Palatino Linotype"/>
              </a:rPr>
            </a:br>
            <a:endParaRPr sz="2400" dirty="0">
              <a:latin typeface="Calibri" panose="020F0502020204030204" pitchFamily="34" charset="0"/>
              <a:cs typeface="Calibri" panose="020F0502020204030204" pitchFamily="34" charset="0"/>
            </a:endParaRPr>
          </a:p>
        </p:txBody>
      </p:sp>
      <p:sp>
        <p:nvSpPr>
          <p:cNvPr id="142" name="Google Shape;142;p6"/>
          <p:cNvSpPr txBox="1"/>
          <p:nvPr/>
        </p:nvSpPr>
        <p:spPr>
          <a:xfrm>
            <a:off x="4981559" y="1944991"/>
            <a:ext cx="4690440" cy="3102339"/>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quantum dan </a:t>
            </a:r>
            <a:r>
              <a:rPr lang="en-US" sz="2160" dirty="0" err="1">
                <a:solidFill>
                  <a:schemeClr val="dk1"/>
                </a:solidFill>
                <a:ea typeface="Palatino Linotype"/>
                <a:cs typeface="Palatino Linotype"/>
                <a:sym typeface="Palatino Linotype"/>
              </a:rPr>
              <a:t>penggunaan</a:t>
            </a:r>
            <a:r>
              <a:rPr lang="en-US" sz="2160" dirty="0">
                <a:solidFill>
                  <a:schemeClr val="dk1"/>
                </a:solidFill>
                <a:ea typeface="Palatino Linotype"/>
                <a:cs typeface="Palatino Linotype"/>
                <a:sym typeface="Palatino Linotype"/>
              </a:rPr>
              <a:t> </a:t>
            </a:r>
            <a:r>
              <a:rPr lang="en-US" sz="2160" i="1" dirty="0">
                <a:solidFill>
                  <a:schemeClr val="dk1"/>
                </a:solidFill>
                <a:ea typeface="Palatino Linotype"/>
                <a:cs typeface="Palatino Linotype"/>
                <a:sym typeface="Palatino Linotype"/>
              </a:rPr>
              <a:t>nano technology</a:t>
            </a:r>
            <a:r>
              <a:rPr lang="en-US" sz="2160" dirty="0">
                <a:solidFill>
                  <a:schemeClr val="dk1"/>
                </a:solidFill>
                <a:ea typeface="Palatino Linotype"/>
                <a:cs typeface="Palatino Linotype"/>
                <a:sym typeface="Palatino Linotype"/>
              </a:rPr>
              <a:t> juga </a:t>
            </a:r>
            <a:r>
              <a:rPr lang="en-US" sz="2160" dirty="0" err="1">
                <a:solidFill>
                  <a:schemeClr val="dk1"/>
                </a:solidFill>
                <a:ea typeface="Palatino Linotype"/>
                <a:cs typeface="Palatino Linotype"/>
                <a:sym typeface="Palatino Linotype"/>
              </a:rPr>
              <a:t>akan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merubah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besar-besaran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wajah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yang </a:t>
            </a:r>
            <a:r>
              <a:rPr lang="en-US" sz="2160" dirty="0" err="1">
                <a:solidFill>
                  <a:schemeClr val="dk1"/>
                </a:solidFill>
                <a:ea typeface="Palatino Linotype"/>
                <a:cs typeface="Palatino Linotype"/>
                <a:sym typeface="Palatino Linotype"/>
              </a:rPr>
              <a:t>kita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kenal</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Tujuan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dari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kelima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adalah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mengembangkan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yang </a:t>
            </a:r>
            <a:r>
              <a:rPr lang="en-US" sz="2160" dirty="0" err="1">
                <a:solidFill>
                  <a:schemeClr val="dk1"/>
                </a:solidFill>
                <a:ea typeface="Palatino Linotype"/>
                <a:cs typeface="Palatino Linotype"/>
                <a:sym typeface="Palatino Linotype"/>
              </a:rPr>
              <a:t>dapat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merespon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suara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bahasa</a:t>
            </a:r>
            <a:r>
              <a:rPr lang="en-US" sz="2160" dirty="0">
                <a:solidFill>
                  <a:schemeClr val="dk1"/>
                </a:solidFill>
                <a:ea typeface="Palatino Linotype"/>
                <a:cs typeface="Palatino Linotype"/>
                <a:sym typeface="Palatino Linotype"/>
              </a:rPr>
              <a:t> dan </a:t>
            </a:r>
            <a:r>
              <a:rPr lang="en-US" sz="2160" dirty="0" err="1">
                <a:solidFill>
                  <a:schemeClr val="dk1"/>
                </a:solidFill>
                <a:ea typeface="Palatino Linotype"/>
                <a:cs typeface="Palatino Linotype"/>
                <a:sym typeface="Palatino Linotype"/>
              </a:rPr>
              <a:t>dapat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belajar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secara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sadar</a:t>
            </a:r>
            <a:r>
              <a:rPr lang="en-US" sz="2160" dirty="0">
                <a:solidFill>
                  <a:schemeClr val="dk1"/>
                </a:solidFill>
                <a:ea typeface="Palatino Linotype"/>
                <a:cs typeface="Palatino Linotype"/>
                <a:sym typeface="Palatino Linotype"/>
              </a:rPr>
              <a:t> artificial </a:t>
            </a:r>
            <a:r>
              <a:rPr lang="en-US" sz="2160" dirty="0" err="1">
                <a:solidFill>
                  <a:schemeClr val="dk1"/>
                </a:solidFill>
                <a:ea typeface="Palatino Linotype"/>
                <a:cs typeface="Palatino Linotype"/>
                <a:sym typeface="Palatino Linotype"/>
              </a:rPr>
              <a:t>intelegent</a:t>
            </a:r>
            <a:r>
              <a:rPr lang="en-US" sz="2160" dirty="0">
                <a:solidFill>
                  <a:schemeClr val="dk1"/>
                </a:solidFill>
                <a:ea typeface="Palatino Linotype"/>
                <a:cs typeface="Palatino Linotype"/>
                <a:sym typeface="Palatino Linotype"/>
              </a:rPr>
              <a:t> ( AI)</a:t>
            </a:r>
            <a:endParaRPr sz="216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p:nvPr/>
        </p:nvSpPr>
        <p:spPr>
          <a:xfrm>
            <a:off x="3099190" y="3149520"/>
            <a:ext cx="857280" cy="53280"/>
          </a:xfrm>
          <a:prstGeom prst="roundRect">
            <a:avLst>
              <a:gd name="adj" fmla="val 50000"/>
            </a:avLst>
          </a:prstGeom>
          <a:solidFill>
            <a:srgbClr val="999999"/>
          </a:solidFill>
          <a:ln w="9525" cap="flat" cmpd="sng">
            <a:solidFill>
              <a:srgbClr val="999999"/>
            </a:solidFill>
            <a:prstDash val="solid"/>
            <a:round/>
            <a:headEnd type="none" w="sm" len="sm"/>
            <a:tailEnd type="none" w="sm" len="sm"/>
          </a:ln>
        </p:spPr>
        <p:txBody>
          <a:bodyPr spcFirstLastPara="1" wrap="square" lIns="146280" tIns="146280" rIns="146280" bIns="146280" anchor="ctr" anchorCtr="0">
            <a:noAutofit/>
          </a:bodyPr>
          <a:lstStyle/>
          <a:p>
            <a:pPr>
              <a:buClr>
                <a:srgbClr val="000000"/>
              </a:buClr>
              <a:buSzPts val="1100"/>
            </a:pPr>
            <a:endParaRPr sz="1760">
              <a:solidFill>
                <a:srgbClr val="000000"/>
              </a:solidFill>
              <a:latin typeface="Arial"/>
              <a:ea typeface="Arial"/>
              <a:cs typeface="Arial"/>
              <a:sym typeface="Arial"/>
            </a:endParaRPr>
          </a:p>
        </p:txBody>
      </p:sp>
      <p:grpSp>
        <p:nvGrpSpPr>
          <p:cNvPr id="162" name="Google Shape;162;p27"/>
          <p:cNvGrpSpPr/>
          <p:nvPr/>
        </p:nvGrpSpPr>
        <p:grpSpPr>
          <a:xfrm>
            <a:off x="277480" y="2729806"/>
            <a:ext cx="3371322" cy="4488574"/>
            <a:chOff x="129941" y="1957150"/>
            <a:chExt cx="2337300" cy="3111879"/>
          </a:xfrm>
        </p:grpSpPr>
        <p:sp>
          <p:nvSpPr>
            <p:cNvPr id="163" name="Google Shape;163;p27"/>
            <p:cNvSpPr/>
            <p:nvPr/>
          </p:nvSpPr>
          <p:spPr>
            <a:xfrm>
              <a:off x="1151886" y="1957150"/>
              <a:ext cx="594300" cy="594300"/>
            </a:xfrm>
            <a:prstGeom prst="ellipse">
              <a:avLst/>
            </a:prstGeom>
            <a:noFill/>
            <a:ln w="38100" cap="flat" cmpd="sng">
              <a:solidFill>
                <a:srgbClr val="999999"/>
              </a:solidFill>
              <a:prstDash val="solid"/>
              <a:round/>
              <a:headEnd type="none" w="sm" len="sm"/>
              <a:tailEnd type="none" w="sm" len="sm"/>
            </a:ln>
          </p:spPr>
          <p:txBody>
            <a:bodyPr spcFirstLastPara="1" wrap="square" lIns="146280" tIns="146280" rIns="146280" bIns="146280" anchor="ctr" anchorCtr="0">
              <a:noAutofit/>
            </a:bodyPr>
            <a:lstStyle/>
            <a:p>
              <a:pPr>
                <a:buClr>
                  <a:srgbClr val="000000"/>
                </a:buClr>
                <a:buSzPts val="1100"/>
              </a:pPr>
              <a:endParaRPr sz="1600">
                <a:latin typeface="Calibri"/>
                <a:ea typeface="Calibri"/>
                <a:cs typeface="Calibri"/>
                <a:sym typeface="Calibri"/>
              </a:endParaRPr>
            </a:p>
          </p:txBody>
        </p:sp>
        <p:sp>
          <p:nvSpPr>
            <p:cNvPr id="164" name="Google Shape;164;p27"/>
            <p:cNvSpPr txBox="1"/>
            <p:nvPr/>
          </p:nvSpPr>
          <p:spPr>
            <a:xfrm>
              <a:off x="1151890" y="2081800"/>
              <a:ext cx="594300" cy="321000"/>
            </a:xfrm>
            <a:prstGeom prst="rect">
              <a:avLst/>
            </a:prstGeom>
            <a:noFill/>
            <a:ln>
              <a:noFill/>
            </a:ln>
          </p:spPr>
          <p:txBody>
            <a:bodyPr spcFirstLastPara="1" wrap="square" lIns="146280" tIns="146280" rIns="146280" bIns="146280" anchor="t" anchorCtr="0">
              <a:noAutofit/>
            </a:bodyPr>
            <a:lstStyle/>
            <a:p>
              <a:pPr algn="ctr">
                <a:lnSpc>
                  <a:spcPct val="115000"/>
                </a:lnSpc>
                <a:spcAft>
                  <a:spcPts val="2560"/>
                </a:spcAft>
                <a:buClr>
                  <a:srgbClr val="000000"/>
                </a:buClr>
                <a:buSzPts val="800"/>
              </a:pPr>
              <a:r>
                <a:rPr lang="en-US" sz="1600" b="1" dirty="0">
                  <a:latin typeface="Calibri"/>
                  <a:ea typeface="Calibri"/>
                  <a:cs typeface="Calibri"/>
                  <a:sym typeface="Calibri"/>
                </a:rPr>
                <a:t>1940</a:t>
              </a:r>
              <a:endParaRPr sz="1600" b="1" dirty="0">
                <a:latin typeface="Calibri"/>
                <a:ea typeface="Calibri"/>
                <a:cs typeface="Calibri"/>
                <a:sym typeface="Calibri"/>
              </a:endParaRPr>
            </a:p>
          </p:txBody>
        </p:sp>
        <p:sp>
          <p:nvSpPr>
            <p:cNvPr id="165" name="Google Shape;165;p27"/>
            <p:cNvSpPr txBox="1"/>
            <p:nvPr/>
          </p:nvSpPr>
          <p:spPr>
            <a:xfrm>
              <a:off x="594488" y="2660925"/>
              <a:ext cx="1709100" cy="446400"/>
            </a:xfrm>
            <a:prstGeom prst="rect">
              <a:avLst/>
            </a:prstGeom>
            <a:noFill/>
            <a:ln>
              <a:noFill/>
            </a:ln>
          </p:spPr>
          <p:txBody>
            <a:bodyPr spcFirstLastPara="1" wrap="square" lIns="146280" tIns="146280" rIns="146280" bIns="146280" anchor="b" anchorCtr="0">
              <a:noAutofit/>
            </a:bodyPr>
            <a:lstStyle/>
            <a:p>
              <a:pPr algn="ctr">
                <a:lnSpc>
                  <a:spcPct val="115000"/>
                </a:lnSpc>
                <a:buClr>
                  <a:srgbClr val="000000"/>
                </a:buClr>
                <a:buSzPts val="1000"/>
              </a:pPr>
              <a:r>
                <a:rPr lang="en-US" sz="1600" b="1">
                  <a:latin typeface="Calibri"/>
                  <a:ea typeface="Calibri"/>
                  <a:cs typeface="Calibri"/>
                  <a:sym typeface="Calibri"/>
                </a:rPr>
                <a:t>Generation 1</a:t>
              </a:r>
              <a:endParaRPr sz="1600" b="1">
                <a:latin typeface="Calibri"/>
                <a:ea typeface="Calibri"/>
                <a:cs typeface="Calibri"/>
                <a:sym typeface="Calibri"/>
              </a:endParaRPr>
            </a:p>
          </p:txBody>
        </p:sp>
        <p:sp>
          <p:nvSpPr>
            <p:cNvPr id="166" name="Google Shape;166;p27"/>
            <p:cNvSpPr txBox="1"/>
            <p:nvPr/>
          </p:nvSpPr>
          <p:spPr>
            <a:xfrm>
              <a:off x="129941" y="3170929"/>
              <a:ext cx="2337300" cy="1898100"/>
            </a:xfrm>
            <a:prstGeom prst="rect">
              <a:avLst/>
            </a:prstGeom>
            <a:noFill/>
            <a:ln>
              <a:noFill/>
            </a:ln>
          </p:spPr>
          <p:txBody>
            <a:bodyPr spcFirstLastPara="1" wrap="square" lIns="146280" tIns="146280" rIns="146280" bIns="146280" anchor="t" anchorCtr="0">
              <a:noAutofit/>
            </a:bodyPr>
            <a:lstStyle/>
            <a:p>
              <a:pPr>
                <a:lnSpc>
                  <a:spcPct val="50000"/>
                </a:lnSpc>
                <a:buClr>
                  <a:srgbClr val="000000"/>
                </a:buClr>
                <a:buSzPts val="800"/>
              </a:pPr>
              <a:r>
                <a:rPr lang="en-US" sz="1600" dirty="0">
                  <a:latin typeface="Calibri"/>
                  <a:ea typeface="Calibri"/>
                  <a:cs typeface="Calibri"/>
                  <a:sym typeface="Calibri"/>
                </a:rPr>
                <a:t>Time Period.    : 1940-1956</a:t>
              </a:r>
              <a:endParaRPr sz="1600" dirty="0">
                <a:latin typeface="Calibri"/>
                <a:ea typeface="Calibri"/>
                <a:cs typeface="Calibri"/>
                <a:sym typeface="Calibri"/>
              </a:endParaRPr>
            </a:p>
            <a:p>
              <a:pPr>
                <a:lnSpc>
                  <a:spcPct val="50000"/>
                </a:lnSpc>
                <a:spcBef>
                  <a:spcPts val="2560"/>
                </a:spcBef>
                <a:buClr>
                  <a:srgbClr val="000000"/>
                </a:buClr>
                <a:buSzPts val="800"/>
              </a:pPr>
              <a:r>
                <a:rPr lang="en-US" sz="1600" dirty="0">
                  <a:latin typeface="Calibri"/>
                  <a:ea typeface="Calibri"/>
                  <a:cs typeface="Calibri"/>
                  <a:sym typeface="Calibri"/>
                </a:rPr>
                <a:t>Size	      : Very Large	</a:t>
              </a:r>
              <a:endParaRPr sz="1600" dirty="0">
                <a:latin typeface="Calibri"/>
                <a:ea typeface="Calibri"/>
                <a:cs typeface="Calibri"/>
                <a:sym typeface="Calibri"/>
              </a:endParaRPr>
            </a:p>
            <a:p>
              <a:pPr>
                <a:lnSpc>
                  <a:spcPct val="50000"/>
                </a:lnSpc>
                <a:spcBef>
                  <a:spcPts val="2560"/>
                </a:spcBef>
                <a:buClr>
                  <a:srgbClr val="000000"/>
                </a:buClr>
                <a:buSzPts val="800"/>
              </a:pPr>
              <a:r>
                <a:rPr lang="en-US" sz="1600" dirty="0">
                  <a:latin typeface="Calibri"/>
                  <a:ea typeface="Calibri"/>
                  <a:cs typeface="Calibri"/>
                  <a:sym typeface="Calibri"/>
                </a:rPr>
                <a:t>Technology     : Vacuum tubes</a:t>
              </a:r>
              <a:endParaRPr sz="1600" dirty="0">
                <a:latin typeface="Calibri"/>
                <a:ea typeface="Calibri"/>
                <a:cs typeface="Calibri"/>
                <a:sym typeface="Calibri"/>
              </a:endParaRPr>
            </a:p>
            <a:p>
              <a:pPr>
                <a:lnSpc>
                  <a:spcPct val="50000"/>
                </a:lnSpc>
                <a:spcBef>
                  <a:spcPts val="2560"/>
                </a:spcBef>
                <a:buClr>
                  <a:srgbClr val="000000"/>
                </a:buClr>
                <a:buSzPts val="800"/>
              </a:pPr>
              <a:r>
                <a:rPr lang="en-US" sz="1600" dirty="0">
                  <a:latin typeface="Calibri"/>
                  <a:ea typeface="Calibri"/>
                  <a:cs typeface="Calibri"/>
                  <a:sym typeface="Calibri"/>
                </a:rPr>
                <a:t>Processing	: Very low</a:t>
              </a:r>
              <a:endParaRPr sz="1600" dirty="0">
                <a:latin typeface="Calibri"/>
                <a:ea typeface="Calibri"/>
                <a:cs typeface="Calibri"/>
                <a:sym typeface="Calibri"/>
              </a:endParaRPr>
            </a:p>
            <a:p>
              <a:pPr>
                <a:lnSpc>
                  <a:spcPct val="50000"/>
                </a:lnSpc>
                <a:spcBef>
                  <a:spcPts val="2560"/>
                </a:spcBef>
                <a:buClr>
                  <a:srgbClr val="000000"/>
                </a:buClr>
                <a:buSzPts val="800"/>
              </a:pPr>
              <a:endParaRPr sz="1600" dirty="0">
                <a:latin typeface="Calibri"/>
                <a:ea typeface="Calibri"/>
                <a:cs typeface="Calibri"/>
                <a:sym typeface="Calibri"/>
              </a:endParaRPr>
            </a:p>
          </p:txBody>
        </p:sp>
      </p:grpSp>
      <p:grpSp>
        <p:nvGrpSpPr>
          <p:cNvPr id="167" name="Google Shape;167;p27"/>
          <p:cNvGrpSpPr/>
          <p:nvPr/>
        </p:nvGrpSpPr>
        <p:grpSpPr>
          <a:xfrm>
            <a:off x="3648785" y="2729805"/>
            <a:ext cx="3454853" cy="2737661"/>
            <a:chOff x="2467229" y="1957150"/>
            <a:chExt cx="2395211" cy="1897990"/>
          </a:xfrm>
        </p:grpSpPr>
        <p:sp>
          <p:nvSpPr>
            <p:cNvPr id="168" name="Google Shape;168;p27"/>
            <p:cNvSpPr/>
            <p:nvPr/>
          </p:nvSpPr>
          <p:spPr>
            <a:xfrm>
              <a:off x="3058237" y="1957150"/>
              <a:ext cx="594300" cy="594300"/>
            </a:xfrm>
            <a:prstGeom prst="ellipse">
              <a:avLst/>
            </a:prstGeom>
            <a:noFill/>
            <a:ln w="38100" cap="flat" cmpd="sng">
              <a:solidFill>
                <a:srgbClr val="999999"/>
              </a:solidFill>
              <a:prstDash val="solid"/>
              <a:round/>
              <a:headEnd type="none" w="sm" len="sm"/>
              <a:tailEnd type="none" w="sm" len="sm"/>
            </a:ln>
          </p:spPr>
          <p:txBody>
            <a:bodyPr spcFirstLastPara="1" wrap="square" lIns="146280" tIns="146280" rIns="146280" bIns="146280" anchor="ctr" anchorCtr="0">
              <a:noAutofit/>
            </a:bodyPr>
            <a:lstStyle/>
            <a:p>
              <a:pPr>
                <a:buClr>
                  <a:srgbClr val="000000"/>
                </a:buClr>
                <a:buSzPts val="1100"/>
              </a:pPr>
              <a:endParaRPr sz="1600">
                <a:latin typeface="Calibri"/>
                <a:ea typeface="Calibri"/>
                <a:cs typeface="Calibri"/>
                <a:sym typeface="Calibri"/>
              </a:endParaRPr>
            </a:p>
          </p:txBody>
        </p:sp>
        <p:sp>
          <p:nvSpPr>
            <p:cNvPr id="169" name="Google Shape;169;p27"/>
            <p:cNvSpPr txBox="1"/>
            <p:nvPr/>
          </p:nvSpPr>
          <p:spPr>
            <a:xfrm>
              <a:off x="2467229" y="2660925"/>
              <a:ext cx="1709100" cy="446400"/>
            </a:xfrm>
            <a:prstGeom prst="rect">
              <a:avLst/>
            </a:prstGeom>
            <a:noFill/>
            <a:ln>
              <a:noFill/>
            </a:ln>
          </p:spPr>
          <p:txBody>
            <a:bodyPr spcFirstLastPara="1" wrap="square" lIns="146280" tIns="146280" rIns="146280" bIns="146280" anchor="b" anchorCtr="0">
              <a:noAutofit/>
            </a:bodyPr>
            <a:lstStyle/>
            <a:p>
              <a:pPr algn="ctr">
                <a:lnSpc>
                  <a:spcPct val="115000"/>
                </a:lnSpc>
                <a:buClr>
                  <a:srgbClr val="000000"/>
                </a:buClr>
                <a:buSzPts val="1000"/>
              </a:pPr>
              <a:r>
                <a:rPr lang="en-US" sz="1600" b="1">
                  <a:latin typeface="Calibri"/>
                  <a:ea typeface="Calibri"/>
                  <a:cs typeface="Calibri"/>
                  <a:sym typeface="Calibri"/>
                </a:rPr>
                <a:t>Generation 2</a:t>
              </a:r>
              <a:endParaRPr sz="1600" b="1">
                <a:latin typeface="Calibri"/>
                <a:ea typeface="Calibri"/>
                <a:cs typeface="Calibri"/>
                <a:sym typeface="Calibri"/>
              </a:endParaRPr>
            </a:p>
          </p:txBody>
        </p:sp>
        <p:sp>
          <p:nvSpPr>
            <p:cNvPr id="170" name="Google Shape;170;p27"/>
            <p:cNvSpPr txBox="1"/>
            <p:nvPr/>
          </p:nvSpPr>
          <p:spPr>
            <a:xfrm>
              <a:off x="2467240" y="3117740"/>
              <a:ext cx="2395200" cy="737400"/>
            </a:xfrm>
            <a:prstGeom prst="rect">
              <a:avLst/>
            </a:prstGeom>
            <a:noFill/>
            <a:ln>
              <a:noFill/>
            </a:ln>
          </p:spPr>
          <p:txBody>
            <a:bodyPr spcFirstLastPara="1" wrap="square" lIns="146280" tIns="146280" rIns="146280" bIns="146280" anchor="t" anchorCtr="0">
              <a:noAutofit/>
            </a:bodyPr>
            <a:lstStyle/>
            <a:p>
              <a:pPr>
                <a:lnSpc>
                  <a:spcPct val="50000"/>
                </a:lnSpc>
                <a:buClr>
                  <a:schemeClr val="dk1"/>
                </a:buClr>
                <a:buSzPts val="800"/>
              </a:pPr>
              <a:r>
                <a:rPr lang="en-US" sz="1600" dirty="0">
                  <a:latin typeface="Calibri"/>
                  <a:ea typeface="Calibri"/>
                  <a:cs typeface="Calibri"/>
                  <a:sym typeface="Calibri"/>
                </a:rPr>
                <a:t>Time Period	: 1956-1963</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Size		: Smaller	</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Technology	: Transistor </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Processing	: Faster than 1st G</a:t>
              </a:r>
              <a:endParaRPr sz="1600" dirty="0">
                <a:latin typeface="Calibri"/>
                <a:ea typeface="Calibri"/>
                <a:cs typeface="Calibri"/>
                <a:sym typeface="Calibri"/>
              </a:endParaRPr>
            </a:p>
          </p:txBody>
        </p:sp>
        <p:sp>
          <p:nvSpPr>
            <p:cNvPr id="171" name="Google Shape;171;p27"/>
            <p:cNvSpPr txBox="1"/>
            <p:nvPr/>
          </p:nvSpPr>
          <p:spPr>
            <a:xfrm>
              <a:off x="3058240" y="2081800"/>
              <a:ext cx="515700" cy="321000"/>
            </a:xfrm>
            <a:prstGeom prst="rect">
              <a:avLst/>
            </a:prstGeom>
            <a:noFill/>
            <a:ln>
              <a:noFill/>
            </a:ln>
          </p:spPr>
          <p:txBody>
            <a:bodyPr spcFirstLastPara="1" wrap="square" lIns="146280" tIns="146280" rIns="146280" bIns="146280" anchor="t" anchorCtr="0">
              <a:noAutofit/>
            </a:bodyPr>
            <a:lstStyle/>
            <a:p>
              <a:pPr algn="ctr">
                <a:lnSpc>
                  <a:spcPct val="115000"/>
                </a:lnSpc>
                <a:spcAft>
                  <a:spcPts val="2560"/>
                </a:spcAft>
                <a:buClr>
                  <a:srgbClr val="000000"/>
                </a:buClr>
                <a:buSzPts val="800"/>
              </a:pPr>
              <a:r>
                <a:rPr lang="en-US" sz="1600" b="1" dirty="0">
                  <a:latin typeface="Calibri"/>
                  <a:ea typeface="Calibri"/>
                  <a:cs typeface="Calibri"/>
                  <a:sym typeface="Calibri"/>
                </a:rPr>
                <a:t>1956</a:t>
              </a:r>
              <a:endParaRPr sz="1600" b="1" dirty="0">
                <a:latin typeface="Calibri"/>
                <a:ea typeface="Calibri"/>
                <a:cs typeface="Calibri"/>
                <a:sym typeface="Calibri"/>
              </a:endParaRPr>
            </a:p>
          </p:txBody>
        </p:sp>
      </p:grpSp>
      <p:grpSp>
        <p:nvGrpSpPr>
          <p:cNvPr id="172" name="Google Shape;172;p27"/>
          <p:cNvGrpSpPr/>
          <p:nvPr/>
        </p:nvGrpSpPr>
        <p:grpSpPr>
          <a:xfrm>
            <a:off x="6986761" y="2729805"/>
            <a:ext cx="3682014" cy="2737661"/>
            <a:chOff x="4781412" y="1957150"/>
            <a:chExt cx="2552700" cy="1897990"/>
          </a:xfrm>
        </p:grpSpPr>
        <p:sp>
          <p:nvSpPr>
            <p:cNvPr id="173" name="Google Shape;173;p27"/>
            <p:cNvSpPr/>
            <p:nvPr/>
          </p:nvSpPr>
          <p:spPr>
            <a:xfrm>
              <a:off x="5592385" y="1957150"/>
              <a:ext cx="594300" cy="594300"/>
            </a:xfrm>
            <a:prstGeom prst="ellipse">
              <a:avLst/>
            </a:prstGeom>
            <a:noFill/>
            <a:ln w="38100" cap="flat" cmpd="sng">
              <a:solidFill>
                <a:srgbClr val="1155CC"/>
              </a:solidFill>
              <a:prstDash val="solid"/>
              <a:round/>
              <a:headEnd type="none" w="sm" len="sm"/>
              <a:tailEnd type="none" w="sm" len="sm"/>
            </a:ln>
          </p:spPr>
          <p:txBody>
            <a:bodyPr spcFirstLastPara="1" wrap="square" lIns="146280" tIns="146280" rIns="146280" bIns="146280" anchor="ctr" anchorCtr="0">
              <a:noAutofit/>
            </a:bodyPr>
            <a:lstStyle/>
            <a:p>
              <a:pPr>
                <a:buClr>
                  <a:srgbClr val="000000"/>
                </a:buClr>
                <a:buSzPts val="1100"/>
              </a:pPr>
              <a:endParaRPr sz="1600">
                <a:latin typeface="Calibri"/>
                <a:ea typeface="Calibri"/>
                <a:cs typeface="Calibri"/>
                <a:sym typeface="Calibri"/>
              </a:endParaRPr>
            </a:p>
          </p:txBody>
        </p:sp>
        <p:sp>
          <p:nvSpPr>
            <p:cNvPr id="174" name="Google Shape;174;p27"/>
            <p:cNvSpPr txBox="1"/>
            <p:nvPr/>
          </p:nvSpPr>
          <p:spPr>
            <a:xfrm>
              <a:off x="5023010" y="2660925"/>
              <a:ext cx="1709100" cy="446400"/>
            </a:xfrm>
            <a:prstGeom prst="rect">
              <a:avLst/>
            </a:prstGeom>
            <a:noFill/>
            <a:ln>
              <a:noFill/>
            </a:ln>
          </p:spPr>
          <p:txBody>
            <a:bodyPr spcFirstLastPara="1" wrap="square" lIns="146280" tIns="146280" rIns="146280" bIns="146280" anchor="b" anchorCtr="0">
              <a:noAutofit/>
            </a:bodyPr>
            <a:lstStyle/>
            <a:p>
              <a:pPr algn="ctr">
                <a:lnSpc>
                  <a:spcPct val="115000"/>
                </a:lnSpc>
                <a:buClr>
                  <a:srgbClr val="000000"/>
                </a:buClr>
                <a:buSzPts val="1000"/>
              </a:pPr>
              <a:r>
                <a:rPr lang="en-US" sz="1600" b="1">
                  <a:latin typeface="Calibri"/>
                  <a:ea typeface="Calibri"/>
                  <a:cs typeface="Calibri"/>
                  <a:sym typeface="Calibri"/>
                </a:rPr>
                <a:t>Generation 3</a:t>
              </a:r>
              <a:endParaRPr sz="1600" b="1">
                <a:latin typeface="Calibri"/>
                <a:ea typeface="Calibri"/>
                <a:cs typeface="Calibri"/>
                <a:sym typeface="Calibri"/>
              </a:endParaRPr>
            </a:p>
          </p:txBody>
        </p:sp>
        <p:sp>
          <p:nvSpPr>
            <p:cNvPr id="175" name="Google Shape;175;p27"/>
            <p:cNvSpPr txBox="1"/>
            <p:nvPr/>
          </p:nvSpPr>
          <p:spPr>
            <a:xfrm>
              <a:off x="4781412" y="3117740"/>
              <a:ext cx="2552700" cy="737400"/>
            </a:xfrm>
            <a:prstGeom prst="rect">
              <a:avLst/>
            </a:prstGeom>
            <a:noFill/>
            <a:ln>
              <a:noFill/>
            </a:ln>
          </p:spPr>
          <p:txBody>
            <a:bodyPr spcFirstLastPara="1" wrap="square" lIns="146280" tIns="146280" rIns="146280" bIns="146280" anchor="t" anchorCtr="0">
              <a:noAutofit/>
            </a:bodyPr>
            <a:lstStyle/>
            <a:p>
              <a:pPr>
                <a:lnSpc>
                  <a:spcPct val="50000"/>
                </a:lnSpc>
                <a:buClr>
                  <a:schemeClr val="dk1"/>
                </a:buClr>
                <a:buSzPts val="800"/>
              </a:pPr>
              <a:r>
                <a:rPr lang="en-US" sz="1600" dirty="0">
                  <a:latin typeface="Calibri"/>
                  <a:ea typeface="Calibri"/>
                  <a:cs typeface="Calibri"/>
                  <a:sym typeface="Calibri"/>
                </a:rPr>
                <a:t>Time Period.  : 1964-1971</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Size	     : Smaller than 2nd G	</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Technology.    : Integrated Circuit (IC)</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Processing	: Faster than 2nd G</a:t>
              </a:r>
              <a:endParaRPr sz="1600" dirty="0">
                <a:latin typeface="Calibri"/>
                <a:ea typeface="Calibri"/>
                <a:cs typeface="Calibri"/>
                <a:sym typeface="Calibri"/>
              </a:endParaRPr>
            </a:p>
            <a:p>
              <a:pPr algn="ctr">
                <a:lnSpc>
                  <a:spcPct val="115000"/>
                </a:lnSpc>
                <a:spcBef>
                  <a:spcPts val="2560"/>
                </a:spcBef>
                <a:spcAft>
                  <a:spcPts val="2560"/>
                </a:spcAft>
                <a:buClr>
                  <a:srgbClr val="000000"/>
                </a:buClr>
                <a:buSzPts val="800"/>
              </a:pPr>
              <a:endParaRPr sz="1600" dirty="0">
                <a:latin typeface="Calibri"/>
                <a:ea typeface="Calibri"/>
                <a:cs typeface="Calibri"/>
                <a:sym typeface="Calibri"/>
              </a:endParaRPr>
            </a:p>
          </p:txBody>
        </p:sp>
        <p:sp>
          <p:nvSpPr>
            <p:cNvPr id="176" name="Google Shape;176;p27"/>
            <p:cNvSpPr txBox="1"/>
            <p:nvPr/>
          </p:nvSpPr>
          <p:spPr>
            <a:xfrm>
              <a:off x="5580409" y="2106107"/>
              <a:ext cx="594300" cy="321000"/>
            </a:xfrm>
            <a:prstGeom prst="rect">
              <a:avLst/>
            </a:prstGeom>
            <a:noFill/>
            <a:ln>
              <a:noFill/>
            </a:ln>
          </p:spPr>
          <p:txBody>
            <a:bodyPr spcFirstLastPara="1" wrap="square" lIns="146280" tIns="146280" rIns="146280" bIns="146280" anchor="t" anchorCtr="0">
              <a:noAutofit/>
            </a:bodyPr>
            <a:lstStyle/>
            <a:p>
              <a:pPr algn="ctr">
                <a:lnSpc>
                  <a:spcPct val="115000"/>
                </a:lnSpc>
                <a:spcAft>
                  <a:spcPts val="2560"/>
                </a:spcAft>
                <a:buClr>
                  <a:srgbClr val="000000"/>
                </a:buClr>
                <a:buSzPts val="800"/>
              </a:pPr>
              <a:r>
                <a:rPr lang="en-US" sz="1600" b="1" dirty="0">
                  <a:latin typeface="Calibri"/>
                  <a:ea typeface="Calibri"/>
                  <a:cs typeface="Calibri"/>
                  <a:sym typeface="Calibri"/>
                </a:rPr>
                <a:t>1964</a:t>
              </a:r>
              <a:endParaRPr sz="1600" b="1" dirty="0">
                <a:latin typeface="Calibri"/>
                <a:ea typeface="Calibri"/>
                <a:cs typeface="Calibri"/>
                <a:sym typeface="Calibri"/>
              </a:endParaRPr>
            </a:p>
          </p:txBody>
        </p:sp>
      </p:grpSp>
      <p:grpSp>
        <p:nvGrpSpPr>
          <p:cNvPr id="177" name="Google Shape;177;p27"/>
          <p:cNvGrpSpPr/>
          <p:nvPr/>
        </p:nvGrpSpPr>
        <p:grpSpPr>
          <a:xfrm>
            <a:off x="10623801" y="2729805"/>
            <a:ext cx="3872843" cy="2737661"/>
            <a:chOff x="7302931" y="1957150"/>
            <a:chExt cx="2685000" cy="1897990"/>
          </a:xfrm>
        </p:grpSpPr>
        <p:sp>
          <p:nvSpPr>
            <p:cNvPr id="178" name="Google Shape;178;p27"/>
            <p:cNvSpPr/>
            <p:nvPr/>
          </p:nvSpPr>
          <p:spPr>
            <a:xfrm>
              <a:off x="7978190" y="1957150"/>
              <a:ext cx="594300" cy="594300"/>
            </a:xfrm>
            <a:prstGeom prst="ellipse">
              <a:avLst/>
            </a:prstGeom>
            <a:noFill/>
            <a:ln w="38100" cap="flat" cmpd="sng">
              <a:solidFill>
                <a:srgbClr val="1155CC"/>
              </a:solidFill>
              <a:prstDash val="solid"/>
              <a:round/>
              <a:headEnd type="none" w="sm" len="sm"/>
              <a:tailEnd type="none" w="sm" len="sm"/>
            </a:ln>
          </p:spPr>
          <p:txBody>
            <a:bodyPr spcFirstLastPara="1" wrap="square" lIns="146280" tIns="146280" rIns="146280" bIns="146280" anchor="ctr" anchorCtr="0">
              <a:noAutofit/>
            </a:bodyPr>
            <a:lstStyle/>
            <a:p>
              <a:pPr>
                <a:buClr>
                  <a:srgbClr val="000000"/>
                </a:buClr>
                <a:buSzPts val="1100"/>
              </a:pPr>
              <a:endParaRPr sz="1600">
                <a:latin typeface="Calibri"/>
                <a:ea typeface="Calibri"/>
                <a:cs typeface="Calibri"/>
                <a:sym typeface="Calibri"/>
              </a:endParaRPr>
            </a:p>
          </p:txBody>
        </p:sp>
        <p:sp>
          <p:nvSpPr>
            <p:cNvPr id="179" name="Google Shape;179;p27"/>
            <p:cNvSpPr txBox="1"/>
            <p:nvPr/>
          </p:nvSpPr>
          <p:spPr>
            <a:xfrm>
              <a:off x="7420793" y="2660925"/>
              <a:ext cx="1709100" cy="446400"/>
            </a:xfrm>
            <a:prstGeom prst="rect">
              <a:avLst/>
            </a:prstGeom>
            <a:noFill/>
            <a:ln>
              <a:noFill/>
            </a:ln>
          </p:spPr>
          <p:txBody>
            <a:bodyPr spcFirstLastPara="1" wrap="square" lIns="146280" tIns="146280" rIns="146280" bIns="146280" anchor="b" anchorCtr="0">
              <a:noAutofit/>
            </a:bodyPr>
            <a:lstStyle/>
            <a:p>
              <a:pPr algn="ctr">
                <a:lnSpc>
                  <a:spcPct val="115000"/>
                </a:lnSpc>
                <a:buClr>
                  <a:srgbClr val="000000"/>
                </a:buClr>
                <a:buSzPts val="1000"/>
              </a:pPr>
              <a:r>
                <a:rPr lang="en-US" sz="1600" b="1">
                  <a:latin typeface="Calibri"/>
                  <a:ea typeface="Calibri"/>
                  <a:cs typeface="Calibri"/>
                  <a:sym typeface="Calibri"/>
                </a:rPr>
                <a:t>Generation 4</a:t>
              </a:r>
              <a:endParaRPr sz="1600" b="1">
                <a:latin typeface="Calibri"/>
                <a:ea typeface="Calibri"/>
                <a:cs typeface="Calibri"/>
                <a:sym typeface="Calibri"/>
              </a:endParaRPr>
            </a:p>
          </p:txBody>
        </p:sp>
        <p:sp>
          <p:nvSpPr>
            <p:cNvPr id="180" name="Google Shape;180;p27"/>
            <p:cNvSpPr txBox="1"/>
            <p:nvPr/>
          </p:nvSpPr>
          <p:spPr>
            <a:xfrm>
              <a:off x="7302931" y="3117740"/>
              <a:ext cx="2685000" cy="737400"/>
            </a:xfrm>
            <a:prstGeom prst="rect">
              <a:avLst/>
            </a:prstGeom>
            <a:noFill/>
            <a:ln>
              <a:noFill/>
            </a:ln>
          </p:spPr>
          <p:txBody>
            <a:bodyPr spcFirstLastPara="1" wrap="square" lIns="146280" tIns="146280" rIns="146280" bIns="146280" anchor="t" anchorCtr="0">
              <a:noAutofit/>
            </a:bodyPr>
            <a:lstStyle/>
            <a:p>
              <a:pPr>
                <a:lnSpc>
                  <a:spcPct val="50000"/>
                </a:lnSpc>
                <a:buClr>
                  <a:schemeClr val="dk1"/>
                </a:buClr>
                <a:buSzPts val="800"/>
              </a:pPr>
              <a:r>
                <a:rPr lang="en-US" sz="1600" dirty="0">
                  <a:latin typeface="Calibri"/>
                  <a:ea typeface="Calibri"/>
                  <a:cs typeface="Calibri"/>
                  <a:sym typeface="Calibri"/>
                </a:rPr>
                <a:t>Time Period       : 1975-Today</a:t>
              </a:r>
              <a:endParaRPr sz="1600" dirty="0">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Size	          : Smaller	</a:t>
              </a:r>
              <a:endParaRPr sz="1600" dirty="0">
                <a:latin typeface="Calibri"/>
                <a:ea typeface="Calibri"/>
                <a:cs typeface="Calibri"/>
                <a:sym typeface="Calibri"/>
              </a:endParaRPr>
            </a:p>
            <a:p>
              <a:pPr>
                <a:lnSpc>
                  <a:spcPct val="50000"/>
                </a:lnSpc>
                <a:spcBef>
                  <a:spcPts val="2560"/>
                </a:spcBef>
                <a:buClr>
                  <a:srgbClr val="000000"/>
                </a:buClr>
                <a:buSzPts val="800"/>
              </a:pPr>
              <a:r>
                <a:rPr lang="en-US" sz="1600" dirty="0">
                  <a:latin typeface="Calibri"/>
                  <a:ea typeface="Calibri"/>
                  <a:cs typeface="Calibri"/>
                  <a:sym typeface="Calibri"/>
                </a:rPr>
                <a:t>Technology.          : </a:t>
              </a:r>
              <a:r>
                <a:rPr lang="en-US" sz="1600" dirty="0">
                  <a:highlight>
                    <a:srgbClr val="FFFFFF"/>
                  </a:highlight>
                  <a:latin typeface="Calibri"/>
                  <a:ea typeface="Calibri"/>
                  <a:cs typeface="Calibri"/>
                  <a:sym typeface="Calibri"/>
                </a:rPr>
                <a:t>Very Large Scale </a:t>
              </a:r>
              <a:endParaRPr sz="1600" dirty="0">
                <a:highlight>
                  <a:srgbClr val="FFFFFF"/>
                </a:highlight>
                <a:latin typeface="Calibri"/>
                <a:ea typeface="Calibri"/>
                <a:cs typeface="Calibri"/>
                <a:sym typeface="Calibri"/>
              </a:endParaRPr>
            </a:p>
            <a:p>
              <a:pPr marL="1463040">
                <a:lnSpc>
                  <a:spcPct val="50000"/>
                </a:lnSpc>
                <a:spcBef>
                  <a:spcPts val="2560"/>
                </a:spcBef>
                <a:buClr>
                  <a:srgbClr val="000000"/>
                </a:buClr>
                <a:buSzPts val="800"/>
              </a:pPr>
              <a:r>
                <a:rPr lang="en-US" sz="1600" dirty="0">
                  <a:highlight>
                    <a:srgbClr val="FFFFFF"/>
                  </a:highlight>
                  <a:latin typeface="Calibri"/>
                  <a:ea typeface="Calibri"/>
                  <a:cs typeface="Calibri"/>
                  <a:sym typeface="Calibri"/>
                </a:rPr>
                <a:t>   Integration</a:t>
              </a:r>
              <a:endParaRPr sz="1600" dirty="0">
                <a:highlight>
                  <a:srgbClr val="FFFFFF"/>
                </a:highlight>
                <a:latin typeface="Calibri"/>
                <a:ea typeface="Calibri"/>
                <a:cs typeface="Calibri"/>
                <a:sym typeface="Calibri"/>
              </a:endParaRPr>
            </a:p>
            <a:p>
              <a:pPr>
                <a:lnSpc>
                  <a:spcPct val="50000"/>
                </a:lnSpc>
                <a:spcBef>
                  <a:spcPts val="2560"/>
                </a:spcBef>
                <a:buClr>
                  <a:schemeClr val="dk1"/>
                </a:buClr>
                <a:buSzPts val="800"/>
              </a:pPr>
              <a:r>
                <a:rPr lang="en-US" sz="1600" dirty="0">
                  <a:latin typeface="Calibri"/>
                  <a:ea typeface="Calibri"/>
                  <a:cs typeface="Calibri"/>
                  <a:sym typeface="Calibri"/>
                </a:rPr>
                <a:t>Processing	: Faster than 3nd G</a:t>
              </a:r>
              <a:endParaRPr sz="1600" dirty="0">
                <a:latin typeface="Calibri"/>
                <a:ea typeface="Calibri"/>
                <a:cs typeface="Calibri"/>
                <a:sym typeface="Calibri"/>
              </a:endParaRPr>
            </a:p>
            <a:p>
              <a:pPr algn="ctr">
                <a:lnSpc>
                  <a:spcPct val="115000"/>
                </a:lnSpc>
                <a:spcBef>
                  <a:spcPts val="2560"/>
                </a:spcBef>
                <a:spcAft>
                  <a:spcPts val="2560"/>
                </a:spcAft>
                <a:buClr>
                  <a:srgbClr val="000000"/>
                </a:buClr>
                <a:buSzPts val="800"/>
              </a:pPr>
              <a:endParaRPr sz="1600" dirty="0">
                <a:latin typeface="Calibri"/>
                <a:ea typeface="Calibri"/>
                <a:cs typeface="Calibri"/>
                <a:sym typeface="Calibri"/>
              </a:endParaRPr>
            </a:p>
          </p:txBody>
        </p:sp>
        <p:sp>
          <p:nvSpPr>
            <p:cNvPr id="181" name="Google Shape;181;p27"/>
            <p:cNvSpPr txBox="1"/>
            <p:nvPr/>
          </p:nvSpPr>
          <p:spPr>
            <a:xfrm>
              <a:off x="8017603" y="2106107"/>
              <a:ext cx="515400" cy="321000"/>
            </a:xfrm>
            <a:prstGeom prst="rect">
              <a:avLst/>
            </a:prstGeom>
            <a:noFill/>
            <a:ln>
              <a:noFill/>
            </a:ln>
          </p:spPr>
          <p:txBody>
            <a:bodyPr spcFirstLastPara="1" wrap="square" lIns="146280" tIns="146280" rIns="146280" bIns="146280" anchor="t" anchorCtr="0">
              <a:noAutofit/>
            </a:bodyPr>
            <a:lstStyle/>
            <a:p>
              <a:pPr algn="ctr">
                <a:lnSpc>
                  <a:spcPct val="115000"/>
                </a:lnSpc>
                <a:spcAft>
                  <a:spcPts val="2560"/>
                </a:spcAft>
                <a:buClr>
                  <a:srgbClr val="000000"/>
                </a:buClr>
                <a:buSzPts val="800"/>
              </a:pPr>
              <a:r>
                <a:rPr lang="en-US" sz="1600" b="1">
                  <a:latin typeface="Calibri"/>
                  <a:ea typeface="Calibri"/>
                  <a:cs typeface="Calibri"/>
                  <a:sym typeface="Calibri"/>
                </a:rPr>
                <a:t>1975</a:t>
              </a:r>
              <a:endParaRPr sz="1600" b="1">
                <a:latin typeface="Calibri"/>
                <a:ea typeface="Calibri"/>
                <a:cs typeface="Calibri"/>
                <a:sym typeface="Calibri"/>
              </a:endParaRPr>
            </a:p>
          </p:txBody>
        </p:sp>
      </p:grpSp>
      <p:sp>
        <p:nvSpPr>
          <p:cNvPr id="182" name="Google Shape;182;p27"/>
          <p:cNvSpPr/>
          <p:nvPr/>
        </p:nvSpPr>
        <p:spPr>
          <a:xfrm>
            <a:off x="6589904" y="3149520"/>
            <a:ext cx="857280" cy="53280"/>
          </a:xfrm>
          <a:prstGeom prst="roundRect">
            <a:avLst>
              <a:gd name="adj" fmla="val 50000"/>
            </a:avLst>
          </a:prstGeom>
          <a:solidFill>
            <a:srgbClr val="1155CC"/>
          </a:solidFill>
          <a:ln>
            <a:noFill/>
          </a:ln>
        </p:spPr>
        <p:txBody>
          <a:bodyPr spcFirstLastPara="1" wrap="square" lIns="146280" tIns="146280" rIns="146280" bIns="146280" anchor="ctr" anchorCtr="0">
            <a:noAutofit/>
          </a:bodyPr>
          <a:lstStyle/>
          <a:p>
            <a:pPr>
              <a:buClr>
                <a:srgbClr val="000000"/>
              </a:buClr>
              <a:buSzPts val="1100"/>
            </a:pPr>
            <a:endParaRPr sz="1760">
              <a:solidFill>
                <a:srgbClr val="000000"/>
              </a:solidFill>
              <a:latin typeface="Arial"/>
              <a:ea typeface="Arial"/>
              <a:cs typeface="Arial"/>
              <a:sym typeface="Arial"/>
            </a:endParaRPr>
          </a:p>
        </p:txBody>
      </p:sp>
      <p:sp>
        <p:nvSpPr>
          <p:cNvPr id="183" name="Google Shape;183;p27"/>
          <p:cNvSpPr/>
          <p:nvPr/>
        </p:nvSpPr>
        <p:spPr>
          <a:xfrm>
            <a:off x="10080658" y="3149520"/>
            <a:ext cx="857280" cy="53280"/>
          </a:xfrm>
          <a:prstGeom prst="roundRect">
            <a:avLst>
              <a:gd name="adj" fmla="val 50000"/>
            </a:avLst>
          </a:prstGeom>
          <a:solidFill>
            <a:srgbClr val="1155CC"/>
          </a:solidFill>
          <a:ln>
            <a:noFill/>
          </a:ln>
        </p:spPr>
        <p:txBody>
          <a:bodyPr spcFirstLastPara="1" wrap="square" lIns="146280" tIns="146280" rIns="146280" bIns="146280" anchor="ctr" anchorCtr="0">
            <a:noAutofit/>
          </a:bodyPr>
          <a:lstStyle/>
          <a:p>
            <a:pPr>
              <a:buClr>
                <a:srgbClr val="000000"/>
              </a:buClr>
              <a:buSzPts val="1100"/>
            </a:pPr>
            <a:endParaRPr sz="1760">
              <a:solidFill>
                <a:srgbClr val="000000"/>
              </a:solidFill>
              <a:latin typeface="Arial"/>
              <a:ea typeface="Arial"/>
              <a:cs typeface="Arial"/>
              <a:sym typeface="Arial"/>
            </a:endParaRPr>
          </a:p>
        </p:txBody>
      </p:sp>
      <p:pic>
        <p:nvPicPr>
          <p:cNvPr id="184" name="Google Shape;184;p27"/>
          <p:cNvPicPr preferRelativeResize="0"/>
          <p:nvPr/>
        </p:nvPicPr>
        <p:blipFill rotWithShape="1">
          <a:blip r:embed="rId3">
            <a:alphaModFix/>
          </a:blip>
          <a:srcRect/>
          <a:stretch/>
        </p:blipFill>
        <p:spPr>
          <a:xfrm>
            <a:off x="1527591" y="745429"/>
            <a:ext cx="1387235" cy="1791859"/>
          </a:xfrm>
          <a:prstGeom prst="rect">
            <a:avLst/>
          </a:prstGeom>
          <a:noFill/>
          <a:ln>
            <a:noFill/>
          </a:ln>
        </p:spPr>
      </p:pic>
      <p:pic>
        <p:nvPicPr>
          <p:cNvPr id="185" name="Google Shape;185;p27"/>
          <p:cNvPicPr preferRelativeResize="0"/>
          <p:nvPr/>
        </p:nvPicPr>
        <p:blipFill rotWithShape="1">
          <a:blip r:embed="rId4">
            <a:alphaModFix/>
          </a:blip>
          <a:srcRect/>
          <a:stretch/>
        </p:blipFill>
        <p:spPr>
          <a:xfrm>
            <a:off x="4450676" y="727882"/>
            <a:ext cx="1387234" cy="1809405"/>
          </a:xfrm>
          <a:prstGeom prst="rect">
            <a:avLst/>
          </a:prstGeom>
          <a:noFill/>
          <a:ln>
            <a:noFill/>
          </a:ln>
        </p:spPr>
      </p:pic>
      <p:pic>
        <p:nvPicPr>
          <p:cNvPr id="186" name="Google Shape;186;p27"/>
          <p:cNvPicPr preferRelativeResize="0"/>
          <p:nvPr/>
        </p:nvPicPr>
        <p:blipFill rotWithShape="1">
          <a:blip r:embed="rId5">
            <a:alphaModFix/>
          </a:blip>
          <a:srcRect/>
          <a:stretch/>
        </p:blipFill>
        <p:spPr>
          <a:xfrm>
            <a:off x="7104279" y="821625"/>
            <a:ext cx="2244869" cy="1621912"/>
          </a:xfrm>
          <a:prstGeom prst="rect">
            <a:avLst/>
          </a:prstGeom>
          <a:noFill/>
          <a:ln>
            <a:noFill/>
          </a:ln>
        </p:spPr>
      </p:pic>
      <p:pic>
        <p:nvPicPr>
          <p:cNvPr id="187" name="Google Shape;187;p27"/>
          <p:cNvPicPr preferRelativeResize="0"/>
          <p:nvPr/>
        </p:nvPicPr>
        <p:blipFill rotWithShape="1">
          <a:blip r:embed="rId6">
            <a:alphaModFix/>
          </a:blip>
          <a:srcRect/>
          <a:stretch/>
        </p:blipFill>
        <p:spPr>
          <a:xfrm>
            <a:off x="10206267" y="870543"/>
            <a:ext cx="2032134" cy="1524082"/>
          </a:xfrm>
          <a:prstGeom prst="rect">
            <a:avLst/>
          </a:prstGeom>
          <a:noFill/>
          <a:ln>
            <a:noFill/>
          </a:ln>
        </p:spPr>
      </p:pic>
      <p:sp>
        <p:nvSpPr>
          <p:cNvPr id="188" name="Google Shape;188;p27"/>
          <p:cNvSpPr/>
          <p:nvPr/>
        </p:nvSpPr>
        <p:spPr>
          <a:xfrm>
            <a:off x="0" y="0"/>
            <a:ext cx="14630400" cy="614880"/>
          </a:xfrm>
          <a:prstGeom prst="rect">
            <a:avLst/>
          </a:prstGeom>
          <a:solidFill>
            <a:schemeClr val="accent6">
              <a:lumMod val="60000"/>
              <a:lumOff val="40000"/>
            </a:schemeClr>
          </a:solidFill>
          <a:ln>
            <a:noFill/>
          </a:ln>
        </p:spPr>
        <p:txBody>
          <a:bodyPr spcFirstLastPara="1" wrap="square" lIns="109720" tIns="54840" rIns="109720" bIns="54840" anchor="ctr" anchorCtr="0">
            <a:noAutofit/>
          </a:bodyPr>
          <a:lstStyle/>
          <a:p>
            <a:pPr>
              <a:buClr>
                <a:schemeClr val="dk1"/>
              </a:buClr>
              <a:buSzPts val="1400"/>
            </a:pPr>
            <a:r>
              <a:rPr lang="en-US" sz="2560" b="1" dirty="0">
                <a:solidFill>
                  <a:schemeClr val="lt1"/>
                </a:solidFill>
                <a:latin typeface="Calibri"/>
                <a:ea typeface="Calibri"/>
                <a:cs typeface="Calibri"/>
                <a:sym typeface="Calibri"/>
              </a:rPr>
              <a:t>2. ICT HISTORY - GENERATION OF COMPUTER</a:t>
            </a:r>
            <a:endParaRPr sz="2560" b="1"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p:nvPr/>
        </p:nvSpPr>
        <p:spPr>
          <a:xfrm>
            <a:off x="0" y="0"/>
            <a:ext cx="14630400" cy="614880"/>
          </a:xfrm>
          <a:prstGeom prst="rect">
            <a:avLst/>
          </a:prstGeom>
          <a:solidFill>
            <a:schemeClr val="accent6">
              <a:lumMod val="60000"/>
              <a:lumOff val="40000"/>
            </a:schemeClr>
          </a:solidFill>
          <a:ln>
            <a:noFill/>
          </a:ln>
        </p:spPr>
        <p:txBody>
          <a:bodyPr spcFirstLastPara="1" wrap="square" lIns="109720" tIns="54840" rIns="109720" bIns="54840" anchor="ctr" anchorCtr="0">
            <a:noAutofit/>
          </a:bodyPr>
          <a:lstStyle/>
          <a:p>
            <a:pPr>
              <a:buClr>
                <a:srgbClr val="000000"/>
              </a:buClr>
              <a:buSzPts val="1400"/>
            </a:pPr>
            <a:r>
              <a:rPr lang="en-US" sz="2560" b="1">
                <a:solidFill>
                  <a:schemeClr val="lt1"/>
                </a:solidFill>
                <a:latin typeface="Calibri"/>
                <a:ea typeface="Calibri"/>
                <a:cs typeface="Calibri"/>
                <a:sym typeface="Calibri"/>
              </a:rPr>
              <a:t>2. ICT HISTORY - INDUSTRIAL REVOLUTION</a:t>
            </a:r>
            <a:endParaRPr sz="2560" b="1">
              <a:solidFill>
                <a:schemeClr val="lt1"/>
              </a:solidFill>
              <a:latin typeface="Calibri"/>
              <a:ea typeface="Calibri"/>
              <a:cs typeface="Calibri"/>
              <a:sym typeface="Calibri"/>
            </a:endParaRPr>
          </a:p>
        </p:txBody>
      </p:sp>
      <p:pic>
        <p:nvPicPr>
          <p:cNvPr id="196" name="Google Shape;196;p28"/>
          <p:cNvPicPr preferRelativeResize="0"/>
          <p:nvPr/>
        </p:nvPicPr>
        <p:blipFill rotWithShape="1">
          <a:blip r:embed="rId3">
            <a:alphaModFix/>
          </a:blip>
          <a:srcRect/>
          <a:stretch/>
        </p:blipFill>
        <p:spPr>
          <a:xfrm>
            <a:off x="6731367" y="1047467"/>
            <a:ext cx="7561190" cy="4787787"/>
          </a:xfrm>
          <a:prstGeom prst="rect">
            <a:avLst/>
          </a:prstGeom>
          <a:noFill/>
          <a:ln>
            <a:noFill/>
          </a:ln>
        </p:spPr>
      </p:pic>
      <p:cxnSp>
        <p:nvCxnSpPr>
          <p:cNvPr id="197" name="Google Shape;197;p28"/>
          <p:cNvCxnSpPr>
            <a:stCxn id="198" idx="4"/>
            <a:endCxn id="199" idx="4"/>
          </p:cNvCxnSpPr>
          <p:nvPr/>
        </p:nvCxnSpPr>
        <p:spPr>
          <a:xfrm>
            <a:off x="2084064" y="1382523"/>
            <a:ext cx="0" cy="5357280"/>
          </a:xfrm>
          <a:prstGeom prst="straightConnector1">
            <a:avLst/>
          </a:prstGeom>
          <a:noFill/>
          <a:ln w="38100" cap="flat" cmpd="sng">
            <a:solidFill>
              <a:srgbClr val="595959"/>
            </a:solidFill>
            <a:prstDash val="solid"/>
            <a:round/>
            <a:headEnd type="none" w="sm" len="sm"/>
            <a:tailEnd type="none" w="sm" len="sm"/>
          </a:ln>
        </p:spPr>
      </p:cxnSp>
      <p:sp>
        <p:nvSpPr>
          <p:cNvPr id="198" name="Google Shape;198;p28"/>
          <p:cNvSpPr/>
          <p:nvPr/>
        </p:nvSpPr>
        <p:spPr>
          <a:xfrm>
            <a:off x="1828704" y="871803"/>
            <a:ext cx="510720" cy="510720"/>
          </a:xfrm>
          <a:prstGeom prst="ellipse">
            <a:avLst/>
          </a:prstGeom>
          <a:solidFill>
            <a:srgbClr val="999999"/>
          </a:solidFill>
          <a:ln>
            <a:noFill/>
          </a:ln>
        </p:spPr>
        <p:txBody>
          <a:bodyPr spcFirstLastPara="1" wrap="square" lIns="109720" tIns="109720" rIns="109720" bIns="109720" anchor="ctr" anchorCtr="0">
            <a:noAutofit/>
          </a:bodyPr>
          <a:lstStyle/>
          <a:p>
            <a:pPr>
              <a:buClr>
                <a:srgbClr val="000000"/>
              </a:buClr>
              <a:buSzPts val="1100"/>
            </a:pPr>
            <a:endParaRPr sz="1760">
              <a:solidFill>
                <a:srgbClr val="000000"/>
              </a:solidFill>
              <a:latin typeface="Arial"/>
              <a:ea typeface="Arial"/>
              <a:cs typeface="Arial"/>
              <a:sym typeface="Arial"/>
            </a:endParaRPr>
          </a:p>
        </p:txBody>
      </p:sp>
      <p:sp>
        <p:nvSpPr>
          <p:cNvPr id="200" name="Google Shape;200;p28"/>
          <p:cNvSpPr/>
          <p:nvPr/>
        </p:nvSpPr>
        <p:spPr>
          <a:xfrm>
            <a:off x="1804229" y="2448424"/>
            <a:ext cx="559680" cy="559680"/>
          </a:xfrm>
          <a:prstGeom prst="ellipse">
            <a:avLst/>
          </a:prstGeom>
          <a:solidFill>
            <a:srgbClr val="999999"/>
          </a:solidFill>
          <a:ln>
            <a:noFill/>
          </a:ln>
        </p:spPr>
        <p:txBody>
          <a:bodyPr spcFirstLastPara="1" wrap="square" lIns="109720" tIns="109720" rIns="109720" bIns="109720" anchor="ctr" anchorCtr="0">
            <a:noAutofit/>
          </a:bodyPr>
          <a:lstStyle/>
          <a:p>
            <a:pPr>
              <a:buClr>
                <a:srgbClr val="000000"/>
              </a:buClr>
              <a:buSzPts val="1100"/>
            </a:pPr>
            <a:endParaRPr sz="1760">
              <a:solidFill>
                <a:srgbClr val="000000"/>
              </a:solidFill>
              <a:latin typeface="Arial"/>
              <a:ea typeface="Arial"/>
              <a:cs typeface="Arial"/>
              <a:sym typeface="Arial"/>
            </a:endParaRPr>
          </a:p>
        </p:txBody>
      </p:sp>
      <p:sp>
        <p:nvSpPr>
          <p:cNvPr id="199" name="Google Shape;199;p28"/>
          <p:cNvSpPr/>
          <p:nvPr/>
        </p:nvSpPr>
        <p:spPr>
          <a:xfrm>
            <a:off x="1704120" y="5980149"/>
            <a:ext cx="759840" cy="759840"/>
          </a:xfrm>
          <a:prstGeom prst="ellipse">
            <a:avLst/>
          </a:prstGeom>
          <a:solidFill>
            <a:srgbClr val="000000"/>
          </a:solidFill>
          <a:ln>
            <a:noFill/>
          </a:ln>
        </p:spPr>
        <p:txBody>
          <a:bodyPr spcFirstLastPara="1" wrap="square" lIns="109720" tIns="109720" rIns="109720" bIns="109720" anchor="ctr" anchorCtr="0">
            <a:noAutofit/>
          </a:bodyPr>
          <a:lstStyle/>
          <a:p>
            <a:pPr>
              <a:buClr>
                <a:srgbClr val="000000"/>
              </a:buClr>
              <a:buSzPts val="1100"/>
            </a:pPr>
            <a:endParaRPr sz="1760">
              <a:solidFill>
                <a:srgbClr val="000000"/>
              </a:solidFill>
              <a:latin typeface="Arial"/>
              <a:ea typeface="Arial"/>
              <a:cs typeface="Arial"/>
              <a:sym typeface="Arial"/>
            </a:endParaRPr>
          </a:p>
        </p:txBody>
      </p:sp>
      <p:sp>
        <p:nvSpPr>
          <p:cNvPr id="201" name="Google Shape;201;p28"/>
          <p:cNvSpPr/>
          <p:nvPr/>
        </p:nvSpPr>
        <p:spPr>
          <a:xfrm>
            <a:off x="1704120" y="3952061"/>
            <a:ext cx="759840" cy="759840"/>
          </a:xfrm>
          <a:prstGeom prst="ellipse">
            <a:avLst/>
          </a:prstGeom>
          <a:solidFill>
            <a:srgbClr val="000000"/>
          </a:solidFill>
          <a:ln>
            <a:noFill/>
          </a:ln>
        </p:spPr>
        <p:txBody>
          <a:bodyPr spcFirstLastPara="1" wrap="square" lIns="109720" tIns="109720" rIns="109720" bIns="109720" anchor="ctr" anchorCtr="0">
            <a:noAutofit/>
          </a:bodyPr>
          <a:lstStyle/>
          <a:p>
            <a:pPr>
              <a:buClr>
                <a:srgbClr val="000000"/>
              </a:buClr>
              <a:buSzPts val="1100"/>
            </a:pPr>
            <a:endParaRPr sz="1760">
              <a:solidFill>
                <a:srgbClr val="000000"/>
              </a:solidFill>
              <a:latin typeface="Arial"/>
              <a:ea typeface="Arial"/>
              <a:cs typeface="Arial"/>
              <a:sym typeface="Arial"/>
            </a:endParaRPr>
          </a:p>
        </p:txBody>
      </p:sp>
      <p:sp>
        <p:nvSpPr>
          <p:cNvPr id="202" name="Google Shape;202;p28"/>
          <p:cNvSpPr/>
          <p:nvPr/>
        </p:nvSpPr>
        <p:spPr>
          <a:xfrm>
            <a:off x="2542755" y="952080"/>
            <a:ext cx="4166880" cy="101760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James Watt-Steam Engine</a:t>
            </a:r>
            <a:endParaRPr sz="1920" b="1">
              <a:latin typeface="Calibri"/>
              <a:ea typeface="Calibri"/>
              <a:cs typeface="Calibri"/>
              <a:sym typeface="Calibri"/>
            </a:endParaRPr>
          </a:p>
          <a:p>
            <a:pPr>
              <a:buClr>
                <a:srgbClr val="000000"/>
              </a:buClr>
              <a:buSzPts val="1100"/>
            </a:pP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Transportation</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Manufacture</a:t>
            </a:r>
            <a:endParaRPr sz="1920">
              <a:latin typeface="Calibri"/>
              <a:ea typeface="Calibri"/>
              <a:cs typeface="Calibri"/>
              <a:sym typeface="Calibri"/>
            </a:endParaRPr>
          </a:p>
          <a:p>
            <a:pPr>
              <a:buClr>
                <a:srgbClr val="000000"/>
              </a:buClr>
              <a:buSzPts val="1100"/>
            </a:pPr>
            <a:endParaRPr sz="1920">
              <a:latin typeface="Calibri"/>
              <a:ea typeface="Calibri"/>
              <a:cs typeface="Calibri"/>
              <a:sym typeface="Calibri"/>
            </a:endParaRPr>
          </a:p>
        </p:txBody>
      </p:sp>
      <p:sp>
        <p:nvSpPr>
          <p:cNvPr id="203" name="Google Shape;203;p28"/>
          <p:cNvSpPr/>
          <p:nvPr/>
        </p:nvSpPr>
        <p:spPr>
          <a:xfrm>
            <a:off x="2542755" y="2463322"/>
            <a:ext cx="4166880" cy="101760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Focus on Production</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Assembly Line</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War vehicles (WW II)</a:t>
            </a:r>
            <a:endParaRPr sz="1920">
              <a:latin typeface="Calibri"/>
              <a:ea typeface="Calibri"/>
              <a:cs typeface="Calibri"/>
              <a:sym typeface="Calibri"/>
            </a:endParaRPr>
          </a:p>
          <a:p>
            <a:pPr>
              <a:buClr>
                <a:srgbClr val="000000"/>
              </a:buClr>
              <a:buSzPts val="1100"/>
            </a:pPr>
            <a:endParaRPr sz="1920">
              <a:latin typeface="Calibri"/>
              <a:ea typeface="Calibri"/>
              <a:cs typeface="Calibri"/>
              <a:sym typeface="Calibri"/>
            </a:endParaRPr>
          </a:p>
        </p:txBody>
      </p:sp>
      <p:sp>
        <p:nvSpPr>
          <p:cNvPr id="204" name="Google Shape;204;p28"/>
          <p:cNvSpPr/>
          <p:nvPr/>
        </p:nvSpPr>
        <p:spPr>
          <a:xfrm>
            <a:off x="2605034" y="3945162"/>
            <a:ext cx="4166880" cy="101760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Automation &amp; Adv Technology</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Internet</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Computer</a:t>
            </a:r>
            <a:endParaRPr sz="1920">
              <a:latin typeface="Calibri"/>
              <a:ea typeface="Calibri"/>
              <a:cs typeface="Calibri"/>
              <a:sym typeface="Calibri"/>
            </a:endParaRPr>
          </a:p>
          <a:p>
            <a:pPr>
              <a:buClr>
                <a:srgbClr val="000000"/>
              </a:buClr>
              <a:buSzPts val="1100"/>
            </a:pPr>
            <a:endParaRPr sz="1920">
              <a:latin typeface="Calibri"/>
              <a:ea typeface="Calibri"/>
              <a:cs typeface="Calibri"/>
              <a:sym typeface="Calibri"/>
            </a:endParaRPr>
          </a:p>
        </p:txBody>
      </p:sp>
      <p:sp>
        <p:nvSpPr>
          <p:cNvPr id="205" name="Google Shape;205;p28"/>
          <p:cNvSpPr/>
          <p:nvPr/>
        </p:nvSpPr>
        <p:spPr>
          <a:xfrm>
            <a:off x="2756541" y="5725285"/>
            <a:ext cx="4166880" cy="124272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The Rise of AI</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IoT</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Cloud Computing</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Machine Learning</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AR/VR</a:t>
            </a:r>
            <a:endParaRPr sz="1920">
              <a:latin typeface="Calibri"/>
              <a:ea typeface="Calibri"/>
              <a:cs typeface="Calibri"/>
              <a:sym typeface="Calibri"/>
            </a:endParaRPr>
          </a:p>
          <a:p>
            <a:pPr>
              <a:buClr>
                <a:srgbClr val="000000"/>
              </a:buClr>
              <a:buSzPts val="1100"/>
            </a:pPr>
            <a:endParaRPr sz="192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9"/>
          <p:cNvPicPr preferRelativeResize="0"/>
          <p:nvPr/>
        </p:nvPicPr>
        <p:blipFill rotWithShape="1">
          <a:blip r:embed="rId3">
            <a:alphaModFix/>
          </a:blip>
          <a:srcRect/>
          <a:stretch/>
        </p:blipFill>
        <p:spPr>
          <a:xfrm>
            <a:off x="2626561" y="3459080"/>
            <a:ext cx="8187000" cy="4262998"/>
          </a:xfrm>
          <a:prstGeom prst="rect">
            <a:avLst/>
          </a:prstGeom>
          <a:noFill/>
          <a:ln>
            <a:noFill/>
          </a:ln>
        </p:spPr>
      </p:pic>
      <p:grpSp>
        <p:nvGrpSpPr>
          <p:cNvPr id="211" name="Google Shape;211;p29"/>
          <p:cNvGrpSpPr/>
          <p:nvPr/>
        </p:nvGrpSpPr>
        <p:grpSpPr>
          <a:xfrm>
            <a:off x="483621" y="741784"/>
            <a:ext cx="5763840" cy="2104598"/>
            <a:chOff x="-4307481" y="806515"/>
            <a:chExt cx="3602400" cy="1315374"/>
          </a:xfrm>
        </p:grpSpPr>
        <p:sp>
          <p:nvSpPr>
            <p:cNvPr id="212" name="Google Shape;212;p29"/>
            <p:cNvSpPr txBox="1"/>
            <p:nvPr/>
          </p:nvSpPr>
          <p:spPr>
            <a:xfrm>
              <a:off x="-3945526" y="806515"/>
              <a:ext cx="1709100" cy="446400"/>
            </a:xfrm>
            <a:prstGeom prst="rect">
              <a:avLst/>
            </a:prstGeom>
            <a:noFill/>
            <a:ln>
              <a:noFill/>
            </a:ln>
          </p:spPr>
          <p:txBody>
            <a:bodyPr spcFirstLastPara="1" wrap="square" lIns="146280" tIns="146280" rIns="146280" bIns="146280" anchor="b" anchorCtr="0">
              <a:noAutofit/>
            </a:bodyPr>
            <a:lstStyle/>
            <a:p>
              <a:pPr>
                <a:lnSpc>
                  <a:spcPct val="115000"/>
                </a:lnSpc>
                <a:buClr>
                  <a:srgbClr val="000000"/>
                </a:buClr>
                <a:buSzPts val="1000"/>
              </a:pPr>
              <a:r>
                <a:rPr lang="en-US" sz="1920" b="1">
                  <a:latin typeface="Calibri"/>
                  <a:ea typeface="Calibri"/>
                  <a:cs typeface="Calibri"/>
                  <a:sym typeface="Calibri"/>
                </a:rPr>
                <a:t>Computer Today</a:t>
              </a:r>
              <a:endParaRPr sz="1920" b="1">
                <a:latin typeface="Calibri"/>
                <a:ea typeface="Calibri"/>
                <a:cs typeface="Calibri"/>
                <a:sym typeface="Calibri"/>
              </a:endParaRPr>
            </a:p>
          </p:txBody>
        </p:sp>
        <p:sp>
          <p:nvSpPr>
            <p:cNvPr id="213" name="Google Shape;213;p29"/>
            <p:cNvSpPr txBox="1"/>
            <p:nvPr/>
          </p:nvSpPr>
          <p:spPr>
            <a:xfrm>
              <a:off x="-4307481" y="1384489"/>
              <a:ext cx="3602400" cy="737400"/>
            </a:xfrm>
            <a:prstGeom prst="rect">
              <a:avLst/>
            </a:prstGeom>
            <a:noFill/>
            <a:ln>
              <a:noFill/>
            </a:ln>
          </p:spPr>
          <p:txBody>
            <a:bodyPr spcFirstLastPara="1" wrap="square" lIns="146280" tIns="146280" rIns="146280" bIns="146280" anchor="t" anchorCtr="0">
              <a:noAutofit/>
            </a:bodyPr>
            <a:lstStyle/>
            <a:p>
              <a:pPr marL="548640" indent="-386080">
                <a:lnSpc>
                  <a:spcPct val="150000"/>
                </a:lnSpc>
                <a:buSzPts val="1200"/>
                <a:buFont typeface="Calibri"/>
                <a:buChar char="●"/>
              </a:pPr>
              <a:r>
                <a:rPr lang="en-US" sz="1920">
                  <a:highlight>
                    <a:srgbClr val="FFFFFF"/>
                  </a:highlight>
                  <a:latin typeface="Calibri"/>
                  <a:ea typeface="Calibri"/>
                  <a:cs typeface="Calibri"/>
                  <a:sym typeface="Calibri"/>
                </a:rPr>
                <a:t>The computers of fifth-generation use AI (artificial intelligence) technology that includes: Development of expert systems, Game Playing, Robotics, Natural language understanding, and Neural Networks.</a:t>
              </a:r>
              <a:endParaRPr sz="1920">
                <a:highlight>
                  <a:srgbClr val="FFFFFF"/>
                </a:highlight>
                <a:latin typeface="Calibri"/>
                <a:ea typeface="Calibri"/>
                <a:cs typeface="Calibri"/>
                <a:sym typeface="Calibri"/>
              </a:endParaRPr>
            </a:p>
            <a:p>
              <a:pPr marL="548640" indent="-386080">
                <a:lnSpc>
                  <a:spcPct val="150000"/>
                </a:lnSpc>
                <a:buSzPts val="1200"/>
                <a:buFont typeface="Calibri"/>
                <a:buChar char="●"/>
              </a:pPr>
              <a:r>
                <a:rPr lang="en-US" sz="1920">
                  <a:highlight>
                    <a:srgbClr val="FFFFFF"/>
                  </a:highlight>
                  <a:latin typeface="Calibri"/>
                  <a:ea typeface="Calibri"/>
                  <a:cs typeface="Calibri"/>
                  <a:sym typeface="Calibri"/>
                </a:rPr>
                <a:t>Huge storage (Cloud Computing)</a:t>
              </a:r>
              <a:endParaRPr sz="1920">
                <a:highlight>
                  <a:srgbClr val="FFFFFF"/>
                </a:highlight>
                <a:latin typeface="Calibri"/>
                <a:ea typeface="Calibri"/>
                <a:cs typeface="Calibri"/>
                <a:sym typeface="Calibri"/>
              </a:endParaRPr>
            </a:p>
            <a:p>
              <a:pPr marL="548640" indent="-386080">
                <a:lnSpc>
                  <a:spcPct val="150000"/>
                </a:lnSpc>
                <a:buSzPts val="1200"/>
                <a:buFont typeface="Calibri"/>
                <a:buChar char="●"/>
              </a:pPr>
              <a:r>
                <a:rPr lang="en-US" sz="1920">
                  <a:highlight>
                    <a:srgbClr val="FFFFFF"/>
                  </a:highlight>
                  <a:latin typeface="Calibri"/>
                  <a:ea typeface="Calibri"/>
                  <a:cs typeface="Calibri"/>
                  <a:sym typeface="Calibri"/>
                </a:rPr>
                <a:t>Multi processor based</a:t>
              </a:r>
              <a:endParaRPr sz="1920">
                <a:highlight>
                  <a:srgbClr val="FFFFFF"/>
                </a:highlight>
                <a:latin typeface="Calibri"/>
                <a:ea typeface="Calibri"/>
                <a:cs typeface="Calibri"/>
                <a:sym typeface="Calibri"/>
              </a:endParaRPr>
            </a:p>
            <a:p>
              <a:pPr marL="548640" indent="-386080">
                <a:lnSpc>
                  <a:spcPct val="150000"/>
                </a:lnSpc>
                <a:buSzPts val="1200"/>
                <a:buFont typeface="Calibri"/>
                <a:buChar char="●"/>
              </a:pPr>
              <a:r>
                <a:rPr lang="en-US" sz="1920">
                  <a:highlight>
                    <a:srgbClr val="FFFFFF"/>
                  </a:highlight>
                  <a:latin typeface="Calibri"/>
                  <a:ea typeface="Calibri"/>
                  <a:cs typeface="Calibri"/>
                  <a:sym typeface="Calibri"/>
                </a:rPr>
                <a:t>interconnectivity </a:t>
              </a:r>
              <a:endParaRPr sz="1920">
                <a:highlight>
                  <a:srgbClr val="FFFFFF"/>
                </a:highlight>
                <a:latin typeface="Calibri"/>
                <a:ea typeface="Calibri"/>
                <a:cs typeface="Calibri"/>
                <a:sym typeface="Calibri"/>
              </a:endParaRPr>
            </a:p>
            <a:p>
              <a:pPr>
                <a:lnSpc>
                  <a:spcPct val="150000"/>
                </a:lnSpc>
                <a:spcBef>
                  <a:spcPts val="2560"/>
                </a:spcBef>
                <a:spcAft>
                  <a:spcPts val="2560"/>
                </a:spcAft>
                <a:buClr>
                  <a:srgbClr val="000000"/>
                </a:buClr>
                <a:buSzPts val="800"/>
              </a:pPr>
              <a:endParaRPr sz="1920">
                <a:latin typeface="Calibri"/>
                <a:ea typeface="Calibri"/>
                <a:cs typeface="Calibri"/>
                <a:sym typeface="Calibri"/>
              </a:endParaRPr>
            </a:p>
          </p:txBody>
        </p:sp>
      </p:grpSp>
      <p:pic>
        <p:nvPicPr>
          <p:cNvPr id="214" name="Google Shape;214;p29"/>
          <p:cNvPicPr preferRelativeResize="0"/>
          <p:nvPr/>
        </p:nvPicPr>
        <p:blipFill rotWithShape="1">
          <a:blip r:embed="rId4">
            <a:alphaModFix/>
          </a:blip>
          <a:srcRect/>
          <a:stretch/>
        </p:blipFill>
        <p:spPr>
          <a:xfrm>
            <a:off x="11108176" y="682770"/>
            <a:ext cx="2903126" cy="1797779"/>
          </a:xfrm>
          <a:prstGeom prst="rect">
            <a:avLst/>
          </a:prstGeom>
          <a:noFill/>
          <a:ln>
            <a:noFill/>
          </a:ln>
        </p:spPr>
      </p:pic>
      <p:pic>
        <p:nvPicPr>
          <p:cNvPr id="215" name="Google Shape;215;p29"/>
          <p:cNvPicPr preferRelativeResize="0"/>
          <p:nvPr/>
        </p:nvPicPr>
        <p:blipFill rotWithShape="1">
          <a:blip r:embed="rId5">
            <a:alphaModFix/>
          </a:blip>
          <a:srcRect/>
          <a:stretch/>
        </p:blipFill>
        <p:spPr>
          <a:xfrm>
            <a:off x="11352035" y="5778061"/>
            <a:ext cx="3268739" cy="2451554"/>
          </a:xfrm>
          <a:prstGeom prst="rect">
            <a:avLst/>
          </a:prstGeom>
          <a:noFill/>
          <a:ln>
            <a:noFill/>
          </a:ln>
        </p:spPr>
      </p:pic>
      <p:sp>
        <p:nvSpPr>
          <p:cNvPr id="216" name="Google Shape;216;p29"/>
          <p:cNvSpPr txBox="1"/>
          <p:nvPr/>
        </p:nvSpPr>
        <p:spPr>
          <a:xfrm>
            <a:off x="7515282" y="716480"/>
            <a:ext cx="3909600" cy="1179840"/>
          </a:xfrm>
          <a:prstGeom prst="rect">
            <a:avLst/>
          </a:prstGeom>
          <a:noFill/>
          <a:ln>
            <a:noFill/>
          </a:ln>
        </p:spPr>
        <p:txBody>
          <a:bodyPr spcFirstLastPara="1" wrap="square" lIns="146280" tIns="146280" rIns="146280" bIns="146280" anchor="t" anchorCtr="0">
            <a:noAutofit/>
          </a:bodyPr>
          <a:lstStyle/>
          <a:p>
            <a:pPr>
              <a:lnSpc>
                <a:spcPct val="50000"/>
              </a:lnSpc>
              <a:buClr>
                <a:srgbClr val="000000"/>
              </a:buClr>
              <a:buSzPts val="800"/>
            </a:pPr>
            <a:r>
              <a:rPr lang="en-US" sz="1760" dirty="0">
                <a:solidFill>
                  <a:schemeClr val="dk1"/>
                </a:solidFill>
                <a:highlight>
                  <a:srgbClr val="FFFFFF"/>
                </a:highlight>
                <a:latin typeface="Calibri"/>
                <a:ea typeface="Calibri"/>
                <a:cs typeface="Calibri"/>
                <a:sym typeface="Calibri"/>
              </a:rPr>
              <a:t>Name		: Black Mirror</a:t>
            </a:r>
            <a:endParaRPr sz="1760" dirty="0">
              <a:solidFill>
                <a:schemeClr val="dk1"/>
              </a:solidFill>
              <a:highlight>
                <a:srgbClr val="FFFFFF"/>
              </a:highlight>
              <a:latin typeface="Calibri"/>
              <a:ea typeface="Calibri"/>
              <a:cs typeface="Calibri"/>
              <a:sym typeface="Calibri"/>
            </a:endParaRPr>
          </a:p>
          <a:p>
            <a:pPr>
              <a:lnSpc>
                <a:spcPct val="50000"/>
              </a:lnSpc>
              <a:spcBef>
                <a:spcPts val="2560"/>
              </a:spcBef>
              <a:buClr>
                <a:srgbClr val="000000"/>
              </a:buClr>
              <a:buSzPts val="800"/>
            </a:pPr>
            <a:r>
              <a:rPr lang="en-US" sz="1760" dirty="0">
                <a:solidFill>
                  <a:schemeClr val="dk1"/>
                </a:solidFill>
                <a:highlight>
                  <a:srgbClr val="FFFFFF"/>
                </a:highlight>
                <a:latin typeface="Calibri"/>
                <a:ea typeface="Calibri"/>
                <a:cs typeface="Calibri"/>
                <a:sym typeface="Calibri"/>
              </a:rPr>
              <a:t>Programmer	: Boston Dynamics</a:t>
            </a:r>
            <a:endParaRPr sz="1760" dirty="0">
              <a:solidFill>
                <a:schemeClr val="dk1"/>
              </a:solidFill>
              <a:highlight>
                <a:srgbClr val="FFFFFF"/>
              </a:highlight>
              <a:latin typeface="Calibri"/>
              <a:ea typeface="Calibri"/>
              <a:cs typeface="Calibri"/>
              <a:sym typeface="Calibri"/>
            </a:endParaRPr>
          </a:p>
          <a:p>
            <a:pPr>
              <a:lnSpc>
                <a:spcPct val="50000"/>
              </a:lnSpc>
              <a:spcBef>
                <a:spcPts val="2560"/>
              </a:spcBef>
              <a:buClr>
                <a:srgbClr val="000000"/>
              </a:buClr>
              <a:buSzPts val="800"/>
            </a:pPr>
            <a:r>
              <a:rPr lang="en-US" sz="1760" dirty="0">
                <a:solidFill>
                  <a:schemeClr val="dk1"/>
                </a:solidFill>
                <a:highlight>
                  <a:srgbClr val="FFFFFF"/>
                </a:highlight>
                <a:latin typeface="Calibri"/>
                <a:ea typeface="Calibri"/>
                <a:cs typeface="Calibri"/>
                <a:sym typeface="Calibri"/>
              </a:rPr>
              <a:t>Features	: Attract large vehicles</a:t>
            </a:r>
            <a:endParaRPr sz="1760" dirty="0">
              <a:solidFill>
                <a:schemeClr val="dk1"/>
              </a:solidFill>
              <a:highlight>
                <a:srgbClr val="FFFFFF"/>
              </a:highlight>
              <a:latin typeface="Calibri"/>
              <a:ea typeface="Calibri"/>
              <a:cs typeface="Calibri"/>
              <a:sym typeface="Calibri"/>
            </a:endParaRPr>
          </a:p>
          <a:p>
            <a:pPr>
              <a:lnSpc>
                <a:spcPct val="50000"/>
              </a:lnSpc>
              <a:spcBef>
                <a:spcPts val="2560"/>
              </a:spcBef>
              <a:spcAft>
                <a:spcPts val="2560"/>
              </a:spcAft>
              <a:buClr>
                <a:srgbClr val="000000"/>
              </a:buClr>
              <a:buSzPts val="800"/>
            </a:pPr>
            <a:r>
              <a:rPr lang="en-US" sz="1760" dirty="0">
                <a:solidFill>
                  <a:schemeClr val="dk1"/>
                </a:solidFill>
                <a:highlight>
                  <a:srgbClr val="FFFFFF"/>
                </a:highlight>
                <a:latin typeface="Calibri"/>
                <a:ea typeface="Calibri"/>
                <a:cs typeface="Calibri"/>
                <a:sym typeface="Calibri"/>
              </a:rPr>
              <a:t>Year		: 2017</a:t>
            </a:r>
            <a:endParaRPr sz="1760" dirty="0">
              <a:solidFill>
                <a:schemeClr val="dk1"/>
              </a:solidFill>
              <a:highlight>
                <a:srgbClr val="FFFFFF"/>
              </a:highlight>
              <a:latin typeface="Calibri"/>
              <a:ea typeface="Calibri"/>
              <a:cs typeface="Calibri"/>
              <a:sym typeface="Calibri"/>
            </a:endParaRPr>
          </a:p>
        </p:txBody>
      </p:sp>
      <p:sp>
        <p:nvSpPr>
          <p:cNvPr id="217" name="Google Shape;217;p29"/>
          <p:cNvSpPr txBox="1"/>
          <p:nvPr/>
        </p:nvSpPr>
        <p:spPr>
          <a:xfrm>
            <a:off x="7515282" y="3247275"/>
            <a:ext cx="3909600" cy="1179840"/>
          </a:xfrm>
          <a:prstGeom prst="rect">
            <a:avLst/>
          </a:prstGeom>
          <a:noFill/>
          <a:ln>
            <a:noFill/>
          </a:ln>
        </p:spPr>
        <p:txBody>
          <a:bodyPr spcFirstLastPara="1" wrap="square" lIns="146280" tIns="146280" rIns="146280" bIns="146280" anchor="t" anchorCtr="0">
            <a:noAutofit/>
          </a:bodyPr>
          <a:lstStyle/>
          <a:p>
            <a:pPr>
              <a:lnSpc>
                <a:spcPct val="50000"/>
              </a:lnSpc>
              <a:buClr>
                <a:srgbClr val="000000"/>
              </a:buClr>
              <a:buSzPts val="800"/>
            </a:pPr>
            <a:r>
              <a:rPr lang="en-US" sz="1760" dirty="0">
                <a:solidFill>
                  <a:schemeClr val="dk1"/>
                </a:solidFill>
                <a:highlight>
                  <a:srgbClr val="FFFFFF"/>
                </a:highlight>
                <a:latin typeface="Calibri"/>
                <a:ea typeface="Calibri"/>
                <a:cs typeface="Calibri"/>
                <a:sym typeface="Calibri"/>
              </a:rPr>
              <a:t>Name		: </a:t>
            </a:r>
            <a:r>
              <a:rPr lang="en-US" sz="1760" dirty="0" err="1">
                <a:solidFill>
                  <a:schemeClr val="dk1"/>
                </a:solidFill>
                <a:highlight>
                  <a:srgbClr val="FFFFFF"/>
                </a:highlight>
                <a:latin typeface="Calibri"/>
                <a:ea typeface="Calibri"/>
                <a:cs typeface="Calibri"/>
                <a:sym typeface="Calibri"/>
              </a:rPr>
              <a:t>Asimo</a:t>
            </a:r>
            <a:endParaRPr sz="1760" dirty="0">
              <a:solidFill>
                <a:schemeClr val="dk1"/>
              </a:solidFill>
              <a:highlight>
                <a:srgbClr val="FFFFFF"/>
              </a:highlight>
              <a:latin typeface="Calibri"/>
              <a:ea typeface="Calibri"/>
              <a:cs typeface="Calibri"/>
              <a:sym typeface="Calibri"/>
            </a:endParaRPr>
          </a:p>
          <a:p>
            <a:pPr>
              <a:lnSpc>
                <a:spcPct val="50000"/>
              </a:lnSpc>
              <a:spcBef>
                <a:spcPts val="2560"/>
              </a:spcBef>
              <a:buClr>
                <a:srgbClr val="000000"/>
              </a:buClr>
              <a:buSzPts val="800"/>
            </a:pPr>
            <a:r>
              <a:rPr lang="en-US" sz="1760" dirty="0">
                <a:solidFill>
                  <a:schemeClr val="dk1"/>
                </a:solidFill>
                <a:highlight>
                  <a:srgbClr val="FFFFFF"/>
                </a:highlight>
                <a:latin typeface="Calibri"/>
                <a:ea typeface="Calibri"/>
                <a:cs typeface="Calibri"/>
                <a:sym typeface="Calibri"/>
              </a:rPr>
              <a:t>Programmer	: Honda</a:t>
            </a:r>
            <a:endParaRPr sz="1760" dirty="0">
              <a:solidFill>
                <a:schemeClr val="dk1"/>
              </a:solidFill>
              <a:highlight>
                <a:srgbClr val="FFFFFF"/>
              </a:highlight>
              <a:latin typeface="Calibri"/>
              <a:ea typeface="Calibri"/>
              <a:cs typeface="Calibri"/>
              <a:sym typeface="Calibri"/>
            </a:endParaRPr>
          </a:p>
          <a:p>
            <a:pPr>
              <a:lnSpc>
                <a:spcPct val="50000"/>
              </a:lnSpc>
              <a:spcBef>
                <a:spcPts val="2560"/>
              </a:spcBef>
              <a:buClr>
                <a:srgbClr val="000000"/>
              </a:buClr>
              <a:buSzPts val="800"/>
            </a:pPr>
            <a:r>
              <a:rPr lang="en-US" sz="1760" dirty="0">
                <a:solidFill>
                  <a:schemeClr val="dk1"/>
                </a:solidFill>
                <a:highlight>
                  <a:srgbClr val="FFFFFF"/>
                </a:highlight>
                <a:latin typeface="Calibri"/>
                <a:ea typeface="Calibri"/>
                <a:cs typeface="Calibri"/>
                <a:sym typeface="Calibri"/>
              </a:rPr>
              <a:t>Features	: Object Recognition</a:t>
            </a:r>
            <a:endParaRPr sz="1760" dirty="0">
              <a:solidFill>
                <a:schemeClr val="dk1"/>
              </a:solidFill>
              <a:highlight>
                <a:srgbClr val="FFFFFF"/>
              </a:highlight>
              <a:latin typeface="Calibri"/>
              <a:ea typeface="Calibri"/>
              <a:cs typeface="Calibri"/>
              <a:sym typeface="Calibri"/>
            </a:endParaRPr>
          </a:p>
          <a:p>
            <a:pPr>
              <a:lnSpc>
                <a:spcPct val="50000"/>
              </a:lnSpc>
              <a:spcBef>
                <a:spcPts val="2560"/>
              </a:spcBef>
              <a:spcAft>
                <a:spcPts val="2560"/>
              </a:spcAft>
              <a:buClr>
                <a:srgbClr val="000000"/>
              </a:buClr>
              <a:buSzPts val="800"/>
            </a:pPr>
            <a:r>
              <a:rPr lang="en-US" sz="1760" dirty="0">
                <a:solidFill>
                  <a:schemeClr val="dk1"/>
                </a:solidFill>
                <a:highlight>
                  <a:srgbClr val="FFFFFF"/>
                </a:highlight>
                <a:latin typeface="Calibri"/>
                <a:ea typeface="Calibri"/>
                <a:cs typeface="Calibri"/>
                <a:sym typeface="Calibri"/>
              </a:rPr>
              <a:t>Year		: 2000</a:t>
            </a:r>
            <a:endParaRPr sz="1760" dirty="0">
              <a:solidFill>
                <a:schemeClr val="dk1"/>
              </a:solidFill>
              <a:highlight>
                <a:srgbClr val="FFFFFF"/>
              </a:highlight>
              <a:latin typeface="Calibri"/>
              <a:ea typeface="Calibri"/>
              <a:cs typeface="Calibri"/>
              <a:sym typeface="Calibri"/>
            </a:endParaRPr>
          </a:p>
        </p:txBody>
      </p:sp>
      <p:pic>
        <p:nvPicPr>
          <p:cNvPr id="218" name="Google Shape;218;p29"/>
          <p:cNvPicPr preferRelativeResize="0"/>
          <p:nvPr/>
        </p:nvPicPr>
        <p:blipFill rotWithShape="1">
          <a:blip r:embed="rId6">
            <a:alphaModFix/>
          </a:blip>
          <a:srcRect/>
          <a:stretch/>
        </p:blipFill>
        <p:spPr>
          <a:xfrm>
            <a:off x="11424870" y="2541509"/>
            <a:ext cx="2284256" cy="3053677"/>
          </a:xfrm>
          <a:prstGeom prst="rect">
            <a:avLst/>
          </a:prstGeom>
          <a:noFill/>
          <a:ln>
            <a:noFill/>
          </a:ln>
        </p:spPr>
      </p:pic>
      <p:sp>
        <p:nvSpPr>
          <p:cNvPr id="219" name="Google Shape;219;p29"/>
          <p:cNvSpPr txBox="1"/>
          <p:nvPr/>
        </p:nvSpPr>
        <p:spPr>
          <a:xfrm>
            <a:off x="7515280" y="5690280"/>
            <a:ext cx="5354880" cy="1179840"/>
          </a:xfrm>
          <a:prstGeom prst="rect">
            <a:avLst/>
          </a:prstGeom>
          <a:noFill/>
          <a:ln>
            <a:noFill/>
          </a:ln>
        </p:spPr>
        <p:txBody>
          <a:bodyPr spcFirstLastPara="1" wrap="square" lIns="146280" tIns="146280" rIns="146280" bIns="146280" anchor="t" anchorCtr="0">
            <a:noAutofit/>
          </a:bodyPr>
          <a:lstStyle/>
          <a:p>
            <a:pPr>
              <a:lnSpc>
                <a:spcPct val="50000"/>
              </a:lnSpc>
              <a:buClr>
                <a:srgbClr val="000000"/>
              </a:buClr>
              <a:buSzPts val="800"/>
            </a:pPr>
            <a:r>
              <a:rPr lang="en-US" sz="1760">
                <a:solidFill>
                  <a:schemeClr val="dk1"/>
                </a:solidFill>
                <a:highlight>
                  <a:srgbClr val="FFFFFF"/>
                </a:highlight>
                <a:latin typeface="Calibri"/>
                <a:ea typeface="Calibri"/>
                <a:cs typeface="Calibri"/>
                <a:sym typeface="Calibri"/>
              </a:rPr>
              <a:t>Name		: Sophia</a:t>
            </a:r>
            <a:endParaRPr sz="1760">
              <a:solidFill>
                <a:schemeClr val="dk1"/>
              </a:solidFill>
              <a:highlight>
                <a:srgbClr val="FFFFFF"/>
              </a:highlight>
              <a:latin typeface="Calibri"/>
              <a:ea typeface="Calibri"/>
              <a:cs typeface="Calibri"/>
              <a:sym typeface="Calibri"/>
            </a:endParaRPr>
          </a:p>
          <a:p>
            <a:pPr>
              <a:lnSpc>
                <a:spcPct val="50000"/>
              </a:lnSpc>
              <a:spcBef>
                <a:spcPts val="2560"/>
              </a:spcBef>
              <a:buClr>
                <a:srgbClr val="000000"/>
              </a:buClr>
              <a:buSzPts val="800"/>
            </a:pPr>
            <a:r>
              <a:rPr lang="en-US" sz="1760">
                <a:solidFill>
                  <a:schemeClr val="dk1"/>
                </a:solidFill>
                <a:highlight>
                  <a:srgbClr val="FFFFFF"/>
                </a:highlight>
                <a:latin typeface="Calibri"/>
                <a:ea typeface="Calibri"/>
                <a:cs typeface="Calibri"/>
                <a:sym typeface="Calibri"/>
              </a:rPr>
              <a:t>Programmer	: Hanson Robot</a:t>
            </a:r>
            <a:endParaRPr sz="1760">
              <a:solidFill>
                <a:schemeClr val="dk1"/>
              </a:solidFill>
              <a:highlight>
                <a:srgbClr val="FFFFFF"/>
              </a:highlight>
              <a:latin typeface="Calibri"/>
              <a:ea typeface="Calibri"/>
              <a:cs typeface="Calibri"/>
              <a:sym typeface="Calibri"/>
            </a:endParaRPr>
          </a:p>
          <a:p>
            <a:pPr>
              <a:lnSpc>
                <a:spcPct val="150000"/>
              </a:lnSpc>
              <a:spcBef>
                <a:spcPts val="2560"/>
              </a:spcBef>
              <a:buClr>
                <a:srgbClr val="000000"/>
              </a:buClr>
              <a:buSzPts val="800"/>
            </a:pPr>
            <a:r>
              <a:rPr lang="en-US" sz="1760">
                <a:solidFill>
                  <a:schemeClr val="dk1"/>
                </a:solidFill>
                <a:highlight>
                  <a:srgbClr val="FFFFFF"/>
                </a:highlight>
                <a:latin typeface="Calibri"/>
                <a:ea typeface="Calibri"/>
                <a:cs typeface="Calibri"/>
                <a:sym typeface="Calibri"/>
              </a:rPr>
              <a:t>Features	: Interaction, Sustain eye contact etc</a:t>
            </a:r>
            <a:endParaRPr sz="1760">
              <a:solidFill>
                <a:schemeClr val="dk1"/>
              </a:solidFill>
              <a:highlight>
                <a:srgbClr val="FFFFFF"/>
              </a:highlight>
              <a:latin typeface="Calibri"/>
              <a:ea typeface="Calibri"/>
              <a:cs typeface="Calibri"/>
              <a:sym typeface="Calibri"/>
            </a:endParaRPr>
          </a:p>
          <a:p>
            <a:pPr>
              <a:lnSpc>
                <a:spcPct val="50000"/>
              </a:lnSpc>
              <a:spcBef>
                <a:spcPts val="2560"/>
              </a:spcBef>
              <a:spcAft>
                <a:spcPts val="2560"/>
              </a:spcAft>
              <a:buClr>
                <a:srgbClr val="000000"/>
              </a:buClr>
              <a:buSzPts val="800"/>
            </a:pPr>
            <a:r>
              <a:rPr lang="en-US" sz="1760">
                <a:solidFill>
                  <a:schemeClr val="dk1"/>
                </a:solidFill>
                <a:highlight>
                  <a:srgbClr val="FFFFFF"/>
                </a:highlight>
                <a:latin typeface="Calibri"/>
                <a:ea typeface="Calibri"/>
                <a:cs typeface="Calibri"/>
                <a:sym typeface="Calibri"/>
              </a:rPr>
              <a:t>Year		: 2016</a:t>
            </a:r>
            <a:endParaRPr sz="1760">
              <a:solidFill>
                <a:schemeClr val="dk1"/>
              </a:solidFill>
              <a:highlight>
                <a:srgbClr val="FFFFFF"/>
              </a:highlight>
              <a:latin typeface="Calibri"/>
              <a:ea typeface="Calibri"/>
              <a:cs typeface="Calibri"/>
              <a:sym typeface="Calibri"/>
            </a:endParaRPr>
          </a:p>
        </p:txBody>
      </p:sp>
      <p:sp>
        <p:nvSpPr>
          <p:cNvPr id="220" name="Google Shape;220;p29"/>
          <p:cNvSpPr/>
          <p:nvPr/>
        </p:nvSpPr>
        <p:spPr>
          <a:xfrm>
            <a:off x="0" y="0"/>
            <a:ext cx="14630400" cy="614880"/>
          </a:xfrm>
          <a:prstGeom prst="rect">
            <a:avLst/>
          </a:prstGeom>
          <a:solidFill>
            <a:schemeClr val="accent6">
              <a:lumMod val="60000"/>
              <a:lumOff val="40000"/>
            </a:schemeClr>
          </a:solidFill>
          <a:ln>
            <a:noFill/>
          </a:ln>
        </p:spPr>
        <p:txBody>
          <a:bodyPr spcFirstLastPara="1" wrap="square" lIns="109720" tIns="54840" rIns="109720" bIns="54840" anchor="ctr" anchorCtr="0">
            <a:noAutofit/>
          </a:bodyPr>
          <a:lstStyle/>
          <a:p>
            <a:pPr>
              <a:buClr>
                <a:schemeClr val="dk1"/>
              </a:buClr>
              <a:buSzPts val="1400"/>
            </a:pPr>
            <a:r>
              <a:rPr lang="en-US" sz="2560" b="1">
                <a:solidFill>
                  <a:schemeClr val="lt1"/>
                </a:solidFill>
                <a:latin typeface="Calibri"/>
                <a:ea typeface="Calibri"/>
                <a:cs typeface="Calibri"/>
                <a:sym typeface="Calibri"/>
              </a:rPr>
              <a:t>2. ICT HISTORY - INDUSTRIAL REVOLUTION</a:t>
            </a:r>
            <a:endParaRPr sz="256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8253" y="685801"/>
            <a:ext cx="8303538" cy="919852"/>
          </a:xfrm>
          <a:prstGeom prst="rect">
            <a:avLst/>
          </a:prstGeom>
        </p:spPr>
        <p:txBody>
          <a:bodyPr vert="horz" wrap="square" lIns="0" tIns="10716" rIns="0" bIns="0" rtlCol="0">
            <a:spAutoFit/>
          </a:bodyPr>
          <a:lstStyle/>
          <a:p>
            <a:pPr marL="10716">
              <a:spcBef>
                <a:spcPts val="84"/>
              </a:spcBef>
            </a:pPr>
            <a:r>
              <a:rPr sz="5907" spc="-304" dirty="0">
                <a:solidFill>
                  <a:srgbClr val="D93E2B"/>
                </a:solidFill>
              </a:rPr>
              <a:t>Computer</a:t>
            </a:r>
            <a:r>
              <a:rPr sz="5907" spc="-203" dirty="0">
                <a:solidFill>
                  <a:srgbClr val="D93E2B"/>
                </a:solidFill>
              </a:rPr>
              <a:t> </a:t>
            </a:r>
            <a:r>
              <a:rPr sz="5907" spc="-266" dirty="0">
                <a:solidFill>
                  <a:srgbClr val="D93E2B"/>
                </a:solidFill>
              </a:rPr>
              <a:t>Working</a:t>
            </a:r>
            <a:r>
              <a:rPr sz="5907" spc="-203" dirty="0">
                <a:solidFill>
                  <a:srgbClr val="D93E2B"/>
                </a:solidFill>
              </a:rPr>
              <a:t> </a:t>
            </a:r>
            <a:r>
              <a:rPr sz="5907" spc="-300" dirty="0">
                <a:solidFill>
                  <a:srgbClr val="D93E2B"/>
                </a:solidFill>
              </a:rPr>
              <a:t>Principle</a:t>
            </a:r>
            <a:endParaRPr sz="5907"/>
          </a:p>
        </p:txBody>
      </p:sp>
      <p:sp>
        <p:nvSpPr>
          <p:cNvPr id="3" name="object 3"/>
          <p:cNvSpPr/>
          <p:nvPr/>
        </p:nvSpPr>
        <p:spPr>
          <a:xfrm>
            <a:off x="2246298" y="2836358"/>
            <a:ext cx="3139142" cy="2968228"/>
          </a:xfrm>
          <a:custGeom>
            <a:avLst/>
            <a:gdLst/>
            <a:ahLst/>
            <a:cxnLst/>
            <a:rect l="l" t="t" r="r" b="b"/>
            <a:pathLst>
              <a:path w="3720465" h="3517900">
                <a:moveTo>
                  <a:pt x="2131519" y="2367158"/>
                </a:moveTo>
                <a:lnTo>
                  <a:pt x="2131519" y="3517319"/>
                </a:lnTo>
                <a:lnTo>
                  <a:pt x="3720003" y="1758660"/>
                </a:lnTo>
                <a:lnTo>
                  <a:pt x="2131519" y="0"/>
                </a:lnTo>
                <a:lnTo>
                  <a:pt x="2131519" y="1150162"/>
                </a:lnTo>
                <a:lnTo>
                  <a:pt x="0" y="1150162"/>
                </a:lnTo>
                <a:lnTo>
                  <a:pt x="0" y="2367158"/>
                </a:lnTo>
                <a:lnTo>
                  <a:pt x="2131519" y="2367158"/>
                </a:lnTo>
                <a:close/>
              </a:path>
            </a:pathLst>
          </a:custGeom>
          <a:ln w="50799">
            <a:solidFill>
              <a:srgbClr val="66635F"/>
            </a:solidFill>
          </a:ln>
        </p:spPr>
        <p:txBody>
          <a:bodyPr wrap="square" lIns="0" tIns="0" rIns="0" bIns="0" rtlCol="0"/>
          <a:lstStyle/>
          <a:p>
            <a:endParaRPr sz="1519"/>
          </a:p>
        </p:txBody>
      </p:sp>
      <p:sp>
        <p:nvSpPr>
          <p:cNvPr id="4" name="object 4"/>
          <p:cNvSpPr/>
          <p:nvPr/>
        </p:nvSpPr>
        <p:spPr>
          <a:xfrm>
            <a:off x="9241625" y="2836358"/>
            <a:ext cx="3139142" cy="2968228"/>
          </a:xfrm>
          <a:custGeom>
            <a:avLst/>
            <a:gdLst/>
            <a:ahLst/>
            <a:cxnLst/>
            <a:rect l="l" t="t" r="r" b="b"/>
            <a:pathLst>
              <a:path w="3720465" h="3517900">
                <a:moveTo>
                  <a:pt x="2131519" y="2367158"/>
                </a:moveTo>
                <a:lnTo>
                  <a:pt x="2131519" y="3517319"/>
                </a:lnTo>
                <a:lnTo>
                  <a:pt x="3720003" y="1758660"/>
                </a:lnTo>
                <a:lnTo>
                  <a:pt x="2131519" y="0"/>
                </a:lnTo>
                <a:lnTo>
                  <a:pt x="2131519" y="1150162"/>
                </a:lnTo>
                <a:lnTo>
                  <a:pt x="0" y="1150162"/>
                </a:lnTo>
                <a:lnTo>
                  <a:pt x="0" y="2367158"/>
                </a:lnTo>
                <a:lnTo>
                  <a:pt x="2131519" y="2367158"/>
                </a:lnTo>
                <a:close/>
              </a:path>
            </a:pathLst>
          </a:custGeom>
          <a:ln w="50799">
            <a:solidFill>
              <a:srgbClr val="66635F"/>
            </a:solidFill>
          </a:ln>
        </p:spPr>
        <p:txBody>
          <a:bodyPr wrap="square" lIns="0" tIns="0" rIns="0" bIns="0" rtlCol="0"/>
          <a:lstStyle/>
          <a:p>
            <a:endParaRPr sz="1519"/>
          </a:p>
        </p:txBody>
      </p:sp>
      <p:sp>
        <p:nvSpPr>
          <p:cNvPr id="5" name="object 5"/>
          <p:cNvSpPr txBox="1"/>
          <p:nvPr/>
        </p:nvSpPr>
        <p:spPr>
          <a:xfrm>
            <a:off x="5732592" y="3475687"/>
            <a:ext cx="3162716" cy="1038746"/>
          </a:xfrm>
          <a:prstGeom prst="rect">
            <a:avLst/>
          </a:prstGeom>
          <a:ln w="50800">
            <a:solidFill>
              <a:srgbClr val="66635F"/>
            </a:solidFill>
          </a:ln>
        </p:spPr>
        <p:txBody>
          <a:bodyPr vert="horz" wrap="square" lIns="0" tIns="0" rIns="0" bIns="0" rtlCol="0">
            <a:spAutoFit/>
          </a:bodyPr>
          <a:lstStyle/>
          <a:p>
            <a:pPr>
              <a:lnSpc>
                <a:spcPct val="100000"/>
              </a:lnSpc>
            </a:pPr>
            <a:endParaRPr sz="2194">
              <a:latin typeface="Times New Roman"/>
              <a:cs typeface="Times New Roman"/>
            </a:endParaRPr>
          </a:p>
          <a:p>
            <a:pPr>
              <a:spcBef>
                <a:spcPts val="17"/>
              </a:spcBef>
            </a:pPr>
            <a:endParaRPr sz="2531">
              <a:latin typeface="Times New Roman"/>
              <a:cs typeface="Times New Roman"/>
            </a:endParaRPr>
          </a:p>
          <a:p>
            <a:pPr marL="853550">
              <a:spcBef>
                <a:spcPts val="4"/>
              </a:spcBef>
            </a:pPr>
            <a:r>
              <a:rPr sz="2025" b="1" spc="-4" dirty="0">
                <a:solidFill>
                  <a:srgbClr val="414141"/>
                </a:solidFill>
                <a:latin typeface="Palatino Linotype"/>
                <a:cs typeface="Palatino Linotype"/>
              </a:rPr>
              <a:t>System</a:t>
            </a:r>
            <a:r>
              <a:rPr sz="2025" b="1" spc="-25" dirty="0">
                <a:solidFill>
                  <a:srgbClr val="414141"/>
                </a:solidFill>
                <a:latin typeface="Palatino Linotype"/>
                <a:cs typeface="Palatino Linotype"/>
              </a:rPr>
              <a:t> </a:t>
            </a:r>
            <a:r>
              <a:rPr sz="2025" b="1" spc="-4" dirty="0">
                <a:solidFill>
                  <a:srgbClr val="414141"/>
                </a:solidFill>
                <a:latin typeface="Palatino Linotype"/>
                <a:cs typeface="Palatino Linotype"/>
              </a:rPr>
              <a:t>Unit</a:t>
            </a:r>
            <a:endParaRPr sz="2025">
              <a:latin typeface="Palatino Linotype"/>
              <a:cs typeface="Palatino Linotype"/>
            </a:endParaRPr>
          </a:p>
        </p:txBody>
      </p:sp>
      <p:sp>
        <p:nvSpPr>
          <p:cNvPr id="6" name="object 6"/>
          <p:cNvSpPr txBox="1"/>
          <p:nvPr/>
        </p:nvSpPr>
        <p:spPr>
          <a:xfrm>
            <a:off x="2450307" y="4104084"/>
            <a:ext cx="2083653" cy="1204865"/>
          </a:xfrm>
          <a:prstGeom prst="rect">
            <a:avLst/>
          </a:prstGeom>
        </p:spPr>
        <p:txBody>
          <a:bodyPr vert="horz" wrap="square" lIns="0" tIns="10716" rIns="0" bIns="0" rtlCol="0">
            <a:spAutoFit/>
          </a:bodyPr>
          <a:lstStyle/>
          <a:p>
            <a:pPr marL="10716">
              <a:spcBef>
                <a:spcPts val="84"/>
              </a:spcBef>
            </a:pPr>
            <a:r>
              <a:rPr sz="2531" b="1" spc="-4" dirty="0">
                <a:solidFill>
                  <a:srgbClr val="414141"/>
                </a:solidFill>
                <a:latin typeface="Palatino Linotype"/>
                <a:cs typeface="Palatino Linotype"/>
              </a:rPr>
              <a:t>Input</a:t>
            </a:r>
            <a:r>
              <a:rPr sz="2531" b="1" spc="-68" dirty="0">
                <a:solidFill>
                  <a:srgbClr val="414141"/>
                </a:solidFill>
                <a:latin typeface="Palatino Linotype"/>
                <a:cs typeface="Palatino Linotype"/>
              </a:rPr>
              <a:t> </a:t>
            </a:r>
            <a:r>
              <a:rPr sz="2531" b="1" dirty="0">
                <a:solidFill>
                  <a:srgbClr val="414141"/>
                </a:solidFill>
                <a:latin typeface="Palatino Linotype"/>
                <a:cs typeface="Palatino Linotype"/>
              </a:rPr>
              <a:t>Devices</a:t>
            </a:r>
            <a:endParaRPr lang="en-US" sz="2531" b="1" dirty="0">
              <a:solidFill>
                <a:srgbClr val="414141"/>
              </a:solidFill>
              <a:latin typeface="Palatino Linotype"/>
              <a:cs typeface="Palatino Linotype"/>
            </a:endParaRPr>
          </a:p>
          <a:p>
            <a:pPr marL="10716">
              <a:spcBef>
                <a:spcPts val="84"/>
              </a:spcBef>
            </a:pPr>
            <a:endParaRPr lang="en-ID" sz="2531" b="1" dirty="0">
              <a:solidFill>
                <a:srgbClr val="414141"/>
              </a:solidFill>
              <a:latin typeface="Palatino Linotype"/>
              <a:cs typeface="Palatino Linotype"/>
            </a:endParaRPr>
          </a:p>
          <a:p>
            <a:pPr marL="10716">
              <a:spcBef>
                <a:spcPts val="84"/>
              </a:spcBef>
            </a:pPr>
            <a:endParaRPr sz="2531" dirty="0">
              <a:latin typeface="Palatino Linotype"/>
              <a:cs typeface="Palatino Linotype"/>
            </a:endParaRPr>
          </a:p>
        </p:txBody>
      </p:sp>
      <p:sp>
        <p:nvSpPr>
          <p:cNvPr id="7" name="object 7"/>
          <p:cNvSpPr txBox="1"/>
          <p:nvPr/>
        </p:nvSpPr>
        <p:spPr>
          <a:xfrm>
            <a:off x="9651207" y="4114800"/>
            <a:ext cx="2333327" cy="400286"/>
          </a:xfrm>
          <a:prstGeom prst="rect">
            <a:avLst/>
          </a:prstGeom>
        </p:spPr>
        <p:txBody>
          <a:bodyPr vert="horz" wrap="square" lIns="0" tIns="10716" rIns="0" bIns="0" rtlCol="0">
            <a:spAutoFit/>
          </a:bodyPr>
          <a:lstStyle/>
          <a:p>
            <a:pPr marL="10716">
              <a:spcBef>
                <a:spcPts val="84"/>
              </a:spcBef>
            </a:pPr>
            <a:r>
              <a:rPr sz="2531" b="1" spc="-4" dirty="0">
                <a:solidFill>
                  <a:srgbClr val="414141"/>
                </a:solidFill>
                <a:latin typeface="Palatino Linotype"/>
                <a:cs typeface="Palatino Linotype"/>
              </a:rPr>
              <a:t>Output</a:t>
            </a:r>
            <a:r>
              <a:rPr sz="2531" b="1" spc="-63" dirty="0">
                <a:solidFill>
                  <a:srgbClr val="414141"/>
                </a:solidFill>
                <a:latin typeface="Palatino Linotype"/>
                <a:cs typeface="Palatino Linotype"/>
              </a:rPr>
              <a:t> </a:t>
            </a:r>
            <a:r>
              <a:rPr sz="2531" b="1" dirty="0">
                <a:solidFill>
                  <a:srgbClr val="414141"/>
                </a:solidFill>
                <a:latin typeface="Palatino Linotype"/>
                <a:cs typeface="Palatino Linotype"/>
              </a:rPr>
              <a:t>Devices</a:t>
            </a:r>
            <a:endParaRPr sz="2531">
              <a:latin typeface="Palatino Linotype"/>
              <a:cs typeface="Palatino Linotype"/>
            </a:endParaRPr>
          </a:p>
        </p:txBody>
      </p:sp>
      <p:sp>
        <p:nvSpPr>
          <p:cNvPr id="9" name="TextBox 8">
            <a:extLst>
              <a:ext uri="{FF2B5EF4-FFF2-40B4-BE49-F238E27FC236}">
                <a16:creationId xmlns:a16="http://schemas.microsoft.com/office/drawing/2014/main" id="{3ECF3EA1-C0CB-7064-3F96-E347459B6503}"/>
              </a:ext>
            </a:extLst>
          </p:cNvPr>
          <p:cNvSpPr txBox="1"/>
          <p:nvPr/>
        </p:nvSpPr>
        <p:spPr>
          <a:xfrm>
            <a:off x="1931830" y="5308949"/>
            <a:ext cx="4073236" cy="2585323"/>
          </a:xfrm>
          <a:prstGeom prst="rect">
            <a:avLst/>
          </a:prstGeom>
          <a:noFill/>
        </p:spPr>
        <p:txBody>
          <a:bodyPr wrap="square" rtlCol="0">
            <a:spAutoFit/>
          </a:bodyPr>
          <a:lstStyle/>
          <a:p>
            <a:pPr marL="285750" indent="-285750">
              <a:buFont typeface="Arial" panose="020B0604020202020204" pitchFamily="34" charset="0"/>
              <a:buChar char="•"/>
            </a:pPr>
            <a:r>
              <a:rPr lang="en-ID" spc="15" dirty="0">
                <a:solidFill>
                  <a:srgbClr val="414141"/>
                </a:solidFill>
                <a:cs typeface="Palatino Linotype"/>
              </a:rPr>
              <a:t>Mouse</a:t>
            </a:r>
          </a:p>
          <a:p>
            <a:pPr marL="285750" indent="-285750">
              <a:buFont typeface="Arial" panose="020B0604020202020204" pitchFamily="34" charset="0"/>
              <a:buChar char="•"/>
            </a:pPr>
            <a:r>
              <a:rPr lang="en-ID" spc="-10" dirty="0">
                <a:solidFill>
                  <a:srgbClr val="414141"/>
                </a:solidFill>
                <a:cs typeface="Palatino Linotype"/>
              </a:rPr>
              <a:t>Trackball</a:t>
            </a:r>
          </a:p>
          <a:p>
            <a:pPr marL="285750" indent="-285750">
              <a:buFont typeface="Arial" panose="020B0604020202020204" pitchFamily="34" charset="0"/>
              <a:buChar char="•"/>
            </a:pPr>
            <a:r>
              <a:rPr lang="en-ID" spc="10" dirty="0">
                <a:solidFill>
                  <a:srgbClr val="414141"/>
                </a:solidFill>
                <a:cs typeface="Palatino Linotype"/>
              </a:rPr>
              <a:t>Keyboard</a:t>
            </a:r>
          </a:p>
          <a:p>
            <a:pPr marL="285750" indent="-285750">
              <a:buFont typeface="Arial" panose="020B0604020202020204" pitchFamily="34" charset="0"/>
              <a:buChar char="•"/>
            </a:pPr>
            <a:r>
              <a:rPr lang="en-ID" spc="15" dirty="0">
                <a:solidFill>
                  <a:srgbClr val="414141"/>
                </a:solidFill>
                <a:cs typeface="Palatino Linotype"/>
              </a:rPr>
              <a:t>Scanner</a:t>
            </a:r>
          </a:p>
          <a:p>
            <a:pPr marL="285750" indent="-285750">
              <a:buFont typeface="Arial" panose="020B0604020202020204" pitchFamily="34" charset="0"/>
              <a:buChar char="•"/>
            </a:pPr>
            <a:r>
              <a:rPr lang="en-ID" spc="-10" dirty="0">
                <a:solidFill>
                  <a:srgbClr val="414141"/>
                </a:solidFill>
                <a:cs typeface="Palatino Linotype"/>
              </a:rPr>
              <a:t>Touchpad</a:t>
            </a:r>
            <a:endParaRPr lang="en-ID" spc="15" dirty="0">
              <a:solidFill>
                <a:srgbClr val="414141"/>
              </a:solidFill>
              <a:cs typeface="Palatino Linotype"/>
            </a:endParaRPr>
          </a:p>
          <a:p>
            <a:pPr marL="285750" indent="-285750">
              <a:buFont typeface="Arial" panose="020B0604020202020204" pitchFamily="34" charset="0"/>
              <a:buChar char="•"/>
            </a:pPr>
            <a:r>
              <a:rPr lang="en-ID" spc="15" dirty="0"/>
              <a:t>Light-pen</a:t>
            </a:r>
          </a:p>
          <a:p>
            <a:pPr marL="285750" indent="-285750">
              <a:buFont typeface="Arial" panose="020B0604020202020204" pitchFamily="34" charset="0"/>
              <a:buChar char="•"/>
            </a:pPr>
            <a:r>
              <a:rPr lang="en-ID" spc="10" dirty="0"/>
              <a:t>Microphone</a:t>
            </a:r>
          </a:p>
          <a:p>
            <a:pPr marL="285750" indent="-285750">
              <a:buFont typeface="Arial" panose="020B0604020202020204" pitchFamily="34" charset="0"/>
              <a:buChar char="•"/>
            </a:pPr>
            <a:r>
              <a:rPr lang="en-ID" spc="-20" dirty="0">
                <a:solidFill>
                  <a:srgbClr val="414141"/>
                </a:solidFill>
                <a:cs typeface="Palatino Linotype"/>
              </a:rPr>
              <a:t>Webcam</a:t>
            </a:r>
          </a:p>
          <a:p>
            <a:pPr marL="285750" indent="-285750">
              <a:buFont typeface="Arial" panose="020B0604020202020204" pitchFamily="34" charset="0"/>
              <a:buChar char="•"/>
            </a:pPr>
            <a:r>
              <a:rPr lang="en-ID" spc="10" dirty="0">
                <a:solidFill>
                  <a:srgbClr val="414141"/>
                </a:solidFill>
                <a:cs typeface="Palatino Linotype"/>
              </a:rPr>
              <a:t>Digital </a:t>
            </a:r>
            <a:r>
              <a:rPr lang="en-ID" spc="15" dirty="0">
                <a:solidFill>
                  <a:srgbClr val="414141"/>
                </a:solidFill>
                <a:cs typeface="Palatino Linotype"/>
              </a:rPr>
              <a:t>camera</a:t>
            </a:r>
            <a:endParaRPr lang="en-US" dirty="0"/>
          </a:p>
        </p:txBody>
      </p:sp>
      <p:sp>
        <p:nvSpPr>
          <p:cNvPr id="10" name="TextBox 9">
            <a:extLst>
              <a:ext uri="{FF2B5EF4-FFF2-40B4-BE49-F238E27FC236}">
                <a16:creationId xmlns:a16="http://schemas.microsoft.com/office/drawing/2014/main" id="{D7D380DE-275B-E9B4-410A-1B95F03CBE20}"/>
              </a:ext>
            </a:extLst>
          </p:cNvPr>
          <p:cNvSpPr txBox="1"/>
          <p:nvPr/>
        </p:nvSpPr>
        <p:spPr>
          <a:xfrm>
            <a:off x="9651207" y="5308949"/>
            <a:ext cx="2729560"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ID" sz="1800" spc="10" dirty="0">
                <a:solidFill>
                  <a:srgbClr val="414141"/>
                </a:solidFill>
                <a:cs typeface="Palatino Linotype"/>
              </a:rPr>
              <a:t>Monitor</a:t>
            </a:r>
            <a:endParaRPr lang="en-US" sz="1800" spc="10" dirty="0">
              <a:solidFill>
                <a:srgbClr val="414141"/>
              </a:solidFill>
              <a:cs typeface="Palatino Linotype"/>
            </a:endParaRPr>
          </a:p>
          <a:p>
            <a:pPr marL="285750" indent="-285750">
              <a:buFont typeface="Arial" panose="020B0604020202020204" pitchFamily="34" charset="0"/>
              <a:buChar char="•"/>
            </a:pPr>
            <a:r>
              <a:rPr lang="en-ID" sz="1800" spc="5" dirty="0">
                <a:solidFill>
                  <a:srgbClr val="414141"/>
                </a:solidFill>
                <a:cs typeface="Palatino Linotype"/>
              </a:rPr>
              <a:t>Projector</a:t>
            </a:r>
            <a:endParaRPr lang="en-US" dirty="0"/>
          </a:p>
        </p:txBody>
      </p:sp>
      <p:sp>
        <p:nvSpPr>
          <p:cNvPr id="11" name="TextBox 10">
            <a:extLst>
              <a:ext uri="{FF2B5EF4-FFF2-40B4-BE49-F238E27FC236}">
                <a16:creationId xmlns:a16="http://schemas.microsoft.com/office/drawing/2014/main" id="{EFDEAE67-1DEC-AA57-89C2-B9DBEB478721}"/>
              </a:ext>
            </a:extLst>
          </p:cNvPr>
          <p:cNvSpPr txBox="1"/>
          <p:nvPr/>
        </p:nvSpPr>
        <p:spPr>
          <a:xfrm>
            <a:off x="5852487" y="5038479"/>
            <a:ext cx="2748508" cy="2308324"/>
          </a:xfrm>
          <a:prstGeom prst="rect">
            <a:avLst/>
          </a:prstGeom>
          <a:noFill/>
        </p:spPr>
        <p:txBody>
          <a:bodyPr wrap="square" rtlCol="0">
            <a:spAutoFit/>
          </a:bodyPr>
          <a:lstStyle/>
          <a:p>
            <a:pPr marL="285750" indent="-285750">
              <a:buFont typeface="Arial" panose="020B0604020202020204" pitchFamily="34" charset="0"/>
              <a:buChar char="•"/>
            </a:pPr>
            <a:r>
              <a:rPr lang="en-ID" sz="1800" spc="10" dirty="0">
                <a:solidFill>
                  <a:srgbClr val="414141"/>
                </a:solidFill>
                <a:latin typeface="Calibri" panose="020F0502020204030204" pitchFamily="34" charset="0"/>
                <a:cs typeface="Calibri" panose="020F0502020204030204" pitchFamily="34" charset="0"/>
              </a:rPr>
              <a:t>Motherboard</a:t>
            </a:r>
          </a:p>
          <a:p>
            <a:pPr marL="285750" indent="-285750">
              <a:buFont typeface="Arial" panose="020B0604020202020204" pitchFamily="34" charset="0"/>
              <a:buChar char="•"/>
            </a:pPr>
            <a:r>
              <a:rPr lang="en-ID" sz="1800" spc="10" dirty="0">
                <a:latin typeface="Calibri" panose="020F0502020204030204" pitchFamily="34" charset="0"/>
                <a:cs typeface="Calibri" panose="020F0502020204030204" pitchFamily="34" charset="0"/>
              </a:rPr>
              <a:t>Central</a:t>
            </a:r>
            <a:r>
              <a:rPr lang="en-ID" sz="1800" spc="20" dirty="0">
                <a:latin typeface="Calibri" panose="020F0502020204030204" pitchFamily="34" charset="0"/>
                <a:cs typeface="Calibri" panose="020F0502020204030204" pitchFamily="34" charset="0"/>
              </a:rPr>
              <a:t> </a:t>
            </a:r>
            <a:r>
              <a:rPr lang="en-ID" sz="1800" spc="10" dirty="0">
                <a:latin typeface="Calibri" panose="020F0502020204030204" pitchFamily="34" charset="0"/>
                <a:cs typeface="Calibri" panose="020F0502020204030204" pitchFamily="34" charset="0"/>
              </a:rPr>
              <a:t>Processing</a:t>
            </a:r>
            <a:r>
              <a:rPr lang="en-ID" sz="1800" spc="25" dirty="0">
                <a:latin typeface="Calibri" panose="020F0502020204030204" pitchFamily="34" charset="0"/>
                <a:cs typeface="Calibri" panose="020F0502020204030204" pitchFamily="34" charset="0"/>
              </a:rPr>
              <a:t> </a:t>
            </a:r>
            <a:r>
              <a:rPr lang="en-ID" sz="1800" spc="10" dirty="0">
                <a:latin typeface="Calibri" panose="020F0502020204030204" pitchFamily="34" charset="0"/>
                <a:cs typeface="Calibri" panose="020F0502020204030204" pitchFamily="34" charset="0"/>
              </a:rPr>
              <a:t>Unit</a:t>
            </a:r>
            <a:r>
              <a:rPr lang="en-ID" sz="1800" spc="20" dirty="0">
                <a:latin typeface="Calibri" panose="020F0502020204030204" pitchFamily="34" charset="0"/>
                <a:cs typeface="Calibri" panose="020F0502020204030204" pitchFamily="34" charset="0"/>
              </a:rPr>
              <a:t> (CPU</a:t>
            </a:r>
            <a:r>
              <a:rPr lang="en-ID" sz="1800" spc="25" dirty="0">
                <a:latin typeface="Calibri" panose="020F0502020204030204" pitchFamily="34" charset="0"/>
                <a:cs typeface="Calibri" panose="020F0502020204030204" pitchFamily="34" charset="0"/>
              </a:rPr>
              <a:t> </a:t>
            </a:r>
            <a:r>
              <a:rPr lang="en-ID" sz="1800" spc="15" dirty="0">
                <a:latin typeface="Calibri" panose="020F0502020204030204" pitchFamily="34" charset="0"/>
                <a:cs typeface="Calibri" panose="020F0502020204030204" pitchFamily="34" charset="0"/>
              </a:rPr>
              <a:t>or</a:t>
            </a:r>
            <a:r>
              <a:rPr lang="en-ID" sz="1800" spc="20" dirty="0">
                <a:latin typeface="Calibri" panose="020F0502020204030204" pitchFamily="34" charset="0"/>
                <a:cs typeface="Calibri" panose="020F0502020204030204" pitchFamily="34" charset="0"/>
              </a:rPr>
              <a:t> </a:t>
            </a:r>
            <a:r>
              <a:rPr lang="en-ID" sz="1800" spc="5" dirty="0">
                <a:latin typeface="Calibri" panose="020F0502020204030204" pitchFamily="34" charset="0"/>
                <a:cs typeface="Calibri" panose="020F0502020204030204" pitchFamily="34" charset="0"/>
              </a:rPr>
              <a:t>processor)</a:t>
            </a:r>
          </a:p>
          <a:p>
            <a:pPr marL="285750" indent="-285750">
              <a:buFont typeface="Arial" panose="020B0604020202020204" pitchFamily="34" charset="0"/>
              <a:buChar char="•"/>
            </a:pPr>
            <a:r>
              <a:rPr lang="en-ID" sz="1800" spc="-5" dirty="0">
                <a:latin typeface="Calibri" panose="020F0502020204030204" pitchFamily="34" charset="0"/>
                <a:cs typeface="Calibri" panose="020F0502020204030204" pitchFamily="34" charset="0"/>
              </a:rPr>
              <a:t>ROM</a:t>
            </a:r>
            <a:r>
              <a:rPr lang="en-ID" sz="1800" spc="-10" dirty="0">
                <a:latin typeface="Calibri" panose="020F0502020204030204" pitchFamily="34" charset="0"/>
                <a:cs typeface="Calibri" panose="020F0502020204030204" pitchFamily="34" charset="0"/>
              </a:rPr>
              <a:t> </a:t>
            </a:r>
            <a:r>
              <a:rPr lang="en-ID" sz="1800" spc="-5" dirty="0">
                <a:latin typeface="Calibri" panose="020F0502020204030204" pitchFamily="34" charset="0"/>
                <a:cs typeface="Calibri" panose="020F0502020204030204" pitchFamily="34" charset="0"/>
              </a:rPr>
              <a:t>(Read </a:t>
            </a:r>
            <a:r>
              <a:rPr lang="en-ID" sz="1800" spc="-10" dirty="0">
                <a:latin typeface="Calibri" panose="020F0502020204030204" pitchFamily="34" charset="0"/>
                <a:cs typeface="Calibri" panose="020F0502020204030204" pitchFamily="34" charset="0"/>
              </a:rPr>
              <a:t>Only</a:t>
            </a:r>
            <a:r>
              <a:rPr lang="en-ID" sz="1800" spc="-5" dirty="0">
                <a:latin typeface="Calibri" panose="020F0502020204030204" pitchFamily="34" charset="0"/>
                <a:cs typeface="Calibri" panose="020F0502020204030204" pitchFamily="34" charset="0"/>
              </a:rPr>
              <a:t> Memory)</a:t>
            </a:r>
            <a:endParaRPr lang="en-ID" spc="5"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D" sz="1800" spc="-10" dirty="0">
                <a:solidFill>
                  <a:srgbClr val="414141"/>
                </a:solidFill>
                <a:latin typeface="Calibri" panose="020F0502020204030204" pitchFamily="34" charset="0"/>
                <a:cs typeface="Calibri" panose="020F0502020204030204" pitchFamily="34" charset="0"/>
              </a:rPr>
              <a:t>RAM </a:t>
            </a:r>
            <a:r>
              <a:rPr lang="en-ID" sz="1800" spc="-5" dirty="0">
                <a:solidFill>
                  <a:srgbClr val="414141"/>
                </a:solidFill>
                <a:latin typeface="Calibri" panose="020F0502020204030204" pitchFamily="34" charset="0"/>
                <a:cs typeface="Calibri" panose="020F0502020204030204" pitchFamily="34" charset="0"/>
              </a:rPr>
              <a:t>(Random </a:t>
            </a:r>
            <a:r>
              <a:rPr lang="en-ID" sz="1800" spc="-10" dirty="0">
                <a:solidFill>
                  <a:srgbClr val="414141"/>
                </a:solidFill>
                <a:latin typeface="Calibri" panose="020F0502020204030204" pitchFamily="34" charset="0"/>
                <a:cs typeface="Calibri" panose="020F0502020204030204" pitchFamily="34" charset="0"/>
              </a:rPr>
              <a:t>Access </a:t>
            </a:r>
            <a:r>
              <a:rPr lang="en-ID" sz="1800" spc="-5" dirty="0">
                <a:solidFill>
                  <a:srgbClr val="414141"/>
                </a:solidFill>
                <a:latin typeface="Calibri" panose="020F0502020204030204" pitchFamily="34" charset="0"/>
                <a:cs typeface="Calibri" panose="020F0502020204030204" pitchFamily="34" charset="0"/>
              </a:rPr>
              <a:t>Memory)</a:t>
            </a:r>
            <a:endParaRPr lang="en-ID" sz="1800" spc="5" dirty="0">
              <a:solidFill>
                <a:srgbClr val="41414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D" sz="1800" spc="-20" dirty="0">
                <a:solidFill>
                  <a:srgbClr val="414141"/>
                </a:solidFill>
                <a:latin typeface="Calibri" panose="020F0502020204030204" pitchFamily="34" charset="0"/>
                <a:cs typeface="Calibri" panose="020F0502020204030204" pitchFamily="34" charset="0"/>
              </a:rPr>
              <a:t>Hard</a:t>
            </a:r>
            <a:r>
              <a:rPr lang="en-ID" sz="1800" spc="-10" dirty="0">
                <a:solidFill>
                  <a:srgbClr val="414141"/>
                </a:solidFill>
                <a:latin typeface="Calibri" panose="020F0502020204030204" pitchFamily="34" charset="0"/>
                <a:cs typeface="Calibri" panose="020F0502020204030204" pitchFamily="34" charset="0"/>
              </a:rPr>
              <a:t> Disk</a:t>
            </a:r>
            <a:r>
              <a:rPr lang="en-ID" sz="1800" spc="-5" dirty="0">
                <a:solidFill>
                  <a:srgbClr val="414141"/>
                </a:solidFill>
                <a:latin typeface="Calibri" panose="020F0502020204030204" pitchFamily="34" charset="0"/>
                <a:cs typeface="Calibri" panose="020F0502020204030204" pitchFamily="34" charset="0"/>
              </a:rPr>
              <a:t> </a:t>
            </a:r>
            <a:r>
              <a:rPr lang="en-ID" sz="1800" spc="-10" dirty="0">
                <a:solidFill>
                  <a:srgbClr val="414141"/>
                </a:solidFill>
                <a:latin typeface="Calibri" panose="020F0502020204030204" pitchFamily="34" charset="0"/>
                <a:cs typeface="Calibri" panose="020F0502020204030204" pitchFamily="34" charset="0"/>
              </a:rPr>
              <a:t>Drive</a:t>
            </a:r>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127000"/>
            <a:ext cx="14630400" cy="9482971"/>
          </a:xfrm>
          <a:prstGeom prst="rect">
            <a:avLst/>
          </a:prstGeom>
          <a:solidFill>
            <a:srgbClr val="FFFFFF"/>
          </a:solidFill>
          <a:ln w="9644">
            <a:solidFill>
              <a:srgbClr val="E5E0DF"/>
            </a:solidFill>
            <a:prstDash val="solid"/>
          </a:ln>
        </p:spPr>
      </p:sp>
      <p:sp>
        <p:nvSpPr>
          <p:cNvPr id="4" name="Text 2"/>
          <p:cNvSpPr/>
          <p:nvPr/>
        </p:nvSpPr>
        <p:spPr>
          <a:xfrm>
            <a:off x="3621167" y="427673"/>
            <a:ext cx="3337560" cy="486013"/>
          </a:xfrm>
          <a:prstGeom prst="rect">
            <a:avLst/>
          </a:prstGeom>
          <a:noFill/>
          <a:ln/>
        </p:spPr>
        <p:txBody>
          <a:bodyPr wrap="none" rtlCol="0" anchor="t"/>
          <a:lstStyle/>
          <a:p>
            <a:pPr marL="0" indent="0">
              <a:lnSpc>
                <a:spcPts val="3827"/>
              </a:lnSpc>
              <a:buNone/>
            </a:pPr>
            <a:r>
              <a:rPr lang="en-US" sz="3062" dirty="0">
                <a:solidFill>
                  <a:srgbClr val="272D45"/>
                </a:solidFill>
                <a:latin typeface="Kanit" pitchFamily="34" charset="0"/>
                <a:ea typeface="Kanit" pitchFamily="34" charset="-122"/>
                <a:cs typeface="Kanit" pitchFamily="34" charset="-120"/>
              </a:rPr>
              <a:t>ICT Storage Devices</a:t>
            </a:r>
            <a:endParaRPr lang="en-US" sz="3062" dirty="0"/>
          </a:p>
        </p:txBody>
      </p:sp>
      <p:pic>
        <p:nvPicPr>
          <p:cNvPr id="5" name="Image 0" descr="preencoded.png"/>
          <p:cNvPicPr>
            <a:picLocks noChangeAspect="1"/>
          </p:cNvPicPr>
          <p:nvPr/>
        </p:nvPicPr>
        <p:blipFill>
          <a:blip r:embed="rId3"/>
          <a:stretch>
            <a:fillRect/>
          </a:stretch>
        </p:blipFill>
        <p:spPr>
          <a:xfrm>
            <a:off x="3621167" y="1224677"/>
            <a:ext cx="3577352" cy="2210872"/>
          </a:xfrm>
          <a:prstGeom prst="rect">
            <a:avLst/>
          </a:prstGeom>
        </p:spPr>
      </p:pic>
      <p:sp>
        <p:nvSpPr>
          <p:cNvPr id="6" name="Text 3"/>
          <p:cNvSpPr/>
          <p:nvPr/>
        </p:nvSpPr>
        <p:spPr>
          <a:xfrm>
            <a:off x="3621167" y="3629858"/>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Flash Memory</a:t>
            </a:r>
            <a:endParaRPr lang="en-US" sz="1531" dirty="0"/>
          </a:p>
        </p:txBody>
      </p:sp>
      <p:sp>
        <p:nvSpPr>
          <p:cNvPr id="7" name="Text 4"/>
          <p:cNvSpPr/>
          <p:nvPr/>
        </p:nvSpPr>
        <p:spPr>
          <a:xfrm>
            <a:off x="2222500" y="4028361"/>
            <a:ext cx="4976019" cy="746165"/>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This storage system has no moving mechanical parts and is lightweight and portable. Example: Micro SD cards.</a:t>
            </a:r>
            <a:endParaRPr lang="en-US" sz="1600" dirty="0"/>
          </a:p>
        </p:txBody>
      </p:sp>
      <p:pic>
        <p:nvPicPr>
          <p:cNvPr id="8" name="Image 1" descr="preencoded.png"/>
          <p:cNvPicPr>
            <a:picLocks noChangeAspect="1"/>
          </p:cNvPicPr>
          <p:nvPr/>
        </p:nvPicPr>
        <p:blipFill>
          <a:blip r:embed="rId4"/>
          <a:stretch>
            <a:fillRect/>
          </a:stretch>
        </p:blipFill>
        <p:spPr>
          <a:xfrm>
            <a:off x="7431762" y="1224677"/>
            <a:ext cx="3577471" cy="2210991"/>
          </a:xfrm>
          <a:prstGeom prst="rect">
            <a:avLst/>
          </a:prstGeom>
        </p:spPr>
      </p:pic>
      <p:sp>
        <p:nvSpPr>
          <p:cNvPr id="9" name="Text 5"/>
          <p:cNvSpPr/>
          <p:nvPr/>
        </p:nvSpPr>
        <p:spPr>
          <a:xfrm>
            <a:off x="7431762" y="3629978"/>
            <a:ext cx="1882140"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Hard Disk Drive (HDD)</a:t>
            </a:r>
            <a:endParaRPr lang="en-US" sz="1531" dirty="0"/>
          </a:p>
        </p:txBody>
      </p:sp>
      <p:sp>
        <p:nvSpPr>
          <p:cNvPr id="10" name="Text 6"/>
          <p:cNvSpPr/>
          <p:nvPr/>
        </p:nvSpPr>
        <p:spPr>
          <a:xfrm>
            <a:off x="7431762" y="4028480"/>
            <a:ext cx="5204738" cy="994886"/>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This storage system is composed of rotating disks and mechanical arms and is suitable for high volume data operations with a need for quick access. Example: External hard drives.</a:t>
            </a:r>
            <a:endParaRPr lang="en-US" sz="1600" dirty="0"/>
          </a:p>
        </p:txBody>
      </p:sp>
      <p:pic>
        <p:nvPicPr>
          <p:cNvPr id="11" name="Image 2" descr="preencoded.png"/>
          <p:cNvPicPr>
            <a:picLocks noChangeAspect="1"/>
          </p:cNvPicPr>
          <p:nvPr/>
        </p:nvPicPr>
        <p:blipFill>
          <a:blip r:embed="rId5"/>
          <a:stretch>
            <a:fillRect/>
          </a:stretch>
        </p:blipFill>
        <p:spPr>
          <a:xfrm>
            <a:off x="3621167" y="5256609"/>
            <a:ext cx="3577352" cy="2210872"/>
          </a:xfrm>
          <a:prstGeom prst="rect">
            <a:avLst/>
          </a:prstGeom>
        </p:spPr>
      </p:pic>
      <p:sp>
        <p:nvSpPr>
          <p:cNvPr id="12" name="Text 7"/>
          <p:cNvSpPr/>
          <p:nvPr/>
        </p:nvSpPr>
        <p:spPr>
          <a:xfrm>
            <a:off x="3621167" y="7661791"/>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USB Drives</a:t>
            </a:r>
            <a:endParaRPr lang="en-US" sz="1531" dirty="0"/>
          </a:p>
        </p:txBody>
      </p:sp>
      <p:sp>
        <p:nvSpPr>
          <p:cNvPr id="13" name="Text 8"/>
          <p:cNvSpPr/>
          <p:nvPr/>
        </p:nvSpPr>
        <p:spPr>
          <a:xfrm>
            <a:off x="2222500" y="8060293"/>
            <a:ext cx="4976019" cy="994886"/>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This storage system is portable and easy to use for small or medium-sized files, but it may not be suitable for more extensive data storage and transfer. Example: USB flash drives.</a:t>
            </a:r>
            <a:endParaRPr lang="en-US" sz="1600" dirty="0"/>
          </a:p>
        </p:txBody>
      </p:sp>
      <p:pic>
        <p:nvPicPr>
          <p:cNvPr id="14" name="Image 3" descr="preencoded.png"/>
          <p:cNvPicPr>
            <a:picLocks noChangeAspect="1"/>
          </p:cNvPicPr>
          <p:nvPr/>
        </p:nvPicPr>
        <p:blipFill>
          <a:blip r:embed="rId6"/>
          <a:stretch>
            <a:fillRect/>
          </a:stretch>
        </p:blipFill>
        <p:spPr>
          <a:xfrm>
            <a:off x="7431762" y="5256609"/>
            <a:ext cx="3577471" cy="2210991"/>
          </a:xfrm>
          <a:prstGeom prst="rect">
            <a:avLst/>
          </a:prstGeom>
        </p:spPr>
      </p:pic>
      <p:sp>
        <p:nvSpPr>
          <p:cNvPr id="15" name="Text 9"/>
          <p:cNvSpPr/>
          <p:nvPr/>
        </p:nvSpPr>
        <p:spPr>
          <a:xfrm>
            <a:off x="7431762" y="7661910"/>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Cloud Storage</a:t>
            </a:r>
            <a:endParaRPr lang="en-US" sz="1531" dirty="0"/>
          </a:p>
        </p:txBody>
      </p:sp>
      <p:sp>
        <p:nvSpPr>
          <p:cNvPr id="16" name="Text 10"/>
          <p:cNvSpPr/>
          <p:nvPr/>
        </p:nvSpPr>
        <p:spPr>
          <a:xfrm>
            <a:off x="7431762" y="8060412"/>
            <a:ext cx="4976019" cy="994886"/>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Cloud storage is an online system where data is stored on multiple remote servers, providing the user with on-demand access to data stored in the cloud. Example: Google Drive.</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w="11668">
            <a:solidFill>
              <a:srgbClr val="E5E0DF"/>
            </a:solidFill>
            <a:prstDash val="solid"/>
          </a:ln>
        </p:spPr>
      </p:sp>
      <p:sp>
        <p:nvSpPr>
          <p:cNvPr id="4" name="Text 2"/>
          <p:cNvSpPr/>
          <p:nvPr/>
        </p:nvSpPr>
        <p:spPr>
          <a:xfrm>
            <a:off x="6189940" y="1244679"/>
            <a:ext cx="4526280" cy="586383"/>
          </a:xfrm>
          <a:prstGeom prst="rect">
            <a:avLst/>
          </a:prstGeom>
          <a:noFill/>
          <a:ln/>
        </p:spPr>
        <p:txBody>
          <a:bodyPr wrap="none" rtlCol="0" anchor="t"/>
          <a:lstStyle/>
          <a:p>
            <a:pPr marL="0" indent="0">
              <a:lnSpc>
                <a:spcPts val="4617"/>
              </a:lnSpc>
              <a:buNone/>
            </a:pPr>
            <a:r>
              <a:rPr lang="en-US" sz="3693" dirty="0">
                <a:solidFill>
                  <a:srgbClr val="272D45"/>
                </a:solidFill>
                <a:latin typeface="Kanit" pitchFamily="34" charset="0"/>
                <a:ea typeface="Kanit" pitchFamily="34" charset="-122"/>
                <a:cs typeface="Kanit" pitchFamily="34" charset="-120"/>
              </a:rPr>
              <a:t>Devices in Computing</a:t>
            </a:r>
            <a:endParaRPr lang="en-US" sz="3693" dirty="0"/>
          </a:p>
        </p:txBody>
      </p:sp>
      <p:sp>
        <p:nvSpPr>
          <p:cNvPr id="5" name="Shape 3"/>
          <p:cNvSpPr/>
          <p:nvPr/>
        </p:nvSpPr>
        <p:spPr>
          <a:xfrm>
            <a:off x="6189940" y="2258973"/>
            <a:ext cx="422077" cy="422077"/>
          </a:xfrm>
          <a:prstGeom prst="roundRect">
            <a:avLst>
              <a:gd name="adj" fmla="val 20004"/>
            </a:avLst>
          </a:prstGeom>
          <a:solidFill>
            <a:srgbClr val="DFECE9"/>
          </a:solidFill>
          <a:ln w="11668">
            <a:solidFill>
              <a:srgbClr val="BFD9D3"/>
            </a:solidFill>
            <a:prstDash val="solid"/>
          </a:ln>
        </p:spPr>
      </p:sp>
      <p:sp>
        <p:nvSpPr>
          <p:cNvPr id="6" name="Text 4"/>
          <p:cNvSpPr/>
          <p:nvPr/>
        </p:nvSpPr>
        <p:spPr>
          <a:xfrm>
            <a:off x="6359009" y="2294096"/>
            <a:ext cx="83820" cy="351830"/>
          </a:xfrm>
          <a:prstGeom prst="rect">
            <a:avLst/>
          </a:prstGeom>
          <a:noFill/>
          <a:ln/>
        </p:spPr>
        <p:txBody>
          <a:bodyPr wrap="none" rtlCol="0" anchor="t"/>
          <a:lstStyle/>
          <a:p>
            <a:pPr marL="0" indent="0" algn="ctr">
              <a:lnSpc>
                <a:spcPts val="2770"/>
              </a:lnSpc>
              <a:buNone/>
            </a:pPr>
            <a:r>
              <a:rPr lang="en-US" sz="2216" dirty="0">
                <a:solidFill>
                  <a:srgbClr val="2C3249"/>
                </a:solidFill>
                <a:latin typeface="Kanit" pitchFamily="34" charset="0"/>
                <a:ea typeface="Kanit" pitchFamily="34" charset="-122"/>
                <a:cs typeface="Kanit" pitchFamily="34" charset="-120"/>
              </a:rPr>
              <a:t>1</a:t>
            </a:r>
            <a:endParaRPr lang="en-US" sz="2216" dirty="0"/>
          </a:p>
        </p:txBody>
      </p:sp>
      <p:sp>
        <p:nvSpPr>
          <p:cNvPr id="7" name="Text 5"/>
          <p:cNvSpPr/>
          <p:nvPr/>
        </p:nvSpPr>
        <p:spPr>
          <a:xfrm>
            <a:off x="6799540" y="2323386"/>
            <a:ext cx="1876187" cy="293132"/>
          </a:xfrm>
          <a:prstGeom prst="rect">
            <a:avLst/>
          </a:prstGeom>
          <a:noFill/>
          <a:ln/>
        </p:spPr>
        <p:txBody>
          <a:bodyPr wrap="none" rtlCol="0" anchor="t"/>
          <a:lstStyle/>
          <a:p>
            <a:pPr marL="0" indent="0">
              <a:lnSpc>
                <a:spcPts val="2308"/>
              </a:lnSpc>
              <a:buNone/>
            </a:pPr>
            <a:r>
              <a:rPr lang="en-US" sz="1847" dirty="0">
                <a:solidFill>
                  <a:srgbClr val="2C3249"/>
                </a:solidFill>
                <a:latin typeface="Kanit" pitchFamily="34" charset="0"/>
                <a:ea typeface="Kanit" pitchFamily="34" charset="-122"/>
                <a:cs typeface="Kanit" pitchFamily="34" charset="-120"/>
              </a:rPr>
              <a:t>Computers</a:t>
            </a:r>
            <a:endParaRPr lang="en-US" sz="1847" dirty="0"/>
          </a:p>
        </p:txBody>
      </p:sp>
      <p:sp>
        <p:nvSpPr>
          <p:cNvPr id="8" name="Text 6"/>
          <p:cNvSpPr/>
          <p:nvPr/>
        </p:nvSpPr>
        <p:spPr>
          <a:xfrm>
            <a:off x="6799540" y="2804041"/>
            <a:ext cx="3165158" cy="900470"/>
          </a:xfrm>
          <a:prstGeom prst="rect">
            <a:avLst/>
          </a:prstGeom>
          <a:noFill/>
          <a:ln/>
        </p:spPr>
        <p:txBody>
          <a:bodyPr wrap="square" rtlCol="0" anchor="t"/>
          <a:lstStyle/>
          <a:p>
            <a:pPr marL="0" indent="0">
              <a:lnSpc>
                <a:spcPts val="2364"/>
              </a:lnSpc>
              <a:buNone/>
            </a:pPr>
            <a:r>
              <a:rPr lang="en-US" sz="1477" dirty="0">
                <a:solidFill>
                  <a:srgbClr val="2C3249"/>
                </a:solidFill>
                <a:latin typeface="Martel Sans" pitchFamily="34" charset="0"/>
                <a:ea typeface="Martel Sans" pitchFamily="34" charset="-122"/>
                <a:cs typeface="Martel Sans" pitchFamily="34" charset="-120"/>
              </a:rPr>
              <a:t>A device that is designed for data processing, calculation and storing of data and information.</a:t>
            </a:r>
            <a:endParaRPr lang="en-US" sz="1477" dirty="0"/>
          </a:p>
        </p:txBody>
      </p:sp>
      <p:sp>
        <p:nvSpPr>
          <p:cNvPr id="9" name="Shape 7"/>
          <p:cNvSpPr/>
          <p:nvPr/>
        </p:nvSpPr>
        <p:spPr>
          <a:xfrm>
            <a:off x="10152221" y="2258973"/>
            <a:ext cx="422077" cy="422077"/>
          </a:xfrm>
          <a:prstGeom prst="roundRect">
            <a:avLst>
              <a:gd name="adj" fmla="val 20004"/>
            </a:avLst>
          </a:prstGeom>
          <a:solidFill>
            <a:srgbClr val="DFECE9"/>
          </a:solidFill>
          <a:ln w="11668">
            <a:solidFill>
              <a:srgbClr val="BFD9D3"/>
            </a:solidFill>
            <a:prstDash val="solid"/>
          </a:ln>
        </p:spPr>
      </p:sp>
      <p:sp>
        <p:nvSpPr>
          <p:cNvPr id="10" name="Text 8"/>
          <p:cNvSpPr/>
          <p:nvPr/>
        </p:nvSpPr>
        <p:spPr>
          <a:xfrm>
            <a:off x="10290810" y="2294096"/>
            <a:ext cx="144780" cy="351830"/>
          </a:xfrm>
          <a:prstGeom prst="rect">
            <a:avLst/>
          </a:prstGeom>
          <a:noFill/>
          <a:ln/>
        </p:spPr>
        <p:txBody>
          <a:bodyPr wrap="none" rtlCol="0" anchor="t"/>
          <a:lstStyle/>
          <a:p>
            <a:pPr marL="0" indent="0" algn="ctr">
              <a:lnSpc>
                <a:spcPts val="2770"/>
              </a:lnSpc>
              <a:buNone/>
            </a:pPr>
            <a:r>
              <a:rPr lang="en-US" sz="2216" dirty="0">
                <a:solidFill>
                  <a:srgbClr val="2C3249"/>
                </a:solidFill>
                <a:latin typeface="Kanit" pitchFamily="34" charset="0"/>
                <a:ea typeface="Kanit" pitchFamily="34" charset="-122"/>
                <a:cs typeface="Kanit" pitchFamily="34" charset="-120"/>
              </a:rPr>
              <a:t>2</a:t>
            </a:r>
            <a:endParaRPr lang="en-US" sz="2216" dirty="0"/>
          </a:p>
        </p:txBody>
      </p:sp>
      <p:sp>
        <p:nvSpPr>
          <p:cNvPr id="11" name="Text 9"/>
          <p:cNvSpPr/>
          <p:nvPr/>
        </p:nvSpPr>
        <p:spPr>
          <a:xfrm>
            <a:off x="10761821" y="2323386"/>
            <a:ext cx="1876187" cy="293132"/>
          </a:xfrm>
          <a:prstGeom prst="rect">
            <a:avLst/>
          </a:prstGeom>
          <a:noFill/>
          <a:ln/>
        </p:spPr>
        <p:txBody>
          <a:bodyPr wrap="none" rtlCol="0" anchor="t"/>
          <a:lstStyle/>
          <a:p>
            <a:pPr marL="0" indent="0">
              <a:lnSpc>
                <a:spcPts val="2308"/>
              </a:lnSpc>
              <a:buNone/>
            </a:pPr>
            <a:r>
              <a:rPr lang="en-US" sz="1847" dirty="0">
                <a:solidFill>
                  <a:srgbClr val="2C3249"/>
                </a:solidFill>
                <a:latin typeface="Kanit" pitchFamily="34" charset="0"/>
                <a:ea typeface="Kanit" pitchFamily="34" charset="-122"/>
                <a:cs typeface="Kanit" pitchFamily="34" charset="-120"/>
              </a:rPr>
              <a:t>Smartphones</a:t>
            </a:r>
            <a:endParaRPr lang="en-US" sz="1847" dirty="0"/>
          </a:p>
        </p:txBody>
      </p:sp>
      <p:sp>
        <p:nvSpPr>
          <p:cNvPr id="12" name="Text 10"/>
          <p:cNvSpPr/>
          <p:nvPr/>
        </p:nvSpPr>
        <p:spPr>
          <a:xfrm>
            <a:off x="10761821" y="2804041"/>
            <a:ext cx="3165158" cy="1800939"/>
          </a:xfrm>
          <a:prstGeom prst="rect">
            <a:avLst/>
          </a:prstGeom>
          <a:noFill/>
          <a:ln/>
        </p:spPr>
        <p:txBody>
          <a:bodyPr wrap="square" rtlCol="0" anchor="t"/>
          <a:lstStyle/>
          <a:p>
            <a:pPr marL="0" indent="0">
              <a:lnSpc>
                <a:spcPts val="2364"/>
              </a:lnSpc>
              <a:buNone/>
            </a:pPr>
            <a:r>
              <a:rPr lang="en-US" sz="1477" dirty="0">
                <a:solidFill>
                  <a:srgbClr val="2C3249"/>
                </a:solidFill>
                <a:latin typeface="Martel Sans" pitchFamily="34" charset="0"/>
                <a:ea typeface="Martel Sans" pitchFamily="34" charset="-122"/>
                <a:cs typeface="Martel Sans" pitchFamily="34" charset="-120"/>
              </a:rPr>
              <a:t>Advanced technology that combines telephony with various computing services, enabling internet browsing, data transfer, digital media management, and data analytics.</a:t>
            </a:r>
            <a:endParaRPr lang="en-US" sz="1477" dirty="0"/>
          </a:p>
        </p:txBody>
      </p:sp>
      <p:sp>
        <p:nvSpPr>
          <p:cNvPr id="13" name="Shape 11"/>
          <p:cNvSpPr/>
          <p:nvPr/>
        </p:nvSpPr>
        <p:spPr>
          <a:xfrm>
            <a:off x="6189940" y="4939070"/>
            <a:ext cx="422077" cy="422077"/>
          </a:xfrm>
          <a:prstGeom prst="roundRect">
            <a:avLst>
              <a:gd name="adj" fmla="val 20004"/>
            </a:avLst>
          </a:prstGeom>
          <a:solidFill>
            <a:srgbClr val="DFECE9"/>
          </a:solidFill>
          <a:ln w="11668">
            <a:solidFill>
              <a:srgbClr val="BFD9D3"/>
            </a:solidFill>
            <a:prstDash val="solid"/>
          </a:ln>
        </p:spPr>
      </p:sp>
      <p:sp>
        <p:nvSpPr>
          <p:cNvPr id="14" name="Text 12"/>
          <p:cNvSpPr/>
          <p:nvPr/>
        </p:nvSpPr>
        <p:spPr>
          <a:xfrm>
            <a:off x="6328529" y="4974193"/>
            <a:ext cx="144780" cy="351830"/>
          </a:xfrm>
          <a:prstGeom prst="rect">
            <a:avLst/>
          </a:prstGeom>
          <a:noFill/>
          <a:ln/>
        </p:spPr>
        <p:txBody>
          <a:bodyPr wrap="none" rtlCol="0" anchor="t"/>
          <a:lstStyle/>
          <a:p>
            <a:pPr marL="0" indent="0" algn="ctr">
              <a:lnSpc>
                <a:spcPts val="2770"/>
              </a:lnSpc>
              <a:buNone/>
            </a:pPr>
            <a:r>
              <a:rPr lang="en-US" sz="2216" dirty="0">
                <a:solidFill>
                  <a:srgbClr val="2C3249"/>
                </a:solidFill>
                <a:latin typeface="Kanit" pitchFamily="34" charset="0"/>
                <a:ea typeface="Kanit" pitchFamily="34" charset="-122"/>
                <a:cs typeface="Kanit" pitchFamily="34" charset="-120"/>
              </a:rPr>
              <a:t>3</a:t>
            </a:r>
            <a:endParaRPr lang="en-US" sz="2216" dirty="0"/>
          </a:p>
        </p:txBody>
      </p:sp>
      <p:sp>
        <p:nvSpPr>
          <p:cNvPr id="15" name="Text 13"/>
          <p:cNvSpPr/>
          <p:nvPr/>
        </p:nvSpPr>
        <p:spPr>
          <a:xfrm>
            <a:off x="6799540" y="5003483"/>
            <a:ext cx="1876187" cy="293132"/>
          </a:xfrm>
          <a:prstGeom prst="rect">
            <a:avLst/>
          </a:prstGeom>
          <a:noFill/>
          <a:ln/>
        </p:spPr>
        <p:txBody>
          <a:bodyPr wrap="none" rtlCol="0" anchor="t"/>
          <a:lstStyle/>
          <a:p>
            <a:pPr marL="0" indent="0">
              <a:lnSpc>
                <a:spcPts val="2308"/>
              </a:lnSpc>
              <a:buNone/>
            </a:pPr>
            <a:r>
              <a:rPr lang="en-US" sz="1847" dirty="0">
                <a:solidFill>
                  <a:srgbClr val="2C3249"/>
                </a:solidFill>
                <a:latin typeface="Kanit" pitchFamily="34" charset="0"/>
                <a:ea typeface="Kanit" pitchFamily="34" charset="-122"/>
                <a:cs typeface="Kanit" pitchFamily="34" charset="-120"/>
              </a:rPr>
              <a:t>Servers</a:t>
            </a:r>
            <a:endParaRPr lang="en-US" sz="1847" dirty="0"/>
          </a:p>
        </p:txBody>
      </p:sp>
      <p:sp>
        <p:nvSpPr>
          <p:cNvPr id="16" name="Text 14"/>
          <p:cNvSpPr/>
          <p:nvPr/>
        </p:nvSpPr>
        <p:spPr>
          <a:xfrm>
            <a:off x="6799540" y="5484138"/>
            <a:ext cx="3165158" cy="1500783"/>
          </a:xfrm>
          <a:prstGeom prst="rect">
            <a:avLst/>
          </a:prstGeom>
          <a:noFill/>
          <a:ln/>
        </p:spPr>
        <p:txBody>
          <a:bodyPr wrap="square" rtlCol="0" anchor="t"/>
          <a:lstStyle/>
          <a:p>
            <a:pPr marL="0" indent="0">
              <a:lnSpc>
                <a:spcPts val="2364"/>
              </a:lnSpc>
              <a:buNone/>
            </a:pPr>
            <a:r>
              <a:rPr lang="en-US" sz="1477" dirty="0">
                <a:solidFill>
                  <a:srgbClr val="2C3249"/>
                </a:solidFill>
                <a:latin typeface="Martel Sans" pitchFamily="34" charset="0"/>
                <a:ea typeface="Martel Sans" pitchFamily="34" charset="-122"/>
                <a:cs typeface="Martel Sans" pitchFamily="34" charset="-120"/>
              </a:rPr>
              <a:t>Dedicated devices or computers that perform a particular function such as managing network services, Web hosting, and data storage.</a:t>
            </a:r>
            <a:endParaRPr lang="en-US" sz="1477" dirty="0"/>
          </a:p>
        </p:txBody>
      </p:sp>
      <p:sp>
        <p:nvSpPr>
          <p:cNvPr id="17" name="Shape 15"/>
          <p:cNvSpPr/>
          <p:nvPr/>
        </p:nvSpPr>
        <p:spPr>
          <a:xfrm>
            <a:off x="10152221" y="4939070"/>
            <a:ext cx="422077" cy="422077"/>
          </a:xfrm>
          <a:prstGeom prst="roundRect">
            <a:avLst>
              <a:gd name="adj" fmla="val 20004"/>
            </a:avLst>
          </a:prstGeom>
          <a:solidFill>
            <a:srgbClr val="DFECE9"/>
          </a:solidFill>
          <a:ln w="11668">
            <a:solidFill>
              <a:srgbClr val="BFD9D3"/>
            </a:solidFill>
            <a:prstDash val="solid"/>
          </a:ln>
        </p:spPr>
      </p:sp>
      <p:sp>
        <p:nvSpPr>
          <p:cNvPr id="18" name="Text 16"/>
          <p:cNvSpPr/>
          <p:nvPr/>
        </p:nvSpPr>
        <p:spPr>
          <a:xfrm>
            <a:off x="10287000" y="4974193"/>
            <a:ext cx="152400" cy="351830"/>
          </a:xfrm>
          <a:prstGeom prst="rect">
            <a:avLst/>
          </a:prstGeom>
          <a:noFill/>
          <a:ln/>
        </p:spPr>
        <p:txBody>
          <a:bodyPr wrap="none" rtlCol="0" anchor="t"/>
          <a:lstStyle/>
          <a:p>
            <a:pPr marL="0" indent="0" algn="ctr">
              <a:lnSpc>
                <a:spcPts val="2770"/>
              </a:lnSpc>
              <a:buNone/>
            </a:pPr>
            <a:r>
              <a:rPr lang="en-US" sz="2216" dirty="0">
                <a:solidFill>
                  <a:srgbClr val="2C3249"/>
                </a:solidFill>
                <a:latin typeface="Kanit" pitchFamily="34" charset="0"/>
                <a:ea typeface="Kanit" pitchFamily="34" charset="-122"/>
                <a:cs typeface="Kanit" pitchFamily="34" charset="-120"/>
              </a:rPr>
              <a:t>4</a:t>
            </a:r>
            <a:endParaRPr lang="en-US" sz="2216" dirty="0"/>
          </a:p>
        </p:txBody>
      </p:sp>
      <p:sp>
        <p:nvSpPr>
          <p:cNvPr id="19" name="Text 17"/>
          <p:cNvSpPr/>
          <p:nvPr/>
        </p:nvSpPr>
        <p:spPr>
          <a:xfrm>
            <a:off x="10761821" y="5003483"/>
            <a:ext cx="2286000" cy="293132"/>
          </a:xfrm>
          <a:prstGeom prst="rect">
            <a:avLst/>
          </a:prstGeom>
          <a:noFill/>
          <a:ln/>
        </p:spPr>
        <p:txBody>
          <a:bodyPr wrap="none" rtlCol="0" anchor="t"/>
          <a:lstStyle/>
          <a:p>
            <a:pPr marL="0" indent="0">
              <a:lnSpc>
                <a:spcPts val="2308"/>
              </a:lnSpc>
              <a:buNone/>
            </a:pPr>
            <a:r>
              <a:rPr lang="en-US" sz="1847" dirty="0">
                <a:solidFill>
                  <a:srgbClr val="2C3249"/>
                </a:solidFill>
                <a:latin typeface="Kanit" pitchFamily="34" charset="0"/>
                <a:ea typeface="Kanit" pitchFamily="34" charset="-122"/>
                <a:cs typeface="Kanit" pitchFamily="34" charset="-120"/>
              </a:rPr>
              <a:t>Variety of Peripherals</a:t>
            </a:r>
            <a:endParaRPr lang="en-US" sz="1847" dirty="0"/>
          </a:p>
        </p:txBody>
      </p:sp>
      <p:sp>
        <p:nvSpPr>
          <p:cNvPr id="20" name="Text 18"/>
          <p:cNvSpPr/>
          <p:nvPr/>
        </p:nvSpPr>
        <p:spPr>
          <a:xfrm>
            <a:off x="10761821" y="5484138"/>
            <a:ext cx="3165158" cy="1200626"/>
          </a:xfrm>
          <a:prstGeom prst="rect">
            <a:avLst/>
          </a:prstGeom>
          <a:noFill/>
          <a:ln/>
        </p:spPr>
        <p:txBody>
          <a:bodyPr wrap="square" rtlCol="0" anchor="t"/>
          <a:lstStyle/>
          <a:p>
            <a:pPr marL="0" indent="0">
              <a:lnSpc>
                <a:spcPts val="2364"/>
              </a:lnSpc>
              <a:buNone/>
            </a:pPr>
            <a:r>
              <a:rPr lang="en-US" sz="1477" dirty="0">
                <a:solidFill>
                  <a:srgbClr val="2C3249"/>
                </a:solidFill>
                <a:latin typeface="Martel Sans" pitchFamily="34" charset="0"/>
                <a:ea typeface="Martel Sans" pitchFamily="34" charset="-122"/>
                <a:cs typeface="Martel Sans" pitchFamily="34" charset="-120"/>
              </a:rPr>
              <a:t>A wide range of computer accessories available to augment and enhance computing and data processing.</a:t>
            </a:r>
            <a:endParaRPr lang="en-US" sz="1477" dirty="0"/>
          </a:p>
        </p:txBody>
      </p:sp>
      <p:pic>
        <p:nvPicPr>
          <p:cNvPr id="21"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w="13811">
            <a:solidFill>
              <a:srgbClr val="E5E0DF"/>
            </a:solidFill>
            <a:prstDash val="solid"/>
          </a:ln>
        </p:spPr>
      </p:sp>
      <p:sp>
        <p:nvSpPr>
          <p:cNvPr id="4" name="Text 2"/>
          <p:cNvSpPr/>
          <p:nvPr/>
        </p:nvSpPr>
        <p:spPr>
          <a:xfrm>
            <a:off x="2037993" y="732234"/>
            <a:ext cx="6096000" cy="694373"/>
          </a:xfrm>
          <a:prstGeom prst="rect">
            <a:avLst/>
          </a:prstGeom>
          <a:noFill/>
          <a:ln/>
        </p:spPr>
        <p:txBody>
          <a:bodyPr wrap="none" rtlCol="0" anchor="t"/>
          <a:lstStyle/>
          <a:p>
            <a:pPr marL="0" indent="0">
              <a:lnSpc>
                <a:spcPts val="5468"/>
              </a:lnSpc>
              <a:buNone/>
            </a:pPr>
            <a:r>
              <a:rPr lang="en-US" sz="4374" dirty="0">
                <a:solidFill>
                  <a:srgbClr val="272D45"/>
                </a:solidFill>
                <a:latin typeface="Kanit" pitchFamily="34" charset="0"/>
                <a:ea typeface="Kanit" pitchFamily="34" charset="-122"/>
                <a:cs typeface="Kanit" pitchFamily="34" charset="-120"/>
              </a:rPr>
              <a:t>The Pros and Cons of ICT</a:t>
            </a:r>
            <a:endParaRPr lang="en-US" sz="4374" dirty="0"/>
          </a:p>
        </p:txBody>
      </p:sp>
      <p:sp>
        <p:nvSpPr>
          <p:cNvPr id="5" name="Shape 3"/>
          <p:cNvSpPr/>
          <p:nvPr/>
        </p:nvSpPr>
        <p:spPr>
          <a:xfrm>
            <a:off x="2037993" y="4506397"/>
            <a:ext cx="10554414" cy="44410"/>
          </a:xfrm>
          <a:prstGeom prst="rect">
            <a:avLst/>
          </a:prstGeom>
          <a:solidFill>
            <a:srgbClr val="BFD9D3"/>
          </a:solidFill>
          <a:ln/>
        </p:spPr>
      </p:sp>
      <p:sp>
        <p:nvSpPr>
          <p:cNvPr id="6" name="Shape 4"/>
          <p:cNvSpPr/>
          <p:nvPr/>
        </p:nvSpPr>
        <p:spPr>
          <a:xfrm>
            <a:off x="4598849" y="4506397"/>
            <a:ext cx="44410" cy="777597"/>
          </a:xfrm>
          <a:prstGeom prst="rect">
            <a:avLst/>
          </a:prstGeom>
          <a:solidFill>
            <a:srgbClr val="BFD9D3"/>
          </a:solidFill>
          <a:ln/>
        </p:spPr>
      </p:sp>
      <p:sp>
        <p:nvSpPr>
          <p:cNvPr id="7" name="Shape 5"/>
          <p:cNvSpPr/>
          <p:nvPr/>
        </p:nvSpPr>
        <p:spPr>
          <a:xfrm>
            <a:off x="4371142" y="4256484"/>
            <a:ext cx="499943" cy="499943"/>
          </a:xfrm>
          <a:prstGeom prst="roundRect">
            <a:avLst>
              <a:gd name="adj" fmla="val 20000"/>
            </a:avLst>
          </a:prstGeom>
          <a:solidFill>
            <a:srgbClr val="DFECE9"/>
          </a:solidFill>
          <a:ln w="13811">
            <a:solidFill>
              <a:srgbClr val="BFD9D3"/>
            </a:solidFill>
            <a:prstDash val="solid"/>
          </a:ln>
        </p:spPr>
      </p:sp>
      <p:sp>
        <p:nvSpPr>
          <p:cNvPr id="8" name="Text 6"/>
          <p:cNvSpPr/>
          <p:nvPr/>
        </p:nvSpPr>
        <p:spPr>
          <a:xfrm>
            <a:off x="4571524" y="4298156"/>
            <a:ext cx="99060" cy="416481"/>
          </a:xfrm>
          <a:prstGeom prst="rect">
            <a:avLst/>
          </a:prstGeom>
          <a:noFill/>
          <a:ln/>
        </p:spPr>
        <p:txBody>
          <a:bodyPr wrap="none" rtlCol="0" anchor="t"/>
          <a:lstStyle/>
          <a:p>
            <a:pPr marL="0" indent="0" algn="ctr">
              <a:lnSpc>
                <a:spcPts val="3281"/>
              </a:lnSpc>
              <a:buNone/>
            </a:pPr>
            <a:r>
              <a:rPr lang="en-US" sz="2624" dirty="0">
                <a:solidFill>
                  <a:srgbClr val="2C3249"/>
                </a:solidFill>
                <a:latin typeface="Kanit" pitchFamily="34" charset="0"/>
                <a:ea typeface="Kanit" pitchFamily="34" charset="-122"/>
                <a:cs typeface="Kanit" pitchFamily="34" charset="-120"/>
              </a:rPr>
              <a:t>1</a:t>
            </a:r>
            <a:endParaRPr lang="en-US" sz="2624" dirty="0"/>
          </a:p>
        </p:txBody>
      </p:sp>
      <p:sp>
        <p:nvSpPr>
          <p:cNvPr id="9" name="Text 7"/>
          <p:cNvSpPr/>
          <p:nvPr/>
        </p:nvSpPr>
        <p:spPr>
          <a:xfrm>
            <a:off x="3510082" y="5506283"/>
            <a:ext cx="2221944" cy="347186"/>
          </a:xfrm>
          <a:prstGeom prst="rect">
            <a:avLst/>
          </a:prstGeom>
          <a:noFill/>
          <a:ln/>
        </p:spPr>
        <p:txBody>
          <a:bodyPr wrap="none" rtlCol="0" anchor="t"/>
          <a:lstStyle/>
          <a:p>
            <a:pPr marL="0" indent="0" algn="ctr">
              <a:lnSpc>
                <a:spcPts val="2734"/>
              </a:lnSpc>
              <a:buNone/>
            </a:pPr>
            <a:r>
              <a:rPr lang="en-US" sz="2187" dirty="0">
                <a:solidFill>
                  <a:srgbClr val="2C3249"/>
                </a:solidFill>
                <a:latin typeface="Kanit" pitchFamily="34" charset="0"/>
                <a:ea typeface="Kanit" pitchFamily="34" charset="-122"/>
                <a:cs typeface="Kanit" pitchFamily="34" charset="-120"/>
              </a:rPr>
              <a:t>Advantages</a:t>
            </a:r>
            <a:endParaRPr lang="en-US" sz="2187" dirty="0"/>
          </a:p>
        </p:txBody>
      </p:sp>
      <p:sp>
        <p:nvSpPr>
          <p:cNvPr id="10" name="Text 8"/>
          <p:cNvSpPr/>
          <p:nvPr/>
        </p:nvSpPr>
        <p:spPr>
          <a:xfrm>
            <a:off x="2260163" y="6075640"/>
            <a:ext cx="4721781" cy="1421606"/>
          </a:xfrm>
          <a:prstGeom prst="rect">
            <a:avLst/>
          </a:prstGeom>
          <a:noFill/>
          <a:ln/>
        </p:spPr>
        <p:txBody>
          <a:bodyPr wrap="square" rtlCol="0" anchor="t"/>
          <a:lstStyle/>
          <a:p>
            <a:pPr marL="0" indent="0" algn="ctr">
              <a:lnSpc>
                <a:spcPts val="2799"/>
              </a:lnSpc>
              <a:buNone/>
            </a:pPr>
            <a:r>
              <a:rPr lang="en-US" sz="1750" dirty="0">
                <a:solidFill>
                  <a:srgbClr val="2C3249"/>
                </a:solidFill>
                <a:latin typeface="Martel Sans" pitchFamily="34" charset="0"/>
                <a:ea typeface="Martel Sans" pitchFamily="34" charset="-122"/>
                <a:cs typeface="Martel Sans" pitchFamily="34" charset="-120"/>
              </a:rPr>
              <a:t>Facilitates communication, reduces human error, enhanced accessibility of information, improves quality of life, and fuels innovation and socio-economic development.</a:t>
            </a:r>
            <a:endParaRPr lang="en-US" sz="1750" dirty="0"/>
          </a:p>
        </p:txBody>
      </p:sp>
      <p:sp>
        <p:nvSpPr>
          <p:cNvPr id="11" name="Shape 9"/>
          <p:cNvSpPr/>
          <p:nvPr/>
        </p:nvSpPr>
        <p:spPr>
          <a:xfrm>
            <a:off x="7292995" y="3728799"/>
            <a:ext cx="44410" cy="777597"/>
          </a:xfrm>
          <a:prstGeom prst="rect">
            <a:avLst/>
          </a:prstGeom>
          <a:solidFill>
            <a:srgbClr val="BFD9D3"/>
          </a:solidFill>
          <a:ln/>
        </p:spPr>
      </p:sp>
      <p:sp>
        <p:nvSpPr>
          <p:cNvPr id="12" name="Shape 10"/>
          <p:cNvSpPr/>
          <p:nvPr/>
        </p:nvSpPr>
        <p:spPr>
          <a:xfrm>
            <a:off x="7065288" y="4256484"/>
            <a:ext cx="499943" cy="499943"/>
          </a:xfrm>
          <a:prstGeom prst="roundRect">
            <a:avLst>
              <a:gd name="adj" fmla="val 20000"/>
            </a:avLst>
          </a:prstGeom>
          <a:solidFill>
            <a:srgbClr val="DFECE9"/>
          </a:solidFill>
          <a:ln w="13811">
            <a:solidFill>
              <a:srgbClr val="BFD9D3"/>
            </a:solidFill>
            <a:prstDash val="solid"/>
          </a:ln>
        </p:spPr>
      </p:sp>
      <p:sp>
        <p:nvSpPr>
          <p:cNvPr id="13" name="Text 11"/>
          <p:cNvSpPr/>
          <p:nvPr/>
        </p:nvSpPr>
        <p:spPr>
          <a:xfrm>
            <a:off x="7231380" y="4298156"/>
            <a:ext cx="167640" cy="416481"/>
          </a:xfrm>
          <a:prstGeom prst="rect">
            <a:avLst/>
          </a:prstGeom>
          <a:noFill/>
          <a:ln/>
        </p:spPr>
        <p:txBody>
          <a:bodyPr wrap="none" rtlCol="0" anchor="t"/>
          <a:lstStyle/>
          <a:p>
            <a:pPr marL="0" indent="0" algn="ctr">
              <a:lnSpc>
                <a:spcPts val="3281"/>
              </a:lnSpc>
              <a:buNone/>
            </a:pPr>
            <a:r>
              <a:rPr lang="en-US" sz="2624" dirty="0">
                <a:solidFill>
                  <a:srgbClr val="2C3249"/>
                </a:solidFill>
                <a:latin typeface="Kanit" pitchFamily="34" charset="0"/>
                <a:ea typeface="Kanit" pitchFamily="34" charset="-122"/>
                <a:cs typeface="Kanit" pitchFamily="34" charset="-120"/>
              </a:rPr>
              <a:t>2</a:t>
            </a:r>
            <a:endParaRPr lang="en-US" sz="2624" dirty="0"/>
          </a:p>
        </p:txBody>
      </p:sp>
      <p:sp>
        <p:nvSpPr>
          <p:cNvPr id="14" name="Text 12"/>
          <p:cNvSpPr/>
          <p:nvPr/>
        </p:nvSpPr>
        <p:spPr>
          <a:xfrm>
            <a:off x="6204228" y="1870948"/>
            <a:ext cx="2221944" cy="347186"/>
          </a:xfrm>
          <a:prstGeom prst="rect">
            <a:avLst/>
          </a:prstGeom>
          <a:noFill/>
          <a:ln/>
        </p:spPr>
        <p:txBody>
          <a:bodyPr wrap="none" rtlCol="0" anchor="t"/>
          <a:lstStyle/>
          <a:p>
            <a:pPr marL="0" indent="0" algn="ctr">
              <a:lnSpc>
                <a:spcPts val="2734"/>
              </a:lnSpc>
              <a:buNone/>
            </a:pPr>
            <a:r>
              <a:rPr lang="en-US" sz="2187" dirty="0">
                <a:solidFill>
                  <a:srgbClr val="2C3249"/>
                </a:solidFill>
                <a:latin typeface="Kanit" pitchFamily="34" charset="0"/>
                <a:ea typeface="Kanit" pitchFamily="34" charset="-122"/>
                <a:cs typeface="Kanit" pitchFamily="34" charset="-120"/>
              </a:rPr>
              <a:t>Disadvantages</a:t>
            </a:r>
            <a:endParaRPr lang="en-US" sz="2187" dirty="0"/>
          </a:p>
        </p:txBody>
      </p:sp>
      <p:sp>
        <p:nvSpPr>
          <p:cNvPr id="15" name="Text 13"/>
          <p:cNvSpPr/>
          <p:nvPr/>
        </p:nvSpPr>
        <p:spPr>
          <a:xfrm>
            <a:off x="4954310" y="2440305"/>
            <a:ext cx="4721781" cy="1066205"/>
          </a:xfrm>
          <a:prstGeom prst="rect">
            <a:avLst/>
          </a:prstGeom>
          <a:noFill/>
          <a:ln/>
        </p:spPr>
        <p:txBody>
          <a:bodyPr wrap="square" rtlCol="0" anchor="t"/>
          <a:lstStyle/>
          <a:p>
            <a:pPr marL="0" indent="0" algn="ctr">
              <a:lnSpc>
                <a:spcPts val="2799"/>
              </a:lnSpc>
              <a:buNone/>
            </a:pPr>
            <a:r>
              <a:rPr lang="en-US" sz="1750" dirty="0">
                <a:solidFill>
                  <a:srgbClr val="2C3249"/>
                </a:solidFill>
                <a:latin typeface="Martel Sans" pitchFamily="34" charset="0"/>
                <a:ea typeface="Martel Sans" pitchFamily="34" charset="-122"/>
                <a:cs typeface="Martel Sans" pitchFamily="34" charset="-120"/>
              </a:rPr>
              <a:t>Reduces jobs, technologies without ethical controls, cyberbullying, cyber crimes, and lack of privacy.</a:t>
            </a:r>
            <a:endParaRPr lang="en-US" sz="1750" dirty="0"/>
          </a:p>
        </p:txBody>
      </p:sp>
      <p:sp>
        <p:nvSpPr>
          <p:cNvPr id="16" name="Shape 14"/>
          <p:cNvSpPr/>
          <p:nvPr/>
        </p:nvSpPr>
        <p:spPr>
          <a:xfrm>
            <a:off x="9987141" y="4506397"/>
            <a:ext cx="44410" cy="777597"/>
          </a:xfrm>
          <a:prstGeom prst="rect">
            <a:avLst/>
          </a:prstGeom>
          <a:solidFill>
            <a:srgbClr val="BFD9D3"/>
          </a:solidFill>
          <a:ln/>
        </p:spPr>
      </p:sp>
      <p:sp>
        <p:nvSpPr>
          <p:cNvPr id="17" name="Shape 15"/>
          <p:cNvSpPr/>
          <p:nvPr/>
        </p:nvSpPr>
        <p:spPr>
          <a:xfrm>
            <a:off x="9759434" y="4256484"/>
            <a:ext cx="499943" cy="499943"/>
          </a:xfrm>
          <a:prstGeom prst="roundRect">
            <a:avLst>
              <a:gd name="adj" fmla="val 20000"/>
            </a:avLst>
          </a:prstGeom>
          <a:solidFill>
            <a:srgbClr val="DFECE9"/>
          </a:solidFill>
          <a:ln w="13811">
            <a:solidFill>
              <a:srgbClr val="BFD9D3"/>
            </a:solidFill>
            <a:prstDash val="solid"/>
          </a:ln>
        </p:spPr>
      </p:sp>
      <p:sp>
        <p:nvSpPr>
          <p:cNvPr id="18" name="Text 16"/>
          <p:cNvSpPr/>
          <p:nvPr/>
        </p:nvSpPr>
        <p:spPr>
          <a:xfrm>
            <a:off x="9921716" y="4298156"/>
            <a:ext cx="175260" cy="416481"/>
          </a:xfrm>
          <a:prstGeom prst="rect">
            <a:avLst/>
          </a:prstGeom>
          <a:noFill/>
          <a:ln/>
        </p:spPr>
        <p:txBody>
          <a:bodyPr wrap="none" rtlCol="0" anchor="t"/>
          <a:lstStyle/>
          <a:p>
            <a:pPr marL="0" indent="0" algn="ctr">
              <a:lnSpc>
                <a:spcPts val="3281"/>
              </a:lnSpc>
              <a:buNone/>
            </a:pPr>
            <a:r>
              <a:rPr lang="en-US" sz="2624" dirty="0">
                <a:solidFill>
                  <a:srgbClr val="2C3249"/>
                </a:solidFill>
                <a:latin typeface="Kanit" pitchFamily="34" charset="0"/>
                <a:ea typeface="Kanit" pitchFamily="34" charset="-122"/>
                <a:cs typeface="Kanit" pitchFamily="34" charset="-120"/>
              </a:rPr>
              <a:t>3</a:t>
            </a:r>
            <a:endParaRPr lang="en-US" sz="2624" dirty="0"/>
          </a:p>
        </p:txBody>
      </p:sp>
      <p:sp>
        <p:nvSpPr>
          <p:cNvPr id="19" name="Text 17"/>
          <p:cNvSpPr/>
          <p:nvPr/>
        </p:nvSpPr>
        <p:spPr>
          <a:xfrm>
            <a:off x="8898374" y="5506283"/>
            <a:ext cx="2221944" cy="347186"/>
          </a:xfrm>
          <a:prstGeom prst="rect">
            <a:avLst/>
          </a:prstGeom>
          <a:noFill/>
          <a:ln/>
        </p:spPr>
        <p:txBody>
          <a:bodyPr wrap="none" rtlCol="0" anchor="t"/>
          <a:lstStyle/>
          <a:p>
            <a:pPr marL="0" indent="0" algn="ctr">
              <a:lnSpc>
                <a:spcPts val="2734"/>
              </a:lnSpc>
              <a:buNone/>
            </a:pPr>
            <a:r>
              <a:rPr lang="en-US" sz="2187" dirty="0">
                <a:solidFill>
                  <a:srgbClr val="2C3249"/>
                </a:solidFill>
                <a:latin typeface="Kanit" pitchFamily="34" charset="0"/>
                <a:ea typeface="Kanit" pitchFamily="34" charset="-122"/>
                <a:cs typeface="Kanit" pitchFamily="34" charset="-120"/>
              </a:rPr>
              <a:t>Solutions</a:t>
            </a:r>
            <a:endParaRPr lang="en-US" sz="2187" dirty="0"/>
          </a:p>
        </p:txBody>
      </p:sp>
      <p:sp>
        <p:nvSpPr>
          <p:cNvPr id="20" name="Text 18"/>
          <p:cNvSpPr/>
          <p:nvPr/>
        </p:nvSpPr>
        <p:spPr>
          <a:xfrm>
            <a:off x="7648456" y="6075640"/>
            <a:ext cx="4721781" cy="1066205"/>
          </a:xfrm>
          <a:prstGeom prst="rect">
            <a:avLst/>
          </a:prstGeom>
          <a:noFill/>
          <a:ln/>
        </p:spPr>
        <p:txBody>
          <a:bodyPr wrap="square" rtlCol="0" anchor="t"/>
          <a:lstStyle/>
          <a:p>
            <a:pPr marL="0" indent="0" algn="ctr">
              <a:lnSpc>
                <a:spcPts val="2799"/>
              </a:lnSpc>
              <a:buNone/>
            </a:pPr>
            <a:r>
              <a:rPr lang="en-US" sz="1750" dirty="0">
                <a:solidFill>
                  <a:srgbClr val="2C3249"/>
                </a:solidFill>
                <a:latin typeface="Martel Sans" pitchFamily="34" charset="0"/>
                <a:ea typeface="Martel Sans" pitchFamily="34" charset="-122"/>
                <a:cs typeface="Martel Sans" pitchFamily="34" charset="-120"/>
              </a:rPr>
              <a:t>Invest in training and education, create more ethical legal provisions, and utilise ICT for sustainable development.</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2"/>
          <p:cNvSpPr txBox="1">
            <a:spLocks noGrp="1"/>
          </p:cNvSpPr>
          <p:nvPr>
            <p:ph type="title"/>
          </p:nvPr>
        </p:nvSpPr>
        <p:spPr>
          <a:xfrm rot="-5400000">
            <a:off x="-851834" y="4295427"/>
            <a:ext cx="2244480" cy="379200"/>
          </a:xfrm>
          <a:prstGeom prst="rect">
            <a:avLst/>
          </a:prstGeom>
          <a:noFill/>
          <a:ln>
            <a:noFill/>
          </a:ln>
        </p:spPr>
        <p:txBody>
          <a:bodyPr spcFirstLastPara="1" wrap="square" lIns="109720" tIns="54840" rIns="109720" bIns="54840" anchor="ctr" anchorCtr="0">
            <a:normAutofit/>
          </a:bodyPr>
          <a:lstStyle/>
          <a:p>
            <a:pPr>
              <a:lnSpc>
                <a:spcPct val="90000"/>
              </a:lnSpc>
              <a:spcBef>
                <a:spcPts val="0"/>
              </a:spcBef>
              <a:buClr>
                <a:schemeClr val="lt1"/>
              </a:buClr>
              <a:buSzPts val="900"/>
            </a:pPr>
            <a:r>
              <a:rPr lang="en-US" sz="1440" b="1">
                <a:latin typeface="Titillium Web"/>
                <a:ea typeface="Titillium Web"/>
                <a:cs typeface="Titillium Web"/>
                <a:sym typeface="Titillium Web"/>
              </a:rPr>
              <a:t>ICT IN DAILY LIFE</a:t>
            </a:r>
            <a:endParaRPr b="1"/>
          </a:p>
        </p:txBody>
      </p:sp>
      <p:pic>
        <p:nvPicPr>
          <p:cNvPr id="250" name="Google Shape;250;p32"/>
          <p:cNvPicPr preferRelativeResize="0"/>
          <p:nvPr/>
        </p:nvPicPr>
        <p:blipFill rotWithShape="1">
          <a:blip r:embed="rId3">
            <a:alphaModFix/>
          </a:blip>
          <a:srcRect/>
          <a:stretch/>
        </p:blipFill>
        <p:spPr>
          <a:xfrm>
            <a:off x="5747914" y="3124322"/>
            <a:ext cx="4560488" cy="2646880"/>
          </a:xfrm>
          <a:prstGeom prst="rect">
            <a:avLst/>
          </a:prstGeom>
          <a:noFill/>
          <a:ln>
            <a:noFill/>
          </a:ln>
        </p:spPr>
      </p:pic>
      <p:pic>
        <p:nvPicPr>
          <p:cNvPr id="251" name="Google Shape;251;p32"/>
          <p:cNvPicPr preferRelativeResize="0"/>
          <p:nvPr/>
        </p:nvPicPr>
        <p:blipFill rotWithShape="1">
          <a:blip r:embed="rId4">
            <a:alphaModFix/>
          </a:blip>
          <a:srcRect b="13134"/>
          <a:stretch/>
        </p:blipFill>
        <p:spPr>
          <a:xfrm>
            <a:off x="944850" y="740250"/>
            <a:ext cx="1481341" cy="1286790"/>
          </a:xfrm>
          <a:prstGeom prst="rect">
            <a:avLst/>
          </a:prstGeom>
          <a:noFill/>
          <a:ln>
            <a:noFill/>
          </a:ln>
        </p:spPr>
      </p:pic>
      <p:pic>
        <p:nvPicPr>
          <p:cNvPr id="252" name="Google Shape;252;p32"/>
          <p:cNvPicPr preferRelativeResize="0"/>
          <p:nvPr/>
        </p:nvPicPr>
        <p:blipFill rotWithShape="1">
          <a:blip r:embed="rId5">
            <a:alphaModFix/>
          </a:blip>
          <a:srcRect/>
          <a:stretch/>
        </p:blipFill>
        <p:spPr>
          <a:xfrm>
            <a:off x="944850" y="2196059"/>
            <a:ext cx="2339520" cy="1558438"/>
          </a:xfrm>
          <a:prstGeom prst="rect">
            <a:avLst/>
          </a:prstGeom>
          <a:noFill/>
          <a:ln>
            <a:noFill/>
          </a:ln>
        </p:spPr>
      </p:pic>
      <p:pic>
        <p:nvPicPr>
          <p:cNvPr id="253" name="Google Shape;253;p32"/>
          <p:cNvPicPr preferRelativeResize="0"/>
          <p:nvPr/>
        </p:nvPicPr>
        <p:blipFill rotWithShape="1">
          <a:blip r:embed="rId6">
            <a:alphaModFix/>
          </a:blip>
          <a:srcRect/>
          <a:stretch/>
        </p:blipFill>
        <p:spPr>
          <a:xfrm>
            <a:off x="610283" y="3923520"/>
            <a:ext cx="2150461" cy="1432499"/>
          </a:xfrm>
          <a:prstGeom prst="rect">
            <a:avLst/>
          </a:prstGeom>
          <a:noFill/>
          <a:ln>
            <a:noFill/>
          </a:ln>
        </p:spPr>
      </p:pic>
      <p:pic>
        <p:nvPicPr>
          <p:cNvPr id="254" name="Google Shape;254;p32"/>
          <p:cNvPicPr preferRelativeResize="0"/>
          <p:nvPr/>
        </p:nvPicPr>
        <p:blipFill rotWithShape="1">
          <a:blip r:embed="rId7">
            <a:alphaModFix/>
          </a:blip>
          <a:srcRect/>
          <a:stretch/>
        </p:blipFill>
        <p:spPr>
          <a:xfrm>
            <a:off x="1030231" y="5428435"/>
            <a:ext cx="1310579" cy="1178701"/>
          </a:xfrm>
          <a:prstGeom prst="rect">
            <a:avLst/>
          </a:prstGeom>
          <a:noFill/>
          <a:ln>
            <a:noFill/>
          </a:ln>
        </p:spPr>
      </p:pic>
      <p:sp>
        <p:nvSpPr>
          <p:cNvPr id="255" name="Google Shape;255;p32"/>
          <p:cNvSpPr/>
          <p:nvPr/>
        </p:nvSpPr>
        <p:spPr>
          <a:xfrm>
            <a:off x="2564040" y="1136800"/>
            <a:ext cx="4093440" cy="66528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ICT for Smart Government:</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INSW</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OSS</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INATRADE</a:t>
            </a:r>
            <a:endParaRPr sz="1920">
              <a:latin typeface="Calibri"/>
              <a:ea typeface="Calibri"/>
              <a:cs typeface="Calibri"/>
              <a:sym typeface="Calibri"/>
            </a:endParaRPr>
          </a:p>
        </p:txBody>
      </p:sp>
      <p:sp>
        <p:nvSpPr>
          <p:cNvPr id="256" name="Google Shape;256;p32"/>
          <p:cNvSpPr/>
          <p:nvPr/>
        </p:nvSpPr>
        <p:spPr>
          <a:xfrm>
            <a:off x="2426190" y="2734600"/>
            <a:ext cx="4093440" cy="66528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ICT for Digital Banking:</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M-Banking</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Real-time Registration</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Custom services</a:t>
            </a:r>
            <a:endParaRPr sz="1920">
              <a:latin typeface="Calibri"/>
              <a:ea typeface="Calibri"/>
              <a:cs typeface="Calibri"/>
              <a:sym typeface="Calibri"/>
            </a:endParaRPr>
          </a:p>
        </p:txBody>
      </p:sp>
      <p:sp>
        <p:nvSpPr>
          <p:cNvPr id="257" name="Google Shape;257;p32"/>
          <p:cNvSpPr/>
          <p:nvPr/>
        </p:nvSpPr>
        <p:spPr>
          <a:xfrm>
            <a:off x="2564040" y="4332400"/>
            <a:ext cx="4093440" cy="66528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ICT for E-Commerce:</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Product Display</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Payment</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Logistic</a:t>
            </a:r>
            <a:endParaRPr sz="1920">
              <a:latin typeface="Calibri"/>
              <a:ea typeface="Calibri"/>
              <a:cs typeface="Calibri"/>
              <a:sym typeface="Calibri"/>
            </a:endParaRPr>
          </a:p>
        </p:txBody>
      </p:sp>
      <p:sp>
        <p:nvSpPr>
          <p:cNvPr id="258" name="Google Shape;258;p32"/>
          <p:cNvSpPr/>
          <p:nvPr/>
        </p:nvSpPr>
        <p:spPr>
          <a:xfrm>
            <a:off x="2564040" y="5812920"/>
            <a:ext cx="4093440" cy="66528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ICT for Education:</a:t>
            </a:r>
            <a:endParaRPr sz="1920" b="1">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Administration</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E-Library</a:t>
            </a:r>
            <a:endParaRPr sz="1920">
              <a:latin typeface="Calibri"/>
              <a:ea typeface="Calibri"/>
              <a:cs typeface="Calibri"/>
              <a:sym typeface="Calibri"/>
            </a:endParaRPr>
          </a:p>
          <a:p>
            <a:pPr marL="548640" indent="-386080">
              <a:buSzPts val="1200"/>
              <a:buFont typeface="Calibri"/>
              <a:buChar char="-"/>
            </a:pPr>
            <a:r>
              <a:rPr lang="en-US" sz="1920">
                <a:latin typeface="Calibri"/>
                <a:ea typeface="Calibri"/>
                <a:cs typeface="Calibri"/>
                <a:sym typeface="Calibri"/>
              </a:rPr>
              <a:t>Hybrid learning</a:t>
            </a:r>
            <a:endParaRPr sz="1920">
              <a:latin typeface="Calibri"/>
              <a:ea typeface="Calibri"/>
              <a:cs typeface="Calibri"/>
              <a:sym typeface="Calibri"/>
            </a:endParaRPr>
          </a:p>
        </p:txBody>
      </p:sp>
      <p:sp>
        <p:nvSpPr>
          <p:cNvPr id="259" name="Google Shape;259;p32"/>
          <p:cNvSpPr/>
          <p:nvPr/>
        </p:nvSpPr>
        <p:spPr>
          <a:xfrm>
            <a:off x="10308390" y="2142120"/>
            <a:ext cx="4413120" cy="665280"/>
          </a:xfrm>
          <a:prstGeom prst="rect">
            <a:avLst/>
          </a:prstGeom>
          <a:noFill/>
          <a:ln>
            <a:noFill/>
          </a:ln>
        </p:spPr>
        <p:txBody>
          <a:bodyPr spcFirstLastPara="1" wrap="square" lIns="109720" tIns="54840" rIns="109720" bIns="54840" anchor="t" anchorCtr="0">
            <a:noAutofit/>
          </a:bodyPr>
          <a:lstStyle/>
          <a:p>
            <a:pPr>
              <a:buClr>
                <a:srgbClr val="000000"/>
              </a:buClr>
              <a:buSzPts val="1100"/>
            </a:pPr>
            <a:r>
              <a:rPr lang="en-US" sz="1920" b="1">
                <a:latin typeface="Calibri"/>
                <a:ea typeface="Calibri"/>
                <a:cs typeface="Calibri"/>
                <a:sym typeface="Calibri"/>
              </a:rPr>
              <a:t>Impact on Society</a:t>
            </a:r>
            <a:endParaRPr sz="1920" b="1">
              <a:latin typeface="Calibri"/>
              <a:ea typeface="Calibri"/>
              <a:cs typeface="Calibri"/>
              <a:sym typeface="Calibri"/>
            </a:endParaRPr>
          </a:p>
        </p:txBody>
      </p:sp>
      <p:sp>
        <p:nvSpPr>
          <p:cNvPr id="260" name="Google Shape;260;p32"/>
          <p:cNvSpPr/>
          <p:nvPr/>
        </p:nvSpPr>
        <p:spPr>
          <a:xfrm>
            <a:off x="10133730" y="3124320"/>
            <a:ext cx="4413120" cy="665280"/>
          </a:xfrm>
          <a:prstGeom prst="rect">
            <a:avLst/>
          </a:prstGeom>
          <a:noFill/>
          <a:ln>
            <a:noFill/>
          </a:ln>
        </p:spPr>
        <p:txBody>
          <a:bodyPr spcFirstLastPara="1" wrap="square" lIns="109720" tIns="54840" rIns="109720" bIns="54840" anchor="t" anchorCtr="0">
            <a:noAutofit/>
          </a:bodyPr>
          <a:lstStyle/>
          <a:p>
            <a:pPr marL="548640" indent="-386080">
              <a:lnSpc>
                <a:spcPct val="150000"/>
              </a:lnSpc>
              <a:buSzPts val="1200"/>
              <a:buFont typeface="Calibri"/>
              <a:buChar char="-"/>
            </a:pPr>
            <a:r>
              <a:rPr lang="en-US" sz="1920">
                <a:latin typeface="Calibri"/>
                <a:ea typeface="Calibri"/>
                <a:cs typeface="Calibri"/>
                <a:sym typeface="Calibri"/>
              </a:rPr>
              <a:t>Faster Communication speed </a:t>
            </a:r>
            <a:endParaRPr sz="1920">
              <a:latin typeface="Calibri"/>
              <a:ea typeface="Calibri"/>
              <a:cs typeface="Calibri"/>
              <a:sym typeface="Calibri"/>
            </a:endParaRPr>
          </a:p>
          <a:p>
            <a:pPr marL="548640" indent="-386080">
              <a:lnSpc>
                <a:spcPct val="150000"/>
              </a:lnSpc>
              <a:buSzPts val="1200"/>
              <a:buFont typeface="Calibri"/>
              <a:buChar char="-"/>
            </a:pPr>
            <a:r>
              <a:rPr lang="en-US" sz="1920">
                <a:latin typeface="Calibri"/>
                <a:ea typeface="Calibri"/>
                <a:cs typeface="Calibri"/>
                <a:sym typeface="Calibri"/>
              </a:rPr>
              <a:t>Lower communication cost</a:t>
            </a:r>
            <a:endParaRPr sz="1920">
              <a:latin typeface="Calibri"/>
              <a:ea typeface="Calibri"/>
              <a:cs typeface="Calibri"/>
              <a:sym typeface="Calibri"/>
            </a:endParaRPr>
          </a:p>
          <a:p>
            <a:pPr marL="548640" indent="-386080">
              <a:lnSpc>
                <a:spcPct val="150000"/>
              </a:lnSpc>
              <a:buSzPts val="1200"/>
              <a:buFont typeface="Calibri"/>
              <a:buChar char="-"/>
            </a:pPr>
            <a:r>
              <a:rPr lang="en-US" sz="1920">
                <a:latin typeface="Calibri"/>
                <a:ea typeface="Calibri"/>
                <a:cs typeface="Calibri"/>
                <a:sym typeface="Calibri"/>
              </a:rPr>
              <a:t>Effective sharing information</a:t>
            </a:r>
            <a:endParaRPr sz="1920">
              <a:latin typeface="Calibri"/>
              <a:ea typeface="Calibri"/>
              <a:cs typeface="Calibri"/>
              <a:sym typeface="Calibri"/>
            </a:endParaRPr>
          </a:p>
          <a:p>
            <a:pPr marL="548640" indent="-386080">
              <a:lnSpc>
                <a:spcPct val="150000"/>
              </a:lnSpc>
              <a:buSzPts val="1200"/>
              <a:buFont typeface="Calibri"/>
              <a:buChar char="-"/>
            </a:pPr>
            <a:r>
              <a:rPr lang="en-US" sz="1920">
                <a:latin typeface="Calibri"/>
                <a:ea typeface="Calibri"/>
                <a:cs typeface="Calibri"/>
                <a:sym typeface="Calibri"/>
              </a:rPr>
              <a:t>Lower operation cost</a:t>
            </a:r>
            <a:endParaRPr sz="1920">
              <a:latin typeface="Calibri"/>
              <a:ea typeface="Calibri"/>
              <a:cs typeface="Calibri"/>
              <a:sym typeface="Calibri"/>
            </a:endParaRPr>
          </a:p>
          <a:p>
            <a:pPr marL="548640" indent="-386080">
              <a:lnSpc>
                <a:spcPct val="150000"/>
              </a:lnSpc>
              <a:buSzPts val="1200"/>
              <a:buFont typeface="Calibri"/>
              <a:buChar char="-"/>
            </a:pPr>
            <a:r>
              <a:rPr lang="en-US" sz="1920">
                <a:latin typeface="Calibri"/>
                <a:ea typeface="Calibri"/>
                <a:cs typeface="Calibri"/>
                <a:sym typeface="Calibri"/>
              </a:rPr>
              <a:t>Solving problems</a:t>
            </a:r>
            <a:endParaRPr sz="1920">
              <a:latin typeface="Calibri"/>
              <a:ea typeface="Calibri"/>
              <a:cs typeface="Calibri"/>
              <a:sym typeface="Calibri"/>
            </a:endParaRPr>
          </a:p>
        </p:txBody>
      </p:sp>
      <p:sp>
        <p:nvSpPr>
          <p:cNvPr id="261" name="Google Shape;261;p32"/>
          <p:cNvSpPr/>
          <p:nvPr/>
        </p:nvSpPr>
        <p:spPr>
          <a:xfrm>
            <a:off x="0" y="0"/>
            <a:ext cx="14630400" cy="614880"/>
          </a:xfrm>
          <a:prstGeom prst="rect">
            <a:avLst/>
          </a:prstGeom>
          <a:solidFill>
            <a:schemeClr val="accent6">
              <a:lumMod val="60000"/>
              <a:lumOff val="40000"/>
            </a:schemeClr>
          </a:solidFill>
          <a:ln>
            <a:solidFill>
              <a:schemeClr val="accent2">
                <a:lumMod val="60000"/>
                <a:lumOff val="40000"/>
              </a:schemeClr>
            </a:solidFill>
          </a:ln>
        </p:spPr>
        <p:txBody>
          <a:bodyPr spcFirstLastPara="1" wrap="square" lIns="109720" tIns="54840" rIns="109720" bIns="54840" anchor="ctr" anchorCtr="0">
            <a:noAutofit/>
          </a:bodyPr>
          <a:lstStyle/>
          <a:p>
            <a:pPr>
              <a:buClr>
                <a:schemeClr val="dk1"/>
              </a:buClr>
              <a:buSzPts val="1400"/>
            </a:pPr>
            <a:r>
              <a:rPr lang="en-US" sz="2560" b="1">
                <a:solidFill>
                  <a:schemeClr val="lt1"/>
                </a:solidFill>
                <a:latin typeface="Calibri"/>
                <a:ea typeface="Calibri"/>
                <a:cs typeface="Calibri"/>
                <a:sym typeface="Calibri"/>
              </a:rPr>
              <a:t>3. ICT INNOVATION - ICT FOR SOCIETY</a:t>
            </a:r>
            <a:endParaRPr sz="2560" b="1">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w="13811">
            <a:solidFill>
              <a:srgbClr val="E5E0DF"/>
            </a:solidFill>
            <a:prstDash val="solid"/>
          </a:ln>
        </p:spPr>
      </p:sp>
      <p:sp>
        <p:nvSpPr>
          <p:cNvPr id="4" name="Text 2"/>
          <p:cNvSpPr/>
          <p:nvPr/>
        </p:nvSpPr>
        <p:spPr>
          <a:xfrm>
            <a:off x="2037993" y="1425416"/>
            <a:ext cx="6896100" cy="694373"/>
          </a:xfrm>
          <a:prstGeom prst="rect">
            <a:avLst/>
          </a:prstGeom>
          <a:noFill/>
          <a:ln/>
        </p:spPr>
        <p:txBody>
          <a:bodyPr wrap="none" rtlCol="0" anchor="t"/>
          <a:lstStyle/>
          <a:p>
            <a:pPr marL="0" indent="0">
              <a:lnSpc>
                <a:spcPts val="5468"/>
              </a:lnSpc>
              <a:buNone/>
            </a:pPr>
            <a:r>
              <a:rPr lang="en-US" sz="4374" dirty="0">
                <a:solidFill>
                  <a:srgbClr val="272D45"/>
                </a:solidFill>
                <a:latin typeface="Kanit" pitchFamily="34" charset="0"/>
                <a:ea typeface="Kanit" pitchFamily="34" charset="-122"/>
                <a:cs typeface="Kanit" pitchFamily="34" charset="-120"/>
              </a:rPr>
              <a:t>Conclusion and Suggestions</a:t>
            </a:r>
            <a:endParaRPr lang="en-US" sz="4374" dirty="0"/>
          </a:p>
        </p:txBody>
      </p:sp>
      <p:sp>
        <p:nvSpPr>
          <p:cNvPr id="5" name="Shape 3"/>
          <p:cNvSpPr/>
          <p:nvPr/>
        </p:nvSpPr>
        <p:spPr>
          <a:xfrm>
            <a:off x="2037993" y="2564130"/>
            <a:ext cx="3370064" cy="4239935"/>
          </a:xfrm>
          <a:prstGeom prst="roundRect">
            <a:avLst>
              <a:gd name="adj" fmla="val 2967"/>
            </a:avLst>
          </a:prstGeom>
          <a:solidFill>
            <a:srgbClr val="DFECE9"/>
          </a:solidFill>
          <a:ln w="13811">
            <a:solidFill>
              <a:srgbClr val="BFD9D3"/>
            </a:solidFill>
            <a:prstDash val="solid"/>
          </a:ln>
        </p:spPr>
      </p:sp>
      <p:sp>
        <p:nvSpPr>
          <p:cNvPr id="6" name="Text 4"/>
          <p:cNvSpPr/>
          <p:nvPr/>
        </p:nvSpPr>
        <p:spPr>
          <a:xfrm>
            <a:off x="2273975" y="2800112"/>
            <a:ext cx="2221944" cy="347186"/>
          </a:xfrm>
          <a:prstGeom prst="rect">
            <a:avLst/>
          </a:prstGeom>
          <a:noFill/>
          <a:ln/>
        </p:spPr>
        <p:txBody>
          <a:bodyPr wrap="none" rtlCol="0" anchor="t"/>
          <a:lstStyle/>
          <a:p>
            <a:pPr marL="0" indent="0">
              <a:lnSpc>
                <a:spcPts val="2734"/>
              </a:lnSpc>
              <a:buNone/>
            </a:pPr>
            <a:r>
              <a:rPr lang="en-US" sz="2187" dirty="0">
                <a:solidFill>
                  <a:srgbClr val="2C3249"/>
                </a:solidFill>
                <a:latin typeface="Kanit" pitchFamily="34" charset="0"/>
                <a:ea typeface="Kanit" pitchFamily="34" charset="-122"/>
                <a:cs typeface="Kanit" pitchFamily="34" charset="-120"/>
              </a:rPr>
              <a:t>Conclusion</a:t>
            </a:r>
            <a:endParaRPr lang="en-US" sz="2187" dirty="0"/>
          </a:p>
        </p:txBody>
      </p:sp>
      <p:sp>
        <p:nvSpPr>
          <p:cNvPr id="7" name="Text 5"/>
          <p:cNvSpPr/>
          <p:nvPr/>
        </p:nvSpPr>
        <p:spPr>
          <a:xfrm>
            <a:off x="2273975" y="3369469"/>
            <a:ext cx="2898100" cy="2843213"/>
          </a:xfrm>
          <a:prstGeom prst="rect">
            <a:avLst/>
          </a:prstGeom>
          <a:noFill/>
          <a:ln/>
        </p:spPr>
        <p:txBody>
          <a:bodyPr wrap="square" rtlCol="0" anchor="t"/>
          <a:lstStyle/>
          <a:p>
            <a:pPr marL="0" indent="0">
              <a:lnSpc>
                <a:spcPts val="2799"/>
              </a:lnSpc>
              <a:buNone/>
            </a:pPr>
            <a:r>
              <a:rPr lang="en-US" sz="1750" dirty="0">
                <a:solidFill>
                  <a:srgbClr val="2C3249"/>
                </a:solidFill>
                <a:latin typeface="Martel Sans" pitchFamily="34" charset="0"/>
                <a:ea typeface="Martel Sans" pitchFamily="34" charset="-122"/>
                <a:cs typeface="Martel Sans" pitchFamily="34" charset="-120"/>
              </a:rPr>
              <a:t>ICT can transform the world, from the way we conduct business to the way we communicate with each other. There are considerable pros and cons that need to be addressed for universal benefit.</a:t>
            </a:r>
            <a:endParaRPr lang="en-US" sz="1750" dirty="0"/>
          </a:p>
        </p:txBody>
      </p:sp>
      <p:sp>
        <p:nvSpPr>
          <p:cNvPr id="8" name="Shape 6"/>
          <p:cNvSpPr/>
          <p:nvPr/>
        </p:nvSpPr>
        <p:spPr>
          <a:xfrm>
            <a:off x="5630228" y="2564130"/>
            <a:ext cx="3370064" cy="4239935"/>
          </a:xfrm>
          <a:prstGeom prst="roundRect">
            <a:avLst>
              <a:gd name="adj" fmla="val 2967"/>
            </a:avLst>
          </a:prstGeom>
          <a:solidFill>
            <a:srgbClr val="DFECE9"/>
          </a:solidFill>
          <a:ln w="13811">
            <a:solidFill>
              <a:srgbClr val="BFD9D3"/>
            </a:solidFill>
            <a:prstDash val="solid"/>
          </a:ln>
        </p:spPr>
      </p:sp>
      <p:sp>
        <p:nvSpPr>
          <p:cNvPr id="9" name="Text 7"/>
          <p:cNvSpPr/>
          <p:nvPr/>
        </p:nvSpPr>
        <p:spPr>
          <a:xfrm>
            <a:off x="5866209" y="2800112"/>
            <a:ext cx="2221944" cy="347186"/>
          </a:xfrm>
          <a:prstGeom prst="rect">
            <a:avLst/>
          </a:prstGeom>
          <a:noFill/>
          <a:ln/>
        </p:spPr>
        <p:txBody>
          <a:bodyPr wrap="none" rtlCol="0" anchor="t"/>
          <a:lstStyle/>
          <a:p>
            <a:pPr marL="0" indent="0">
              <a:lnSpc>
                <a:spcPts val="2734"/>
              </a:lnSpc>
              <a:buNone/>
            </a:pPr>
            <a:r>
              <a:rPr lang="en-US" sz="2187" dirty="0">
                <a:solidFill>
                  <a:srgbClr val="2C3249"/>
                </a:solidFill>
                <a:latin typeface="Kanit" pitchFamily="34" charset="0"/>
                <a:ea typeface="Kanit" pitchFamily="34" charset="-122"/>
                <a:cs typeface="Kanit" pitchFamily="34" charset="-120"/>
              </a:rPr>
              <a:t>Suggestions</a:t>
            </a:r>
            <a:endParaRPr lang="en-US" sz="2187" dirty="0"/>
          </a:p>
        </p:txBody>
      </p:sp>
      <p:sp>
        <p:nvSpPr>
          <p:cNvPr id="10" name="Text 8"/>
          <p:cNvSpPr/>
          <p:nvPr/>
        </p:nvSpPr>
        <p:spPr>
          <a:xfrm>
            <a:off x="5866209" y="3369469"/>
            <a:ext cx="2898100" cy="2132409"/>
          </a:xfrm>
          <a:prstGeom prst="rect">
            <a:avLst/>
          </a:prstGeom>
          <a:noFill/>
          <a:ln/>
        </p:spPr>
        <p:txBody>
          <a:bodyPr wrap="square" rtlCol="0" anchor="t"/>
          <a:lstStyle/>
          <a:p>
            <a:pPr marL="0" indent="0">
              <a:lnSpc>
                <a:spcPts val="2799"/>
              </a:lnSpc>
              <a:buNone/>
            </a:pPr>
            <a:r>
              <a:rPr lang="en-US" sz="1750" dirty="0">
                <a:solidFill>
                  <a:srgbClr val="2C3249"/>
                </a:solidFill>
                <a:latin typeface="Martel Sans" pitchFamily="34" charset="0"/>
                <a:ea typeface="Martel Sans" pitchFamily="34" charset="-122"/>
                <a:cs typeface="Martel Sans" pitchFamily="34" charset="-120"/>
              </a:rPr>
              <a:t>Increase awareness and responsible use of ICT, promote ethical standards in ICT, invest in local technology development, and training.</a:t>
            </a:r>
            <a:endParaRPr lang="en-US" sz="1750" dirty="0"/>
          </a:p>
        </p:txBody>
      </p:sp>
      <p:sp>
        <p:nvSpPr>
          <p:cNvPr id="11" name="Shape 9"/>
          <p:cNvSpPr/>
          <p:nvPr/>
        </p:nvSpPr>
        <p:spPr>
          <a:xfrm>
            <a:off x="9222462" y="2564130"/>
            <a:ext cx="3370064" cy="4239935"/>
          </a:xfrm>
          <a:prstGeom prst="roundRect">
            <a:avLst>
              <a:gd name="adj" fmla="val 2967"/>
            </a:avLst>
          </a:prstGeom>
          <a:solidFill>
            <a:srgbClr val="DFECE9"/>
          </a:solidFill>
          <a:ln w="13811">
            <a:solidFill>
              <a:srgbClr val="BFD9D3"/>
            </a:solidFill>
            <a:prstDash val="solid"/>
          </a:ln>
        </p:spPr>
      </p:sp>
      <p:sp>
        <p:nvSpPr>
          <p:cNvPr id="12" name="Text 10"/>
          <p:cNvSpPr/>
          <p:nvPr/>
        </p:nvSpPr>
        <p:spPr>
          <a:xfrm>
            <a:off x="9458444" y="2800112"/>
            <a:ext cx="2221944" cy="347186"/>
          </a:xfrm>
          <a:prstGeom prst="rect">
            <a:avLst/>
          </a:prstGeom>
          <a:noFill/>
          <a:ln/>
        </p:spPr>
        <p:txBody>
          <a:bodyPr wrap="none" rtlCol="0" anchor="t"/>
          <a:lstStyle/>
          <a:p>
            <a:pPr marL="0" indent="0">
              <a:lnSpc>
                <a:spcPts val="2734"/>
              </a:lnSpc>
              <a:buNone/>
            </a:pPr>
            <a:r>
              <a:rPr lang="en-US" sz="2187" dirty="0">
                <a:solidFill>
                  <a:srgbClr val="2C3249"/>
                </a:solidFill>
                <a:latin typeface="Kanit" pitchFamily="34" charset="0"/>
                <a:ea typeface="Kanit" pitchFamily="34" charset="-122"/>
                <a:cs typeface="Kanit" pitchFamily="34" charset="-120"/>
              </a:rPr>
              <a:t>Action Plan</a:t>
            </a:r>
            <a:endParaRPr lang="en-US" sz="2187" dirty="0"/>
          </a:p>
        </p:txBody>
      </p:sp>
      <p:sp>
        <p:nvSpPr>
          <p:cNvPr id="13" name="Text 11"/>
          <p:cNvSpPr/>
          <p:nvPr/>
        </p:nvSpPr>
        <p:spPr>
          <a:xfrm>
            <a:off x="9458444" y="3369469"/>
            <a:ext cx="2898100" cy="3198614"/>
          </a:xfrm>
          <a:prstGeom prst="rect">
            <a:avLst/>
          </a:prstGeom>
          <a:noFill/>
          <a:ln/>
        </p:spPr>
        <p:txBody>
          <a:bodyPr wrap="square" rtlCol="0" anchor="t"/>
          <a:lstStyle/>
          <a:p>
            <a:pPr marL="0" indent="0">
              <a:lnSpc>
                <a:spcPts val="2799"/>
              </a:lnSpc>
              <a:buNone/>
            </a:pPr>
            <a:r>
              <a:rPr lang="en-US" sz="1750" dirty="0">
                <a:solidFill>
                  <a:srgbClr val="2C3249"/>
                </a:solidFill>
                <a:latin typeface="Martel Sans" pitchFamily="34" charset="0"/>
                <a:ea typeface="Martel Sans" pitchFamily="34" charset="-122"/>
                <a:cs typeface="Martel Sans" pitchFamily="34" charset="-120"/>
              </a:rPr>
              <a:t>Introduce a beginner's course in information technology at every level of learning, organise awareness campaigns on risks and benefits, and incorporate cyber safety and security in national curricula.</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w="13811">
            <a:solidFill>
              <a:srgbClr val="E5E0DF"/>
            </a:solidFill>
            <a:prstDash val="solid"/>
          </a:ln>
        </p:spPr>
      </p:sp>
      <p:sp>
        <p:nvSpPr>
          <p:cNvPr id="4" name="Text 2"/>
          <p:cNvSpPr/>
          <p:nvPr/>
        </p:nvSpPr>
        <p:spPr>
          <a:xfrm>
            <a:off x="2037993" y="616029"/>
            <a:ext cx="5021580" cy="694373"/>
          </a:xfrm>
          <a:prstGeom prst="rect">
            <a:avLst/>
          </a:prstGeom>
          <a:noFill/>
          <a:ln/>
        </p:spPr>
        <p:txBody>
          <a:bodyPr wrap="none" rtlCol="0" anchor="t"/>
          <a:lstStyle/>
          <a:p>
            <a:pPr marL="0" indent="0">
              <a:lnSpc>
                <a:spcPts val="5468"/>
              </a:lnSpc>
              <a:buNone/>
            </a:pPr>
            <a:r>
              <a:rPr lang="en-US" sz="4374" dirty="0">
                <a:solidFill>
                  <a:srgbClr val="272D45"/>
                </a:solidFill>
                <a:latin typeface="Kanit" pitchFamily="34" charset="0"/>
                <a:ea typeface="Kanit" pitchFamily="34" charset="-122"/>
                <a:cs typeface="Kanit" pitchFamily="34" charset="-120"/>
              </a:rPr>
              <a:t>The Definition of ICT</a:t>
            </a:r>
            <a:endParaRPr lang="en-US" sz="4374" dirty="0"/>
          </a:p>
        </p:txBody>
      </p:sp>
      <p:sp>
        <p:nvSpPr>
          <p:cNvPr id="5" name="Shape 3"/>
          <p:cNvSpPr/>
          <p:nvPr/>
        </p:nvSpPr>
        <p:spPr>
          <a:xfrm>
            <a:off x="2037993" y="1754743"/>
            <a:ext cx="5166122" cy="3173730"/>
          </a:xfrm>
          <a:prstGeom prst="roundRect">
            <a:avLst>
              <a:gd name="adj" fmla="val 3151"/>
            </a:avLst>
          </a:prstGeom>
          <a:solidFill>
            <a:srgbClr val="DFECE9"/>
          </a:solidFill>
          <a:ln w="13811">
            <a:solidFill>
              <a:srgbClr val="BFD9D3"/>
            </a:solidFill>
            <a:prstDash val="solid"/>
          </a:ln>
        </p:spPr>
      </p:sp>
      <p:sp>
        <p:nvSpPr>
          <p:cNvPr id="6" name="Text 4"/>
          <p:cNvSpPr/>
          <p:nvPr/>
        </p:nvSpPr>
        <p:spPr>
          <a:xfrm>
            <a:off x="2273975" y="1990725"/>
            <a:ext cx="2221944" cy="347186"/>
          </a:xfrm>
          <a:prstGeom prst="rect">
            <a:avLst/>
          </a:prstGeom>
          <a:noFill/>
          <a:ln/>
        </p:spPr>
        <p:txBody>
          <a:bodyPr wrap="none" rtlCol="0" anchor="t"/>
          <a:lstStyle/>
          <a:p>
            <a:pPr marL="0" indent="0">
              <a:lnSpc>
                <a:spcPts val="2734"/>
              </a:lnSpc>
              <a:buNone/>
            </a:pPr>
            <a:r>
              <a:rPr lang="en-US" sz="3200" b="1" dirty="0">
                <a:solidFill>
                  <a:srgbClr val="2C3249"/>
                </a:solidFill>
                <a:latin typeface="Kanit" pitchFamily="34" charset="0"/>
                <a:ea typeface="Kanit" pitchFamily="34" charset="-122"/>
                <a:cs typeface="Kanit" pitchFamily="34" charset="-120"/>
              </a:rPr>
              <a:t>What is it?</a:t>
            </a:r>
            <a:endParaRPr lang="en-US" sz="3200" b="1" dirty="0"/>
          </a:p>
        </p:txBody>
      </p:sp>
      <p:sp>
        <p:nvSpPr>
          <p:cNvPr id="7" name="Text 5"/>
          <p:cNvSpPr/>
          <p:nvPr/>
        </p:nvSpPr>
        <p:spPr>
          <a:xfrm>
            <a:off x="2273975" y="2560082"/>
            <a:ext cx="4694158" cy="1777008"/>
          </a:xfrm>
          <a:prstGeom prst="rect">
            <a:avLst/>
          </a:prstGeom>
          <a:noFill/>
          <a:ln/>
        </p:spPr>
        <p:txBody>
          <a:bodyPr wrap="square" rtlCol="0" anchor="t"/>
          <a:lstStyle/>
          <a:p>
            <a:pPr marL="0" indent="0">
              <a:lnSpc>
                <a:spcPts val="2799"/>
              </a:lnSpc>
              <a:buNone/>
            </a:pPr>
            <a:r>
              <a:rPr lang="en-US" sz="2400" b="1" dirty="0">
                <a:solidFill>
                  <a:srgbClr val="2C3249"/>
                </a:solidFill>
                <a:latin typeface="Martel Sans" pitchFamily="34" charset="0"/>
                <a:ea typeface="Martel Sans" pitchFamily="34" charset="-122"/>
                <a:cs typeface="Martel Sans" pitchFamily="34" charset="-120"/>
              </a:rPr>
              <a:t>ICT stands for Information and Communication Technology and refers to the vast range of physical devices and software designed to facilitate communication and information exchange.</a:t>
            </a:r>
            <a:endParaRPr lang="en-US" sz="2400" b="1" dirty="0"/>
          </a:p>
        </p:txBody>
      </p:sp>
      <p:sp>
        <p:nvSpPr>
          <p:cNvPr id="8" name="Shape 6"/>
          <p:cNvSpPr/>
          <p:nvPr/>
        </p:nvSpPr>
        <p:spPr>
          <a:xfrm>
            <a:off x="7426285" y="1754743"/>
            <a:ext cx="5166122" cy="3173730"/>
          </a:xfrm>
          <a:prstGeom prst="roundRect">
            <a:avLst>
              <a:gd name="adj" fmla="val 3151"/>
            </a:avLst>
          </a:prstGeom>
          <a:solidFill>
            <a:srgbClr val="DFECE9"/>
          </a:solidFill>
          <a:ln w="13811">
            <a:solidFill>
              <a:srgbClr val="BFD9D3"/>
            </a:solidFill>
            <a:prstDash val="solid"/>
          </a:ln>
        </p:spPr>
        <p:txBody>
          <a:bodyPr/>
          <a:lstStyle/>
          <a:p>
            <a:endParaRPr lang="en-US" dirty="0"/>
          </a:p>
        </p:txBody>
      </p:sp>
      <p:sp>
        <p:nvSpPr>
          <p:cNvPr id="9" name="Text 7"/>
          <p:cNvSpPr/>
          <p:nvPr/>
        </p:nvSpPr>
        <p:spPr>
          <a:xfrm>
            <a:off x="7662267" y="1990725"/>
            <a:ext cx="2461260" cy="347186"/>
          </a:xfrm>
          <a:prstGeom prst="rect">
            <a:avLst/>
          </a:prstGeom>
          <a:noFill/>
          <a:ln/>
        </p:spPr>
        <p:txBody>
          <a:bodyPr wrap="none" rtlCol="0" anchor="t"/>
          <a:lstStyle/>
          <a:p>
            <a:pPr marL="0" indent="0">
              <a:lnSpc>
                <a:spcPts val="2734"/>
              </a:lnSpc>
              <a:buNone/>
            </a:pPr>
            <a:r>
              <a:rPr lang="en-US" sz="2400" b="1" dirty="0">
                <a:solidFill>
                  <a:srgbClr val="2C3249"/>
                </a:solidFill>
                <a:latin typeface="Kanit" pitchFamily="34" charset="0"/>
                <a:ea typeface="Kanit" pitchFamily="34" charset="-122"/>
                <a:cs typeface="Kanit" pitchFamily="34" charset="-120"/>
              </a:rPr>
              <a:t>Why is it important?</a:t>
            </a:r>
            <a:endParaRPr lang="en-US" sz="2400" b="1" dirty="0"/>
          </a:p>
        </p:txBody>
      </p:sp>
      <p:sp>
        <p:nvSpPr>
          <p:cNvPr id="10" name="Text 8"/>
          <p:cNvSpPr/>
          <p:nvPr/>
        </p:nvSpPr>
        <p:spPr>
          <a:xfrm>
            <a:off x="7662267" y="2405355"/>
            <a:ext cx="4694158" cy="2132409"/>
          </a:xfrm>
          <a:prstGeom prst="rect">
            <a:avLst/>
          </a:prstGeom>
          <a:noFill/>
          <a:ln/>
        </p:spPr>
        <p:txBody>
          <a:bodyPr wrap="square" rtlCol="0" anchor="t"/>
          <a:lstStyle/>
          <a:p>
            <a:pPr marL="0" indent="0">
              <a:lnSpc>
                <a:spcPts val="2799"/>
              </a:lnSpc>
              <a:buNone/>
            </a:pPr>
            <a:r>
              <a:rPr lang="en-US" sz="2400" b="1" dirty="0">
                <a:solidFill>
                  <a:srgbClr val="2C3249"/>
                </a:solidFill>
                <a:latin typeface="Martel Sans" pitchFamily="34" charset="0"/>
                <a:ea typeface="Martel Sans" pitchFamily="34" charset="-122"/>
                <a:cs typeface="Martel Sans" pitchFamily="34" charset="-120"/>
              </a:rPr>
              <a:t>ICT is critical to overall social and economic development. It transforms how people interact with each other, and has become an indispensable tool for businesses, education, healthcare, and virtually every other field.</a:t>
            </a:r>
            <a:endParaRPr lang="en-US" sz="2400" b="1" dirty="0"/>
          </a:p>
        </p:txBody>
      </p:sp>
      <p:sp>
        <p:nvSpPr>
          <p:cNvPr id="11" name="Shape 9"/>
          <p:cNvSpPr/>
          <p:nvPr/>
        </p:nvSpPr>
        <p:spPr>
          <a:xfrm>
            <a:off x="2037993" y="5150644"/>
            <a:ext cx="5166122" cy="2462927"/>
          </a:xfrm>
          <a:prstGeom prst="roundRect">
            <a:avLst>
              <a:gd name="adj" fmla="val 4060"/>
            </a:avLst>
          </a:prstGeom>
          <a:solidFill>
            <a:srgbClr val="DFECE9"/>
          </a:solidFill>
          <a:ln w="13811">
            <a:solidFill>
              <a:srgbClr val="BFD9D3"/>
            </a:solidFill>
            <a:prstDash val="solid"/>
          </a:ln>
        </p:spPr>
      </p:sp>
      <p:sp>
        <p:nvSpPr>
          <p:cNvPr id="12" name="Text 10"/>
          <p:cNvSpPr/>
          <p:nvPr/>
        </p:nvSpPr>
        <p:spPr>
          <a:xfrm>
            <a:off x="2273975" y="5386626"/>
            <a:ext cx="3299460" cy="347186"/>
          </a:xfrm>
          <a:prstGeom prst="rect">
            <a:avLst/>
          </a:prstGeom>
          <a:noFill/>
          <a:ln/>
        </p:spPr>
        <p:txBody>
          <a:bodyPr wrap="none" rtlCol="0" anchor="t"/>
          <a:lstStyle/>
          <a:p>
            <a:pPr marL="0" indent="0">
              <a:lnSpc>
                <a:spcPts val="2734"/>
              </a:lnSpc>
              <a:buNone/>
            </a:pPr>
            <a:r>
              <a:rPr lang="en-US" sz="2800" b="1" dirty="0">
                <a:solidFill>
                  <a:srgbClr val="2C3249"/>
                </a:solidFill>
                <a:latin typeface="Kanit" pitchFamily="34" charset="0"/>
                <a:ea typeface="Kanit" pitchFamily="34" charset="-122"/>
                <a:cs typeface="Kanit" pitchFamily="34" charset="-120"/>
              </a:rPr>
              <a:t>What are the recent trends?</a:t>
            </a:r>
            <a:endParaRPr lang="en-US" sz="2800" b="1" dirty="0"/>
          </a:p>
        </p:txBody>
      </p:sp>
      <p:sp>
        <p:nvSpPr>
          <p:cNvPr id="13" name="Text 11"/>
          <p:cNvSpPr/>
          <p:nvPr/>
        </p:nvSpPr>
        <p:spPr>
          <a:xfrm>
            <a:off x="2273975" y="5955983"/>
            <a:ext cx="4694158" cy="1421606"/>
          </a:xfrm>
          <a:prstGeom prst="rect">
            <a:avLst/>
          </a:prstGeom>
          <a:noFill/>
          <a:ln/>
        </p:spPr>
        <p:txBody>
          <a:bodyPr wrap="square" rtlCol="0" anchor="t"/>
          <a:lstStyle/>
          <a:p>
            <a:pPr marL="0" indent="0">
              <a:lnSpc>
                <a:spcPts val="2799"/>
              </a:lnSpc>
              <a:buNone/>
            </a:pPr>
            <a:r>
              <a:rPr lang="en-US" sz="2000" b="1" dirty="0">
                <a:solidFill>
                  <a:srgbClr val="2C3249"/>
                </a:solidFill>
                <a:latin typeface="Martel Sans" pitchFamily="34" charset="0"/>
                <a:ea typeface="Martel Sans" pitchFamily="34" charset="-122"/>
                <a:cs typeface="Martel Sans" pitchFamily="34" charset="-120"/>
              </a:rPr>
              <a:t>New innovations such as Artificial Intelligence, Big Data, and the Internet of Things are the most recent trends transforming modern ICT.</a:t>
            </a:r>
            <a:endParaRPr lang="en-US" sz="2000" b="1" dirty="0"/>
          </a:p>
        </p:txBody>
      </p:sp>
      <p:sp>
        <p:nvSpPr>
          <p:cNvPr id="14" name="Shape 12"/>
          <p:cNvSpPr/>
          <p:nvPr/>
        </p:nvSpPr>
        <p:spPr>
          <a:xfrm>
            <a:off x="7426285" y="5150644"/>
            <a:ext cx="5166122" cy="2462927"/>
          </a:xfrm>
          <a:prstGeom prst="roundRect">
            <a:avLst>
              <a:gd name="adj" fmla="val 4060"/>
            </a:avLst>
          </a:prstGeom>
          <a:solidFill>
            <a:srgbClr val="DFECE9"/>
          </a:solidFill>
          <a:ln w="13811">
            <a:solidFill>
              <a:srgbClr val="BFD9D3"/>
            </a:solidFill>
            <a:prstDash val="solid"/>
          </a:ln>
        </p:spPr>
      </p:sp>
      <p:sp>
        <p:nvSpPr>
          <p:cNvPr id="15" name="Text 13"/>
          <p:cNvSpPr/>
          <p:nvPr/>
        </p:nvSpPr>
        <p:spPr>
          <a:xfrm>
            <a:off x="7658775" y="5331774"/>
            <a:ext cx="3497580" cy="347186"/>
          </a:xfrm>
          <a:prstGeom prst="rect">
            <a:avLst/>
          </a:prstGeom>
          <a:noFill/>
          <a:ln/>
        </p:spPr>
        <p:txBody>
          <a:bodyPr wrap="none" rtlCol="0" anchor="t"/>
          <a:lstStyle/>
          <a:p>
            <a:pPr marL="0" indent="0">
              <a:lnSpc>
                <a:spcPts val="2734"/>
              </a:lnSpc>
              <a:buNone/>
            </a:pPr>
            <a:r>
              <a:rPr lang="en-US" sz="2800" b="1" dirty="0">
                <a:solidFill>
                  <a:srgbClr val="2C3249"/>
                </a:solidFill>
                <a:latin typeface="Kanit" pitchFamily="34" charset="0"/>
                <a:ea typeface="Kanit" pitchFamily="34" charset="-122"/>
                <a:cs typeface="Kanit" pitchFamily="34" charset="-120"/>
              </a:rPr>
              <a:t>How does it affect the world?</a:t>
            </a:r>
            <a:endParaRPr lang="en-US" sz="2800" b="1" dirty="0"/>
          </a:p>
        </p:txBody>
      </p:sp>
      <p:sp>
        <p:nvSpPr>
          <p:cNvPr id="16" name="Text 14"/>
          <p:cNvSpPr/>
          <p:nvPr/>
        </p:nvSpPr>
        <p:spPr>
          <a:xfrm>
            <a:off x="7662267" y="5789177"/>
            <a:ext cx="4694158" cy="1421606"/>
          </a:xfrm>
          <a:prstGeom prst="rect">
            <a:avLst/>
          </a:prstGeom>
          <a:noFill/>
          <a:ln/>
        </p:spPr>
        <p:txBody>
          <a:bodyPr wrap="square" rtlCol="0" anchor="t"/>
          <a:lstStyle/>
          <a:p>
            <a:pPr marL="0" indent="0">
              <a:lnSpc>
                <a:spcPts val="2799"/>
              </a:lnSpc>
              <a:buNone/>
            </a:pPr>
            <a:r>
              <a:rPr lang="en-US" sz="2400" b="1" dirty="0">
                <a:solidFill>
                  <a:srgbClr val="2C3249"/>
                </a:solidFill>
                <a:latin typeface="Martel Sans" pitchFamily="34" charset="0"/>
                <a:ea typeface="Martel Sans" pitchFamily="34" charset="-122"/>
                <a:cs typeface="Martel Sans" pitchFamily="34" charset="-120"/>
              </a:rPr>
              <a:t>ICT empowers people to connect with each other, irrespective of physical boundaries, catalysing knowledge sharing and scientific and social developments.</a:t>
            </a:r>
            <a:endParaRPr lang="en-US" sz="24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5159" y="1779814"/>
            <a:ext cx="5551061" cy="1327186"/>
          </a:xfrm>
          <a:prstGeom prst="rect">
            <a:avLst/>
          </a:prstGeom>
        </p:spPr>
        <p:txBody>
          <a:bodyPr vert="horz" wrap="square" lIns="0" tIns="0" rIns="0" bIns="0" rtlCol="0">
            <a:spAutoFit/>
          </a:bodyPr>
          <a:lstStyle/>
          <a:p>
            <a:pPr marL="13063" marR="5225">
              <a:lnSpc>
                <a:spcPts val="5246"/>
              </a:lnSpc>
            </a:pPr>
            <a:r>
              <a:rPr sz="4166" spc="-31" dirty="0"/>
              <a:t>P</a:t>
            </a:r>
            <a:r>
              <a:rPr sz="4166" spc="-77" dirty="0"/>
              <a:t>r</a:t>
            </a:r>
            <a:r>
              <a:rPr sz="4166" spc="-51" dirty="0"/>
              <a:t>i</a:t>
            </a:r>
            <a:r>
              <a:rPr sz="4166" spc="165" dirty="0"/>
              <a:t>n</a:t>
            </a:r>
            <a:r>
              <a:rPr sz="4166" spc="82" dirty="0"/>
              <a:t>s</a:t>
            </a:r>
            <a:r>
              <a:rPr sz="4166" spc="-51" dirty="0"/>
              <a:t>i</a:t>
            </a:r>
            <a:r>
              <a:rPr sz="4166" spc="180" dirty="0"/>
              <a:t>p</a:t>
            </a:r>
            <a:r>
              <a:rPr sz="4166" spc="-427" dirty="0"/>
              <a:t> </a:t>
            </a:r>
            <a:r>
              <a:rPr sz="4166" spc="46" dirty="0"/>
              <a:t>D</a:t>
            </a:r>
            <a:r>
              <a:rPr sz="4166" spc="149" dirty="0"/>
              <a:t>a</a:t>
            </a:r>
            <a:r>
              <a:rPr sz="4166" spc="82" dirty="0"/>
              <a:t>s</a:t>
            </a:r>
            <a:r>
              <a:rPr sz="4166" spc="149" dirty="0"/>
              <a:t>a</a:t>
            </a:r>
            <a:r>
              <a:rPr sz="4166" spc="154" dirty="0"/>
              <a:t>r</a:t>
            </a:r>
            <a:r>
              <a:rPr sz="4166" spc="-427" dirty="0"/>
              <a:t> </a:t>
            </a:r>
            <a:r>
              <a:rPr sz="4166" spc="-15" dirty="0"/>
              <a:t>I</a:t>
            </a:r>
            <a:r>
              <a:rPr sz="4166" spc="149" dirty="0"/>
              <a:t>C</a:t>
            </a:r>
            <a:r>
              <a:rPr sz="4166" spc="5" dirty="0"/>
              <a:t>T</a:t>
            </a:r>
            <a:r>
              <a:rPr sz="4166" spc="-406" dirty="0"/>
              <a:t> </a:t>
            </a:r>
            <a:r>
              <a:rPr sz="4166" spc="-46" dirty="0"/>
              <a:t>d</a:t>
            </a:r>
            <a:r>
              <a:rPr sz="4166" spc="149" dirty="0"/>
              <a:t>a</a:t>
            </a:r>
            <a:r>
              <a:rPr sz="4166" spc="-103" dirty="0"/>
              <a:t>l</a:t>
            </a:r>
            <a:r>
              <a:rPr sz="4166" spc="149" dirty="0"/>
              <a:t>a</a:t>
            </a:r>
            <a:r>
              <a:rPr sz="4166" spc="257" dirty="0"/>
              <a:t>m  </a:t>
            </a:r>
            <a:r>
              <a:rPr sz="4166" spc="26" dirty="0"/>
              <a:t>Pariwisata</a:t>
            </a:r>
            <a:endParaRPr sz="4166"/>
          </a:p>
        </p:txBody>
      </p:sp>
      <p:sp>
        <p:nvSpPr>
          <p:cNvPr id="6" name="object 6"/>
          <p:cNvSpPr txBox="1"/>
          <p:nvPr/>
        </p:nvSpPr>
        <p:spPr>
          <a:xfrm>
            <a:off x="1868641" y="3414738"/>
            <a:ext cx="5984095" cy="3415725"/>
          </a:xfrm>
          <a:prstGeom prst="rect">
            <a:avLst/>
          </a:prstGeom>
        </p:spPr>
        <p:txBody>
          <a:bodyPr vert="horz" wrap="square" lIns="0" tIns="13063" rIns="0" bIns="0" rtlCol="0">
            <a:spAutoFit/>
          </a:bodyPr>
          <a:lstStyle/>
          <a:p>
            <a:pPr marL="39843" marR="18289">
              <a:lnSpc>
                <a:spcPct val="134300"/>
              </a:lnSpc>
              <a:spcBef>
                <a:spcPts val="103"/>
              </a:spcBef>
            </a:pPr>
            <a:r>
              <a:rPr sz="2800" dirty="0">
                <a:solidFill>
                  <a:srgbClr val="2A2E3C"/>
                </a:solidFill>
                <a:latin typeface="Trebuchet MS"/>
                <a:cs typeface="Trebuchet MS"/>
              </a:rPr>
              <a:t>Pariwisata </a:t>
            </a:r>
            <a:r>
              <a:rPr sz="2800" spc="-5" dirty="0">
                <a:solidFill>
                  <a:srgbClr val="2A2E3C"/>
                </a:solidFill>
                <a:latin typeface="Trebuchet MS"/>
                <a:cs typeface="Trebuchet MS"/>
              </a:rPr>
              <a:t>terus </a:t>
            </a:r>
            <a:r>
              <a:rPr sz="2800" spc="21" dirty="0">
                <a:solidFill>
                  <a:srgbClr val="2A2E3C"/>
                </a:solidFill>
                <a:latin typeface="Trebuchet MS"/>
                <a:cs typeface="Trebuchet MS"/>
              </a:rPr>
              <a:t>berkembang </a:t>
            </a:r>
            <a:r>
              <a:rPr sz="2800" spc="46" dirty="0">
                <a:solidFill>
                  <a:srgbClr val="2A2E3C"/>
                </a:solidFill>
                <a:latin typeface="Trebuchet MS"/>
                <a:cs typeface="Trebuchet MS"/>
              </a:rPr>
              <a:t>dan </a:t>
            </a:r>
            <a:r>
              <a:rPr sz="2800" spc="31" dirty="0">
                <a:solidFill>
                  <a:srgbClr val="2A2E3C"/>
                </a:solidFill>
                <a:latin typeface="Trebuchet MS"/>
                <a:cs typeface="Trebuchet MS"/>
              </a:rPr>
              <a:t>semakin </a:t>
            </a:r>
            <a:r>
              <a:rPr sz="2800" spc="15" dirty="0">
                <a:solidFill>
                  <a:srgbClr val="2A2E3C"/>
                </a:solidFill>
                <a:latin typeface="Trebuchet MS"/>
                <a:cs typeface="Trebuchet MS"/>
              </a:rPr>
              <a:t>bergantung </a:t>
            </a:r>
            <a:r>
              <a:rPr sz="2800" spc="31" dirty="0">
                <a:solidFill>
                  <a:srgbClr val="2A2E3C"/>
                </a:solidFill>
                <a:latin typeface="Trebuchet MS"/>
                <a:cs typeface="Trebuchet MS"/>
              </a:rPr>
              <a:t>pada </a:t>
            </a:r>
            <a:r>
              <a:rPr sz="2800" spc="-5" dirty="0">
                <a:solidFill>
                  <a:srgbClr val="2A2E3C"/>
                </a:solidFill>
                <a:latin typeface="Trebuchet MS"/>
                <a:cs typeface="Trebuchet MS"/>
              </a:rPr>
              <a:t>teknologi </a:t>
            </a:r>
            <a:r>
              <a:rPr sz="2800" dirty="0">
                <a:solidFill>
                  <a:srgbClr val="2A2E3C"/>
                </a:solidFill>
                <a:latin typeface="Trebuchet MS"/>
                <a:cs typeface="Trebuchet MS"/>
              </a:rPr>
              <a:t> </a:t>
            </a:r>
            <a:r>
              <a:rPr sz="2800" spc="15" dirty="0">
                <a:solidFill>
                  <a:srgbClr val="2A2E3C"/>
                </a:solidFill>
                <a:latin typeface="Trebuchet MS"/>
                <a:cs typeface="Trebuchet MS"/>
              </a:rPr>
              <a:t>informasi</a:t>
            </a:r>
            <a:r>
              <a:rPr sz="2800" spc="-46" dirty="0">
                <a:solidFill>
                  <a:srgbClr val="2A2E3C"/>
                </a:solidFill>
                <a:latin typeface="Trebuchet MS"/>
                <a:cs typeface="Trebuchet MS"/>
              </a:rPr>
              <a:t> </a:t>
            </a:r>
            <a:r>
              <a:rPr sz="2800" spc="46" dirty="0">
                <a:solidFill>
                  <a:srgbClr val="2A2E3C"/>
                </a:solidFill>
                <a:latin typeface="Trebuchet MS"/>
                <a:cs typeface="Trebuchet MS"/>
              </a:rPr>
              <a:t>dan</a:t>
            </a:r>
            <a:r>
              <a:rPr sz="2800" spc="-87" dirty="0">
                <a:solidFill>
                  <a:srgbClr val="2A2E3C"/>
                </a:solidFill>
                <a:latin typeface="Trebuchet MS"/>
                <a:cs typeface="Trebuchet MS"/>
              </a:rPr>
              <a:t> </a:t>
            </a:r>
            <a:r>
              <a:rPr sz="2800" spc="26" dirty="0">
                <a:solidFill>
                  <a:srgbClr val="2A2E3C"/>
                </a:solidFill>
                <a:latin typeface="Trebuchet MS"/>
                <a:cs typeface="Trebuchet MS"/>
              </a:rPr>
              <a:t>komunikasi</a:t>
            </a:r>
            <a:r>
              <a:rPr sz="2800" spc="-46" dirty="0">
                <a:solidFill>
                  <a:srgbClr val="2A2E3C"/>
                </a:solidFill>
                <a:latin typeface="Trebuchet MS"/>
                <a:cs typeface="Trebuchet MS"/>
              </a:rPr>
              <a:t> </a:t>
            </a:r>
            <a:r>
              <a:rPr sz="2800" spc="-98" dirty="0">
                <a:solidFill>
                  <a:srgbClr val="2A2E3C"/>
                </a:solidFill>
                <a:latin typeface="Trebuchet MS"/>
                <a:cs typeface="Trebuchet MS"/>
              </a:rPr>
              <a:t>(ICT).</a:t>
            </a:r>
            <a:r>
              <a:rPr sz="2800" spc="-62" dirty="0">
                <a:solidFill>
                  <a:srgbClr val="2A2E3C"/>
                </a:solidFill>
                <a:latin typeface="Trebuchet MS"/>
                <a:cs typeface="Trebuchet MS"/>
              </a:rPr>
              <a:t> </a:t>
            </a:r>
            <a:r>
              <a:rPr sz="2800" spc="41" dirty="0">
                <a:solidFill>
                  <a:srgbClr val="2A2E3C"/>
                </a:solidFill>
                <a:latin typeface="Trebuchet MS"/>
                <a:cs typeface="Trebuchet MS"/>
              </a:rPr>
              <a:t>Dalam</a:t>
            </a:r>
            <a:r>
              <a:rPr sz="2800" spc="-57" dirty="0">
                <a:solidFill>
                  <a:srgbClr val="2A2E3C"/>
                </a:solidFill>
                <a:latin typeface="Trebuchet MS"/>
                <a:cs typeface="Trebuchet MS"/>
              </a:rPr>
              <a:t> </a:t>
            </a:r>
            <a:r>
              <a:rPr sz="2800" spc="5" dirty="0">
                <a:solidFill>
                  <a:srgbClr val="2A2E3C"/>
                </a:solidFill>
                <a:latin typeface="Trebuchet MS"/>
                <a:cs typeface="Trebuchet MS"/>
              </a:rPr>
              <a:t>presentasi</a:t>
            </a:r>
            <a:r>
              <a:rPr sz="2800" spc="-46" dirty="0">
                <a:solidFill>
                  <a:srgbClr val="2A2E3C"/>
                </a:solidFill>
                <a:latin typeface="Trebuchet MS"/>
                <a:cs typeface="Trebuchet MS"/>
              </a:rPr>
              <a:t> ini,</a:t>
            </a:r>
            <a:r>
              <a:rPr sz="2800" spc="-57" dirty="0">
                <a:solidFill>
                  <a:srgbClr val="2A2E3C"/>
                </a:solidFill>
                <a:latin typeface="Trebuchet MS"/>
                <a:cs typeface="Trebuchet MS"/>
              </a:rPr>
              <a:t> </a:t>
            </a:r>
            <a:r>
              <a:rPr sz="2800" spc="-41" dirty="0">
                <a:solidFill>
                  <a:srgbClr val="2A2E3C"/>
                </a:solidFill>
                <a:latin typeface="Trebuchet MS"/>
                <a:cs typeface="Trebuchet MS"/>
              </a:rPr>
              <a:t>kita</a:t>
            </a:r>
            <a:r>
              <a:rPr sz="2800" spc="-82" dirty="0">
                <a:solidFill>
                  <a:srgbClr val="2A2E3C"/>
                </a:solidFill>
                <a:latin typeface="Trebuchet MS"/>
                <a:cs typeface="Trebuchet MS"/>
              </a:rPr>
              <a:t> </a:t>
            </a:r>
            <a:r>
              <a:rPr sz="2800" spc="15" dirty="0">
                <a:solidFill>
                  <a:srgbClr val="2A2E3C"/>
                </a:solidFill>
                <a:latin typeface="Trebuchet MS"/>
                <a:cs typeface="Trebuchet MS"/>
              </a:rPr>
              <a:t>akan</a:t>
            </a:r>
            <a:r>
              <a:rPr sz="2800" spc="-82" dirty="0">
                <a:solidFill>
                  <a:srgbClr val="2A2E3C"/>
                </a:solidFill>
                <a:latin typeface="Trebuchet MS"/>
                <a:cs typeface="Trebuchet MS"/>
              </a:rPr>
              <a:t> </a:t>
            </a:r>
            <a:r>
              <a:rPr sz="2800" spc="57" dirty="0">
                <a:solidFill>
                  <a:srgbClr val="2A2E3C"/>
                </a:solidFill>
                <a:latin typeface="Trebuchet MS"/>
                <a:cs typeface="Trebuchet MS"/>
              </a:rPr>
              <a:t>membahas </a:t>
            </a:r>
            <a:r>
              <a:rPr sz="2800" spc="-406" dirty="0">
                <a:solidFill>
                  <a:srgbClr val="2A2E3C"/>
                </a:solidFill>
                <a:latin typeface="Trebuchet MS"/>
                <a:cs typeface="Trebuchet MS"/>
              </a:rPr>
              <a:t> </a:t>
            </a:r>
            <a:r>
              <a:rPr sz="2800" spc="21" dirty="0">
                <a:solidFill>
                  <a:srgbClr val="2A2E3C"/>
                </a:solidFill>
                <a:latin typeface="Trebuchet MS"/>
                <a:cs typeface="Trebuchet MS"/>
              </a:rPr>
              <a:t>prinsip</a:t>
            </a:r>
            <a:r>
              <a:rPr sz="2800" spc="-93" dirty="0">
                <a:solidFill>
                  <a:srgbClr val="2A2E3C"/>
                </a:solidFill>
                <a:latin typeface="Trebuchet MS"/>
                <a:cs typeface="Trebuchet MS"/>
              </a:rPr>
              <a:t> </a:t>
            </a:r>
            <a:r>
              <a:rPr sz="2800" spc="36" dirty="0">
                <a:solidFill>
                  <a:srgbClr val="2A2E3C"/>
                </a:solidFill>
                <a:latin typeface="Trebuchet MS"/>
                <a:cs typeface="Trebuchet MS"/>
              </a:rPr>
              <a:t>dasar</a:t>
            </a:r>
            <a:r>
              <a:rPr sz="2800" spc="-117" dirty="0">
                <a:solidFill>
                  <a:srgbClr val="2A2E3C"/>
                </a:solidFill>
                <a:latin typeface="Trebuchet MS"/>
                <a:cs typeface="Trebuchet MS"/>
              </a:rPr>
              <a:t> </a:t>
            </a:r>
            <a:r>
              <a:rPr sz="2800" spc="-31" dirty="0">
                <a:solidFill>
                  <a:srgbClr val="2A2E3C"/>
                </a:solidFill>
                <a:latin typeface="Trebuchet MS"/>
                <a:cs typeface="Trebuchet MS"/>
              </a:rPr>
              <a:t>ICT</a:t>
            </a:r>
            <a:r>
              <a:rPr sz="2800" spc="-82" dirty="0">
                <a:solidFill>
                  <a:srgbClr val="2A2E3C"/>
                </a:solidFill>
                <a:latin typeface="Trebuchet MS"/>
                <a:cs typeface="Trebuchet MS"/>
              </a:rPr>
              <a:t> </a:t>
            </a:r>
            <a:r>
              <a:rPr sz="2800" spc="26" dirty="0">
                <a:solidFill>
                  <a:srgbClr val="2A2E3C"/>
                </a:solidFill>
                <a:latin typeface="Trebuchet MS"/>
                <a:cs typeface="Trebuchet MS"/>
              </a:rPr>
              <a:t>dalam</a:t>
            </a:r>
            <a:r>
              <a:rPr sz="2800" spc="-67" dirty="0">
                <a:solidFill>
                  <a:srgbClr val="2A2E3C"/>
                </a:solidFill>
                <a:latin typeface="Trebuchet MS"/>
                <a:cs typeface="Trebuchet MS"/>
              </a:rPr>
              <a:t> </a:t>
            </a:r>
            <a:r>
              <a:rPr sz="2800" spc="-21" dirty="0" err="1">
                <a:solidFill>
                  <a:srgbClr val="2A2E3C"/>
                </a:solidFill>
                <a:latin typeface="Trebuchet MS"/>
                <a:cs typeface="Trebuchet MS"/>
              </a:rPr>
              <a:t>pariwisata</a:t>
            </a:r>
            <a:r>
              <a:rPr sz="2800" spc="-21" dirty="0">
                <a:solidFill>
                  <a:srgbClr val="2A2E3C"/>
                </a:solidFill>
                <a:latin typeface="Trebuchet MS"/>
                <a:cs typeface="Trebuchet MS"/>
              </a:rPr>
              <a:t>.</a:t>
            </a:r>
            <a:endParaRPr sz="2800" dirty="0">
              <a:latin typeface="Trebuchet MS"/>
              <a:cs typeface="Trebuchet MS"/>
            </a:endParaRPr>
          </a:p>
        </p:txBody>
      </p:sp>
      <p:pic>
        <p:nvPicPr>
          <p:cNvPr id="8" name="object 8"/>
          <p:cNvPicPr/>
          <p:nvPr/>
        </p:nvPicPr>
        <p:blipFill>
          <a:blip r:embed="rId2" cstate="print"/>
          <a:stretch>
            <a:fillRect/>
          </a:stretch>
        </p:blipFill>
        <p:spPr>
          <a:xfrm>
            <a:off x="8784772" y="1"/>
            <a:ext cx="4408713" cy="660327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3859" y="937261"/>
            <a:ext cx="5839750" cy="546762"/>
          </a:xfrm>
          <a:prstGeom prst="rect">
            <a:avLst/>
          </a:prstGeom>
        </p:spPr>
        <p:txBody>
          <a:bodyPr vert="horz" wrap="square" lIns="0" tIns="16329" rIns="0" bIns="0" rtlCol="0">
            <a:spAutoFit/>
          </a:bodyPr>
          <a:lstStyle/>
          <a:p>
            <a:pPr marL="13063">
              <a:spcBef>
                <a:spcPts val="129"/>
              </a:spcBef>
            </a:pPr>
            <a:r>
              <a:rPr spc="129" dirty="0"/>
              <a:t>Manfaat</a:t>
            </a:r>
            <a:r>
              <a:rPr spc="-257" dirty="0"/>
              <a:t> </a:t>
            </a:r>
            <a:r>
              <a:rPr spc="46" dirty="0"/>
              <a:t>ICT</a:t>
            </a:r>
            <a:r>
              <a:rPr spc="-252" dirty="0"/>
              <a:t> </a:t>
            </a:r>
            <a:r>
              <a:rPr spc="144" dirty="0"/>
              <a:t>dalam</a:t>
            </a:r>
            <a:r>
              <a:rPr spc="-267" dirty="0"/>
              <a:t> </a:t>
            </a:r>
            <a:r>
              <a:rPr spc="51" dirty="0"/>
              <a:t>Pariwisata</a:t>
            </a:r>
          </a:p>
        </p:txBody>
      </p:sp>
      <p:grpSp>
        <p:nvGrpSpPr>
          <p:cNvPr id="3" name="object 3"/>
          <p:cNvGrpSpPr/>
          <p:nvPr/>
        </p:nvGrpSpPr>
        <p:grpSpPr>
          <a:xfrm>
            <a:off x="3131820" y="1939222"/>
            <a:ext cx="8376557" cy="813163"/>
            <a:chOff x="1647824" y="1885354"/>
            <a:chExt cx="8143875" cy="790575"/>
          </a:xfrm>
        </p:grpSpPr>
        <p:sp>
          <p:nvSpPr>
            <p:cNvPr id="4" name="object 4"/>
            <p:cNvSpPr/>
            <p:nvPr/>
          </p:nvSpPr>
          <p:spPr>
            <a:xfrm>
              <a:off x="1647824" y="2076449"/>
              <a:ext cx="8143875" cy="38100"/>
            </a:xfrm>
            <a:custGeom>
              <a:avLst/>
              <a:gdLst/>
              <a:ahLst/>
              <a:cxnLst/>
              <a:rect l="l" t="t" r="r" b="b"/>
              <a:pathLst>
                <a:path w="8143875" h="38100">
                  <a:moveTo>
                    <a:pt x="8143874" y="38099"/>
                  </a:moveTo>
                  <a:lnTo>
                    <a:pt x="0" y="38099"/>
                  </a:lnTo>
                  <a:lnTo>
                    <a:pt x="0" y="0"/>
                  </a:lnTo>
                  <a:lnTo>
                    <a:pt x="8143874" y="0"/>
                  </a:lnTo>
                  <a:lnTo>
                    <a:pt x="8143874" y="38099"/>
                  </a:lnTo>
                  <a:close/>
                </a:path>
              </a:pathLst>
            </a:custGeom>
            <a:solidFill>
              <a:srgbClr val="F9C49E"/>
            </a:solidFill>
          </p:spPr>
          <p:txBody>
            <a:bodyPr wrap="square" lIns="0" tIns="0" rIns="0" bIns="0" rtlCol="0"/>
            <a:lstStyle/>
            <a:p>
              <a:endParaRPr sz="1851"/>
            </a:p>
          </p:txBody>
        </p:sp>
        <p:sp>
          <p:nvSpPr>
            <p:cNvPr id="5" name="object 5"/>
            <p:cNvSpPr/>
            <p:nvPr/>
          </p:nvSpPr>
          <p:spPr>
            <a:xfrm>
              <a:off x="2926109" y="2075854"/>
              <a:ext cx="38100" cy="600075"/>
            </a:xfrm>
            <a:custGeom>
              <a:avLst/>
              <a:gdLst/>
              <a:ahLst/>
              <a:cxnLst/>
              <a:rect l="l" t="t" r="r" b="b"/>
              <a:pathLst>
                <a:path w="38100" h="600075">
                  <a:moveTo>
                    <a:pt x="38099" y="600074"/>
                  </a:moveTo>
                  <a:lnTo>
                    <a:pt x="0" y="600074"/>
                  </a:lnTo>
                  <a:lnTo>
                    <a:pt x="0" y="0"/>
                  </a:lnTo>
                  <a:lnTo>
                    <a:pt x="38099" y="0"/>
                  </a:lnTo>
                  <a:lnTo>
                    <a:pt x="38099" y="600074"/>
                  </a:lnTo>
                  <a:close/>
                </a:path>
              </a:pathLst>
            </a:custGeom>
            <a:solidFill>
              <a:srgbClr val="F9C49E"/>
            </a:solidFill>
          </p:spPr>
          <p:txBody>
            <a:bodyPr wrap="square" lIns="0" tIns="0" rIns="0" bIns="0" rtlCol="0"/>
            <a:lstStyle/>
            <a:p>
              <a:endParaRPr sz="1851"/>
            </a:p>
          </p:txBody>
        </p:sp>
        <p:sp>
          <p:nvSpPr>
            <p:cNvPr id="6" name="object 6"/>
            <p:cNvSpPr/>
            <p:nvPr/>
          </p:nvSpPr>
          <p:spPr>
            <a:xfrm>
              <a:off x="2758082" y="1890712"/>
              <a:ext cx="370840" cy="380365"/>
            </a:xfrm>
            <a:custGeom>
              <a:avLst/>
              <a:gdLst/>
              <a:ahLst/>
              <a:cxnLst/>
              <a:rect l="l" t="t" r="r" b="b"/>
              <a:pathLst>
                <a:path w="370839" h="380364">
                  <a:moveTo>
                    <a:pt x="315218" y="379809"/>
                  </a:moveTo>
                  <a:lnTo>
                    <a:pt x="55066" y="379809"/>
                  </a:lnTo>
                  <a:lnTo>
                    <a:pt x="51233" y="379431"/>
                  </a:lnTo>
                  <a:lnTo>
                    <a:pt x="14525" y="359811"/>
                  </a:lnTo>
                  <a:lnTo>
                    <a:pt x="0" y="324743"/>
                  </a:lnTo>
                  <a:lnTo>
                    <a:pt x="0" y="320873"/>
                  </a:lnTo>
                  <a:lnTo>
                    <a:pt x="0" y="55066"/>
                  </a:lnTo>
                  <a:lnTo>
                    <a:pt x="19998" y="14525"/>
                  </a:lnTo>
                  <a:lnTo>
                    <a:pt x="55066" y="0"/>
                  </a:lnTo>
                  <a:lnTo>
                    <a:pt x="315218" y="0"/>
                  </a:lnTo>
                  <a:lnTo>
                    <a:pt x="355758" y="19998"/>
                  </a:lnTo>
                  <a:lnTo>
                    <a:pt x="370284" y="55066"/>
                  </a:lnTo>
                  <a:lnTo>
                    <a:pt x="370284" y="324743"/>
                  </a:lnTo>
                  <a:lnTo>
                    <a:pt x="350286" y="365283"/>
                  </a:lnTo>
                  <a:lnTo>
                    <a:pt x="319050" y="379431"/>
                  </a:lnTo>
                  <a:lnTo>
                    <a:pt x="315218" y="379809"/>
                  </a:lnTo>
                  <a:close/>
                </a:path>
              </a:pathLst>
            </a:custGeom>
            <a:solidFill>
              <a:srgbClr val="FBE2CF"/>
            </a:solidFill>
          </p:spPr>
          <p:txBody>
            <a:bodyPr wrap="square" lIns="0" tIns="0" rIns="0" bIns="0" rtlCol="0"/>
            <a:lstStyle/>
            <a:p>
              <a:endParaRPr sz="1851"/>
            </a:p>
          </p:txBody>
        </p:sp>
        <p:sp>
          <p:nvSpPr>
            <p:cNvPr id="7" name="object 7"/>
            <p:cNvSpPr/>
            <p:nvPr/>
          </p:nvSpPr>
          <p:spPr>
            <a:xfrm>
              <a:off x="2757487" y="1890117"/>
              <a:ext cx="371475" cy="381000"/>
            </a:xfrm>
            <a:custGeom>
              <a:avLst/>
              <a:gdLst/>
              <a:ahLst/>
              <a:cxnLst/>
              <a:rect l="l" t="t" r="r" b="b"/>
              <a:pathLst>
                <a:path w="371475"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11943" y="0"/>
                  </a:lnTo>
                  <a:lnTo>
                    <a:pt x="348267" y="12204"/>
                  </a:lnTo>
                  <a:lnTo>
                    <a:pt x="361442" y="26457"/>
                  </a:lnTo>
                  <a:lnTo>
                    <a:pt x="363613" y="29707"/>
                  </a:lnTo>
                  <a:lnTo>
                    <a:pt x="365447" y="33138"/>
                  </a:lnTo>
                  <a:lnTo>
                    <a:pt x="366943" y="36749"/>
                  </a:lnTo>
                  <a:lnTo>
                    <a:pt x="368439" y="40360"/>
                  </a:lnTo>
                  <a:lnTo>
                    <a:pt x="371474" y="59531"/>
                  </a:lnTo>
                  <a:lnTo>
                    <a:pt x="371474" y="321468"/>
                  </a:lnTo>
                  <a:lnTo>
                    <a:pt x="366943" y="344250"/>
                  </a:lnTo>
                  <a:lnTo>
                    <a:pt x="365447" y="347861"/>
                  </a:lnTo>
                  <a:lnTo>
                    <a:pt x="363613" y="351292"/>
                  </a:lnTo>
                  <a:lnTo>
                    <a:pt x="361442" y="354542"/>
                  </a:lnTo>
                  <a:lnTo>
                    <a:pt x="359270" y="357792"/>
                  </a:lnTo>
                  <a:lnTo>
                    <a:pt x="334725" y="376468"/>
                  </a:lnTo>
                  <a:lnTo>
                    <a:pt x="331113" y="377964"/>
                  </a:lnTo>
                  <a:lnTo>
                    <a:pt x="311943"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sp>
          <p:nvSpPr>
            <p:cNvPr id="8" name="object 8"/>
            <p:cNvSpPr/>
            <p:nvPr/>
          </p:nvSpPr>
          <p:spPr>
            <a:xfrm>
              <a:off x="5697884" y="2075854"/>
              <a:ext cx="38100" cy="600075"/>
            </a:xfrm>
            <a:custGeom>
              <a:avLst/>
              <a:gdLst/>
              <a:ahLst/>
              <a:cxnLst/>
              <a:rect l="l" t="t" r="r" b="b"/>
              <a:pathLst>
                <a:path w="38100" h="600075">
                  <a:moveTo>
                    <a:pt x="38099" y="600074"/>
                  </a:moveTo>
                  <a:lnTo>
                    <a:pt x="0" y="600074"/>
                  </a:lnTo>
                  <a:lnTo>
                    <a:pt x="0" y="0"/>
                  </a:lnTo>
                  <a:lnTo>
                    <a:pt x="38099" y="0"/>
                  </a:lnTo>
                  <a:lnTo>
                    <a:pt x="38099" y="600074"/>
                  </a:lnTo>
                  <a:close/>
                </a:path>
              </a:pathLst>
            </a:custGeom>
            <a:solidFill>
              <a:srgbClr val="F9C49E"/>
            </a:solidFill>
          </p:spPr>
          <p:txBody>
            <a:bodyPr wrap="square" lIns="0" tIns="0" rIns="0" bIns="0" rtlCol="0"/>
            <a:lstStyle/>
            <a:p>
              <a:endParaRPr sz="1851"/>
            </a:p>
          </p:txBody>
        </p:sp>
        <p:sp>
          <p:nvSpPr>
            <p:cNvPr id="9" name="object 9"/>
            <p:cNvSpPr/>
            <p:nvPr/>
          </p:nvSpPr>
          <p:spPr>
            <a:xfrm>
              <a:off x="5529857" y="1890712"/>
              <a:ext cx="370840" cy="380365"/>
            </a:xfrm>
            <a:custGeom>
              <a:avLst/>
              <a:gdLst/>
              <a:ahLst/>
              <a:cxnLst/>
              <a:rect l="l" t="t" r="r" b="b"/>
              <a:pathLst>
                <a:path w="370839" h="380364">
                  <a:moveTo>
                    <a:pt x="315218" y="379809"/>
                  </a:moveTo>
                  <a:lnTo>
                    <a:pt x="55066" y="379809"/>
                  </a:lnTo>
                  <a:lnTo>
                    <a:pt x="51233" y="379431"/>
                  </a:lnTo>
                  <a:lnTo>
                    <a:pt x="14525" y="359811"/>
                  </a:lnTo>
                  <a:lnTo>
                    <a:pt x="0" y="324743"/>
                  </a:lnTo>
                  <a:lnTo>
                    <a:pt x="0" y="320873"/>
                  </a:lnTo>
                  <a:lnTo>
                    <a:pt x="0" y="55066"/>
                  </a:lnTo>
                  <a:lnTo>
                    <a:pt x="19998" y="14525"/>
                  </a:lnTo>
                  <a:lnTo>
                    <a:pt x="55066" y="0"/>
                  </a:lnTo>
                  <a:lnTo>
                    <a:pt x="315218" y="0"/>
                  </a:lnTo>
                  <a:lnTo>
                    <a:pt x="355758" y="19998"/>
                  </a:lnTo>
                  <a:lnTo>
                    <a:pt x="370284" y="55066"/>
                  </a:lnTo>
                  <a:lnTo>
                    <a:pt x="370284" y="324743"/>
                  </a:lnTo>
                  <a:lnTo>
                    <a:pt x="350286" y="365283"/>
                  </a:lnTo>
                  <a:lnTo>
                    <a:pt x="319050" y="379431"/>
                  </a:lnTo>
                  <a:lnTo>
                    <a:pt x="315218" y="379809"/>
                  </a:lnTo>
                  <a:close/>
                </a:path>
              </a:pathLst>
            </a:custGeom>
            <a:solidFill>
              <a:srgbClr val="FBE2CF"/>
            </a:solidFill>
          </p:spPr>
          <p:txBody>
            <a:bodyPr wrap="square" lIns="0" tIns="0" rIns="0" bIns="0" rtlCol="0"/>
            <a:lstStyle/>
            <a:p>
              <a:endParaRPr sz="1851"/>
            </a:p>
          </p:txBody>
        </p:sp>
        <p:sp>
          <p:nvSpPr>
            <p:cNvPr id="10" name="object 10"/>
            <p:cNvSpPr/>
            <p:nvPr/>
          </p:nvSpPr>
          <p:spPr>
            <a:xfrm>
              <a:off x="5529262" y="1890117"/>
              <a:ext cx="371475" cy="381000"/>
            </a:xfrm>
            <a:custGeom>
              <a:avLst/>
              <a:gdLst/>
              <a:ahLst/>
              <a:cxnLst/>
              <a:rect l="l" t="t" r="r" b="b"/>
              <a:pathLst>
                <a:path w="371475"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11943" y="0"/>
                  </a:lnTo>
                  <a:lnTo>
                    <a:pt x="348267" y="12204"/>
                  </a:lnTo>
                  <a:lnTo>
                    <a:pt x="361442" y="26457"/>
                  </a:lnTo>
                  <a:lnTo>
                    <a:pt x="363613" y="29707"/>
                  </a:lnTo>
                  <a:lnTo>
                    <a:pt x="365447" y="33138"/>
                  </a:lnTo>
                  <a:lnTo>
                    <a:pt x="366943" y="36749"/>
                  </a:lnTo>
                  <a:lnTo>
                    <a:pt x="368439" y="40360"/>
                  </a:lnTo>
                  <a:lnTo>
                    <a:pt x="371474" y="59531"/>
                  </a:lnTo>
                  <a:lnTo>
                    <a:pt x="371474" y="321468"/>
                  </a:lnTo>
                  <a:lnTo>
                    <a:pt x="366943" y="344250"/>
                  </a:lnTo>
                  <a:lnTo>
                    <a:pt x="365447" y="347861"/>
                  </a:lnTo>
                  <a:lnTo>
                    <a:pt x="363613" y="351292"/>
                  </a:lnTo>
                  <a:lnTo>
                    <a:pt x="361442" y="354542"/>
                  </a:lnTo>
                  <a:lnTo>
                    <a:pt x="359270" y="357792"/>
                  </a:lnTo>
                  <a:lnTo>
                    <a:pt x="334725" y="376468"/>
                  </a:lnTo>
                  <a:lnTo>
                    <a:pt x="331113" y="377964"/>
                  </a:lnTo>
                  <a:lnTo>
                    <a:pt x="311943"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grpSp>
      <p:sp>
        <p:nvSpPr>
          <p:cNvPr id="11" name="object 11"/>
          <p:cNvSpPr txBox="1"/>
          <p:nvPr/>
        </p:nvSpPr>
        <p:spPr>
          <a:xfrm>
            <a:off x="3278634" y="2901587"/>
            <a:ext cx="2247465" cy="3057614"/>
          </a:xfrm>
          <a:prstGeom prst="rect">
            <a:avLst/>
          </a:prstGeom>
        </p:spPr>
        <p:txBody>
          <a:bodyPr vert="horz" wrap="square" lIns="0" tIns="17635" rIns="0" bIns="0" rtlCol="0">
            <a:spAutoFit/>
          </a:bodyPr>
          <a:lstStyle/>
          <a:p>
            <a:pPr marL="46374" algn="ctr">
              <a:spcBef>
                <a:spcPts val="139"/>
              </a:spcBef>
            </a:pPr>
            <a:r>
              <a:rPr sz="2000" spc="62" dirty="0">
                <a:solidFill>
                  <a:srgbClr val="2A2E3C"/>
                </a:solidFill>
                <a:latin typeface="Cambria"/>
                <a:cs typeface="Cambria"/>
              </a:rPr>
              <a:t>P</a:t>
            </a:r>
            <a:r>
              <a:rPr sz="2000" spc="41" dirty="0">
                <a:solidFill>
                  <a:srgbClr val="2A2E3C"/>
                </a:solidFill>
                <a:latin typeface="Cambria"/>
                <a:cs typeface="Cambria"/>
              </a:rPr>
              <a:t>e</a:t>
            </a:r>
            <a:r>
              <a:rPr sz="2000" spc="72" dirty="0">
                <a:solidFill>
                  <a:srgbClr val="2A2E3C"/>
                </a:solidFill>
                <a:latin typeface="Cambria"/>
                <a:cs typeface="Cambria"/>
              </a:rPr>
              <a:t>n</a:t>
            </a:r>
            <a:r>
              <a:rPr sz="2000" spc="10" dirty="0">
                <a:solidFill>
                  <a:srgbClr val="2A2E3C"/>
                </a:solidFill>
                <a:latin typeface="Cambria"/>
                <a:cs typeface="Cambria"/>
              </a:rPr>
              <a:t>i</a:t>
            </a:r>
            <a:r>
              <a:rPr sz="2000" spc="72" dirty="0">
                <a:solidFill>
                  <a:srgbClr val="2A2E3C"/>
                </a:solidFill>
                <a:latin typeface="Cambria"/>
                <a:cs typeface="Cambria"/>
              </a:rPr>
              <a:t>n</a:t>
            </a:r>
            <a:r>
              <a:rPr sz="2000" spc="108" dirty="0">
                <a:solidFill>
                  <a:srgbClr val="2A2E3C"/>
                </a:solidFill>
                <a:latin typeface="Cambria"/>
                <a:cs typeface="Cambria"/>
              </a:rPr>
              <a:t>g</a:t>
            </a:r>
            <a:r>
              <a:rPr sz="2000" spc="-21" dirty="0">
                <a:solidFill>
                  <a:srgbClr val="2A2E3C"/>
                </a:solidFill>
                <a:latin typeface="Cambria"/>
                <a:cs typeface="Cambria"/>
              </a:rPr>
              <a:t>k</a:t>
            </a:r>
            <a:r>
              <a:rPr sz="2000" spc="36" dirty="0">
                <a:solidFill>
                  <a:srgbClr val="2A2E3C"/>
                </a:solidFill>
                <a:latin typeface="Cambria"/>
                <a:cs typeface="Cambria"/>
              </a:rPr>
              <a:t>a</a:t>
            </a:r>
            <a:r>
              <a:rPr sz="2000" spc="-15" dirty="0">
                <a:solidFill>
                  <a:srgbClr val="2A2E3C"/>
                </a:solidFill>
                <a:latin typeface="Cambria"/>
                <a:cs typeface="Cambria"/>
              </a:rPr>
              <a:t>t</a:t>
            </a:r>
            <a:r>
              <a:rPr sz="2000" spc="36" dirty="0">
                <a:solidFill>
                  <a:srgbClr val="2A2E3C"/>
                </a:solidFill>
                <a:latin typeface="Cambria"/>
                <a:cs typeface="Cambria"/>
              </a:rPr>
              <a:t>a</a:t>
            </a:r>
            <a:r>
              <a:rPr sz="2000" spc="154" dirty="0">
                <a:solidFill>
                  <a:srgbClr val="2A2E3C"/>
                </a:solidFill>
                <a:latin typeface="Cambria"/>
                <a:cs typeface="Cambria"/>
              </a:rPr>
              <a:t>n</a:t>
            </a:r>
            <a:r>
              <a:rPr sz="2000" spc="-195" dirty="0">
                <a:solidFill>
                  <a:srgbClr val="2A2E3C"/>
                </a:solidFill>
                <a:latin typeface="Cambria"/>
                <a:cs typeface="Cambria"/>
              </a:rPr>
              <a:t> </a:t>
            </a:r>
            <a:r>
              <a:rPr sz="2000" spc="46" dirty="0">
                <a:solidFill>
                  <a:srgbClr val="2A2E3C"/>
                </a:solidFill>
                <a:latin typeface="Cambria"/>
                <a:cs typeface="Cambria"/>
              </a:rPr>
              <a:t>Ef</a:t>
            </a:r>
            <a:r>
              <a:rPr sz="2000" spc="10" dirty="0">
                <a:solidFill>
                  <a:srgbClr val="2A2E3C"/>
                </a:solidFill>
                <a:latin typeface="Cambria"/>
                <a:cs typeface="Cambria"/>
              </a:rPr>
              <a:t>i</a:t>
            </a:r>
            <a:r>
              <a:rPr sz="2000" spc="62" dirty="0">
                <a:solidFill>
                  <a:srgbClr val="2A2E3C"/>
                </a:solidFill>
                <a:latin typeface="Cambria"/>
                <a:cs typeface="Cambria"/>
              </a:rPr>
              <a:t>s</a:t>
            </a:r>
            <a:r>
              <a:rPr sz="2000" spc="10" dirty="0">
                <a:solidFill>
                  <a:srgbClr val="2A2E3C"/>
                </a:solidFill>
                <a:latin typeface="Cambria"/>
                <a:cs typeface="Cambria"/>
              </a:rPr>
              <a:t>i</a:t>
            </a:r>
            <a:r>
              <a:rPr sz="2000" spc="41" dirty="0">
                <a:solidFill>
                  <a:srgbClr val="2A2E3C"/>
                </a:solidFill>
                <a:latin typeface="Cambria"/>
                <a:cs typeface="Cambria"/>
              </a:rPr>
              <a:t>e</a:t>
            </a:r>
            <a:r>
              <a:rPr sz="2000" spc="72" dirty="0">
                <a:solidFill>
                  <a:srgbClr val="2A2E3C"/>
                </a:solidFill>
                <a:latin typeface="Cambria"/>
                <a:cs typeface="Cambria"/>
              </a:rPr>
              <a:t>n</a:t>
            </a:r>
            <a:r>
              <a:rPr sz="2000" spc="62" dirty="0">
                <a:solidFill>
                  <a:srgbClr val="2A2E3C"/>
                </a:solidFill>
                <a:latin typeface="Cambria"/>
                <a:cs typeface="Cambria"/>
              </a:rPr>
              <a:t>s</a:t>
            </a:r>
            <a:r>
              <a:rPr sz="2000" spc="57" dirty="0">
                <a:solidFill>
                  <a:srgbClr val="2A2E3C"/>
                </a:solidFill>
                <a:latin typeface="Cambria"/>
                <a:cs typeface="Cambria"/>
              </a:rPr>
              <a:t>i</a:t>
            </a:r>
            <a:endParaRPr sz="2000" dirty="0">
              <a:latin typeface="Cambria"/>
              <a:cs typeface="Cambria"/>
            </a:endParaRPr>
          </a:p>
          <a:p>
            <a:pPr marL="12410" marR="5225" indent="-653" algn="ctr">
              <a:lnSpc>
                <a:spcPct val="133300"/>
              </a:lnSpc>
              <a:spcBef>
                <a:spcPts val="1265"/>
              </a:spcBef>
            </a:pPr>
            <a:r>
              <a:rPr sz="1600" spc="51" dirty="0">
                <a:solidFill>
                  <a:srgbClr val="2A2E3C"/>
                </a:solidFill>
                <a:latin typeface="Trebuchet MS"/>
                <a:cs typeface="Trebuchet MS"/>
              </a:rPr>
              <a:t>Dengan </a:t>
            </a:r>
            <a:r>
              <a:rPr sz="1600" spc="41" dirty="0">
                <a:solidFill>
                  <a:srgbClr val="2A2E3C"/>
                </a:solidFill>
                <a:latin typeface="Trebuchet MS"/>
                <a:cs typeface="Trebuchet MS"/>
              </a:rPr>
              <a:t>menggunakan </a:t>
            </a:r>
            <a:r>
              <a:rPr sz="1600" spc="46" dirty="0">
                <a:solidFill>
                  <a:srgbClr val="2A2E3C"/>
                </a:solidFill>
                <a:latin typeface="Trebuchet MS"/>
                <a:cs typeface="Trebuchet MS"/>
              </a:rPr>
              <a:t> </a:t>
            </a:r>
            <a:r>
              <a:rPr sz="1600" spc="10" dirty="0">
                <a:solidFill>
                  <a:srgbClr val="2A2E3C"/>
                </a:solidFill>
                <a:latin typeface="Trebuchet MS"/>
                <a:cs typeface="Trebuchet MS"/>
              </a:rPr>
              <a:t>a</a:t>
            </a:r>
            <a:r>
              <a:rPr sz="1600" spc="41" dirty="0">
                <a:solidFill>
                  <a:srgbClr val="2A2E3C"/>
                </a:solidFill>
                <a:latin typeface="Trebuchet MS"/>
                <a:cs typeface="Trebuchet MS"/>
              </a:rPr>
              <a:t>p</a:t>
            </a:r>
            <a:r>
              <a:rPr sz="1600" spc="-57" dirty="0">
                <a:solidFill>
                  <a:srgbClr val="2A2E3C"/>
                </a:solidFill>
                <a:latin typeface="Trebuchet MS"/>
                <a:cs typeface="Trebuchet MS"/>
              </a:rPr>
              <a:t>l</a:t>
            </a:r>
            <a:r>
              <a:rPr sz="1600" spc="-41" dirty="0">
                <a:solidFill>
                  <a:srgbClr val="2A2E3C"/>
                </a:solidFill>
                <a:latin typeface="Trebuchet MS"/>
                <a:cs typeface="Trebuchet MS"/>
              </a:rPr>
              <a:t>ik</a:t>
            </a:r>
            <a:r>
              <a:rPr sz="1600" spc="10" dirty="0">
                <a:solidFill>
                  <a:srgbClr val="2A2E3C"/>
                </a:solidFill>
                <a:latin typeface="Trebuchet MS"/>
                <a:cs typeface="Trebuchet MS"/>
              </a:rPr>
              <a:t>a</a:t>
            </a:r>
            <a:r>
              <a:rPr sz="1600" spc="98" dirty="0">
                <a:solidFill>
                  <a:srgbClr val="2A2E3C"/>
                </a:solidFill>
                <a:latin typeface="Trebuchet MS"/>
                <a:cs typeface="Trebuchet MS"/>
              </a:rPr>
              <a:t>s</a:t>
            </a:r>
            <a:r>
              <a:rPr sz="1600" spc="-46" dirty="0">
                <a:solidFill>
                  <a:srgbClr val="2A2E3C"/>
                </a:solidFill>
                <a:latin typeface="Trebuchet MS"/>
                <a:cs typeface="Trebuchet MS"/>
              </a:rPr>
              <a:t>i</a:t>
            </a:r>
            <a:r>
              <a:rPr sz="1600" spc="-57" dirty="0">
                <a:solidFill>
                  <a:srgbClr val="2A2E3C"/>
                </a:solidFill>
                <a:latin typeface="Trebuchet MS"/>
                <a:cs typeface="Trebuchet MS"/>
              </a:rPr>
              <a:t> </a:t>
            </a:r>
            <a:r>
              <a:rPr sz="1600" spc="41" dirty="0">
                <a:solidFill>
                  <a:srgbClr val="2A2E3C"/>
                </a:solidFill>
                <a:latin typeface="Trebuchet MS"/>
                <a:cs typeface="Trebuchet MS"/>
              </a:rPr>
              <a:t>d</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10" dirty="0">
                <a:solidFill>
                  <a:srgbClr val="2A2E3C"/>
                </a:solidFill>
                <a:latin typeface="Trebuchet MS"/>
                <a:cs typeface="Trebuchet MS"/>
              </a:rPr>
              <a:t>a</a:t>
            </a:r>
            <a:r>
              <a:rPr sz="1600" spc="-57" dirty="0">
                <a:solidFill>
                  <a:srgbClr val="2A2E3C"/>
                </a:solidFill>
                <a:latin typeface="Trebuchet MS"/>
                <a:cs typeface="Trebuchet MS"/>
              </a:rPr>
              <a:t>l</a:t>
            </a:r>
            <a:r>
              <a:rPr sz="1600" spc="10" dirty="0">
                <a:solidFill>
                  <a:srgbClr val="2A2E3C"/>
                </a:solidFill>
                <a:latin typeface="Trebuchet MS"/>
                <a:cs typeface="Trebuchet MS"/>
              </a:rPr>
              <a:t>a</a:t>
            </a:r>
            <a:r>
              <a:rPr sz="1600" spc="-57" dirty="0">
                <a:solidFill>
                  <a:srgbClr val="2A2E3C"/>
                </a:solidFill>
                <a:latin typeface="Trebuchet MS"/>
                <a:cs typeface="Trebuchet MS"/>
              </a:rPr>
              <a:t>t</a:t>
            </a:r>
            <a:r>
              <a:rPr sz="1600" spc="-123" dirty="0">
                <a:solidFill>
                  <a:srgbClr val="2A2E3C"/>
                </a:solidFill>
                <a:latin typeface="Trebuchet MS"/>
                <a:cs typeface="Trebuchet MS"/>
              </a:rPr>
              <a:t> </a:t>
            </a:r>
            <a:r>
              <a:rPr sz="1600" spc="-31" dirty="0">
                <a:solidFill>
                  <a:srgbClr val="2A2E3C"/>
                </a:solidFill>
                <a:latin typeface="Trebuchet MS"/>
                <a:cs typeface="Trebuchet MS"/>
              </a:rPr>
              <a:t>I</a:t>
            </a:r>
            <a:r>
              <a:rPr sz="1600" spc="-15" dirty="0">
                <a:solidFill>
                  <a:srgbClr val="2A2E3C"/>
                </a:solidFill>
                <a:latin typeface="Trebuchet MS"/>
                <a:cs typeface="Trebuchet MS"/>
              </a:rPr>
              <a:t>C</a:t>
            </a:r>
            <a:r>
              <a:rPr sz="1600" spc="-72" dirty="0">
                <a:solidFill>
                  <a:srgbClr val="2A2E3C"/>
                </a:solidFill>
                <a:latin typeface="Trebuchet MS"/>
                <a:cs typeface="Trebuchet MS"/>
              </a:rPr>
              <a:t>T</a:t>
            </a:r>
            <a:r>
              <a:rPr sz="1600" spc="-154" dirty="0">
                <a:solidFill>
                  <a:srgbClr val="2A2E3C"/>
                </a:solidFill>
                <a:latin typeface="Trebuchet MS"/>
                <a:cs typeface="Trebuchet MS"/>
              </a:rPr>
              <a:t>,</a:t>
            </a:r>
            <a:r>
              <a:rPr sz="1600" spc="-67" dirty="0">
                <a:solidFill>
                  <a:srgbClr val="2A2E3C"/>
                </a:solidFill>
                <a:latin typeface="Trebuchet MS"/>
                <a:cs typeface="Trebuchet MS"/>
              </a:rPr>
              <a:t> </a:t>
            </a:r>
            <a:r>
              <a:rPr sz="1600" spc="15" dirty="0">
                <a:solidFill>
                  <a:srgbClr val="2A2E3C"/>
                </a:solidFill>
                <a:latin typeface="Trebuchet MS"/>
                <a:cs typeface="Trebuchet MS"/>
              </a:rPr>
              <a:t>w</a:t>
            </a:r>
            <a:r>
              <a:rPr sz="1600" spc="10" dirty="0">
                <a:solidFill>
                  <a:srgbClr val="2A2E3C"/>
                </a:solidFill>
                <a:latin typeface="Trebuchet MS"/>
                <a:cs typeface="Trebuchet MS"/>
              </a:rPr>
              <a:t>a</a:t>
            </a:r>
            <a:r>
              <a:rPr sz="1600" spc="-41" dirty="0">
                <a:solidFill>
                  <a:srgbClr val="2A2E3C"/>
                </a:solidFill>
                <a:latin typeface="Trebuchet MS"/>
                <a:cs typeface="Trebuchet MS"/>
              </a:rPr>
              <a:t>k</a:t>
            </a:r>
            <a:r>
              <a:rPr sz="1600" spc="-117" dirty="0">
                <a:solidFill>
                  <a:srgbClr val="2A2E3C"/>
                </a:solidFill>
                <a:latin typeface="Trebuchet MS"/>
                <a:cs typeface="Trebuchet MS"/>
              </a:rPr>
              <a:t>t</a:t>
            </a:r>
            <a:r>
              <a:rPr sz="1600" spc="62" dirty="0">
                <a:solidFill>
                  <a:srgbClr val="2A2E3C"/>
                </a:solidFill>
                <a:latin typeface="Trebuchet MS"/>
                <a:cs typeface="Trebuchet MS"/>
              </a:rPr>
              <a:t>u  </a:t>
            </a:r>
            <a:r>
              <a:rPr sz="1600" spc="26" dirty="0">
                <a:solidFill>
                  <a:srgbClr val="2A2E3C"/>
                </a:solidFill>
                <a:latin typeface="Trebuchet MS"/>
                <a:cs typeface="Trebuchet MS"/>
              </a:rPr>
              <a:t>yang </a:t>
            </a:r>
            <a:r>
              <a:rPr sz="1600" spc="15" dirty="0">
                <a:solidFill>
                  <a:srgbClr val="2A2E3C"/>
                </a:solidFill>
                <a:latin typeface="Trebuchet MS"/>
                <a:cs typeface="Trebuchet MS"/>
              </a:rPr>
              <a:t>dibutuhkan untuk </a:t>
            </a:r>
            <a:r>
              <a:rPr sz="1600" spc="21" dirty="0">
                <a:solidFill>
                  <a:srgbClr val="2A2E3C"/>
                </a:solidFill>
                <a:latin typeface="Trebuchet MS"/>
                <a:cs typeface="Trebuchet MS"/>
              </a:rPr>
              <a:t> </a:t>
            </a:r>
            <a:r>
              <a:rPr sz="1600" spc="15" dirty="0">
                <a:solidFill>
                  <a:srgbClr val="2A2E3C"/>
                </a:solidFill>
                <a:latin typeface="Trebuchet MS"/>
                <a:cs typeface="Trebuchet MS"/>
              </a:rPr>
              <a:t>melakukan tugas </a:t>
            </a:r>
            <a:r>
              <a:rPr sz="1600" spc="36" dirty="0">
                <a:solidFill>
                  <a:srgbClr val="2A2E3C"/>
                </a:solidFill>
                <a:latin typeface="Trebuchet MS"/>
                <a:cs typeface="Trebuchet MS"/>
              </a:rPr>
              <a:t>bisa </a:t>
            </a:r>
            <a:r>
              <a:rPr sz="1600" spc="41" dirty="0">
                <a:solidFill>
                  <a:srgbClr val="2A2E3C"/>
                </a:solidFill>
                <a:latin typeface="Trebuchet MS"/>
                <a:cs typeface="Trebuchet MS"/>
              </a:rPr>
              <a:t> d</a:t>
            </a:r>
            <a:r>
              <a:rPr sz="1600" spc="-41" dirty="0">
                <a:solidFill>
                  <a:srgbClr val="2A2E3C"/>
                </a:solidFill>
                <a:latin typeface="Trebuchet MS"/>
                <a:cs typeface="Trebuchet MS"/>
              </a:rPr>
              <a:t>i</a:t>
            </a:r>
            <a:r>
              <a:rPr sz="1600" spc="62" dirty="0">
                <a:solidFill>
                  <a:srgbClr val="2A2E3C"/>
                </a:solidFill>
                <a:latin typeface="Trebuchet MS"/>
                <a:cs typeface="Trebuchet MS"/>
              </a:rPr>
              <a:t>h</a:t>
            </a:r>
            <a:r>
              <a:rPr sz="1600" spc="-21" dirty="0">
                <a:solidFill>
                  <a:srgbClr val="2A2E3C"/>
                </a:solidFill>
                <a:latin typeface="Trebuchet MS"/>
                <a:cs typeface="Trebuchet MS"/>
              </a:rPr>
              <a:t>e</a:t>
            </a:r>
            <a:r>
              <a:rPr sz="1600" spc="123" dirty="0">
                <a:solidFill>
                  <a:srgbClr val="2A2E3C"/>
                </a:solidFill>
                <a:latin typeface="Trebuchet MS"/>
                <a:cs typeface="Trebuchet MS"/>
              </a:rPr>
              <a:t>m</a:t>
            </a:r>
            <a:r>
              <a:rPr sz="1600" spc="10" dirty="0">
                <a:solidFill>
                  <a:srgbClr val="2A2E3C"/>
                </a:solidFill>
                <a:latin typeface="Trebuchet MS"/>
                <a:cs typeface="Trebuchet MS"/>
              </a:rPr>
              <a:t>a</a:t>
            </a:r>
            <a:r>
              <a:rPr sz="1600" spc="-57" dirty="0">
                <a:solidFill>
                  <a:srgbClr val="2A2E3C"/>
                </a:solidFill>
                <a:latin typeface="Trebuchet MS"/>
                <a:cs typeface="Trebuchet MS"/>
              </a:rPr>
              <a:t>t</a:t>
            </a:r>
            <a:r>
              <a:rPr sz="1600" spc="-123" dirty="0">
                <a:solidFill>
                  <a:srgbClr val="2A2E3C"/>
                </a:solidFill>
                <a:latin typeface="Trebuchet MS"/>
                <a:cs typeface="Trebuchet MS"/>
              </a:rPr>
              <a:t> </a:t>
            </a:r>
            <a:r>
              <a:rPr sz="1600" spc="41" dirty="0">
                <a:solidFill>
                  <a:srgbClr val="2A2E3C"/>
                </a:solidFill>
                <a:latin typeface="Trebuchet MS"/>
                <a:cs typeface="Trebuchet MS"/>
              </a:rPr>
              <a:t>d</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123" dirty="0">
                <a:solidFill>
                  <a:srgbClr val="2A2E3C"/>
                </a:solidFill>
                <a:latin typeface="Trebuchet MS"/>
                <a:cs typeface="Trebuchet MS"/>
              </a:rPr>
              <a:t>m</a:t>
            </a:r>
            <a:r>
              <a:rPr sz="1600" spc="-21" dirty="0">
                <a:solidFill>
                  <a:srgbClr val="2A2E3C"/>
                </a:solidFill>
                <a:latin typeface="Trebuchet MS"/>
                <a:cs typeface="Trebuchet MS"/>
              </a:rPr>
              <a:t>e</a:t>
            </a:r>
            <a:r>
              <a:rPr sz="1600" spc="123" dirty="0">
                <a:solidFill>
                  <a:srgbClr val="2A2E3C"/>
                </a:solidFill>
                <a:latin typeface="Trebuchet MS"/>
                <a:cs typeface="Trebuchet MS"/>
              </a:rPr>
              <a:t>m</a:t>
            </a:r>
            <a:r>
              <a:rPr sz="1600" spc="41" dirty="0">
                <a:solidFill>
                  <a:srgbClr val="2A2E3C"/>
                </a:solidFill>
                <a:latin typeface="Trebuchet MS"/>
                <a:cs typeface="Trebuchet MS"/>
              </a:rPr>
              <a:t>b</a:t>
            </a:r>
            <a:r>
              <a:rPr sz="1600" spc="62" dirty="0">
                <a:solidFill>
                  <a:srgbClr val="2A2E3C"/>
                </a:solidFill>
                <a:latin typeface="Trebuchet MS"/>
                <a:cs typeface="Trebuchet MS"/>
              </a:rPr>
              <a:t>u</a:t>
            </a:r>
            <a:r>
              <a:rPr sz="1600" spc="10" dirty="0">
                <a:solidFill>
                  <a:srgbClr val="2A2E3C"/>
                </a:solidFill>
                <a:latin typeface="Trebuchet MS"/>
                <a:cs typeface="Trebuchet MS"/>
              </a:rPr>
              <a:t>a</a:t>
            </a:r>
            <a:r>
              <a:rPr sz="1600" spc="-51" dirty="0">
                <a:solidFill>
                  <a:srgbClr val="2A2E3C"/>
                </a:solidFill>
                <a:latin typeface="Trebuchet MS"/>
                <a:cs typeface="Trebuchet MS"/>
              </a:rPr>
              <a:t>t  </a:t>
            </a:r>
            <a:r>
              <a:rPr sz="1600" spc="41" dirty="0">
                <a:solidFill>
                  <a:srgbClr val="2A2E3C"/>
                </a:solidFill>
                <a:latin typeface="Trebuchet MS"/>
                <a:cs typeface="Trebuchet MS"/>
              </a:rPr>
              <a:t>proses</a:t>
            </a:r>
            <a:r>
              <a:rPr sz="1600" spc="-62" dirty="0">
                <a:solidFill>
                  <a:srgbClr val="2A2E3C"/>
                </a:solidFill>
                <a:latin typeface="Trebuchet MS"/>
                <a:cs typeface="Trebuchet MS"/>
              </a:rPr>
              <a:t> </a:t>
            </a:r>
            <a:r>
              <a:rPr sz="1600" dirty="0">
                <a:solidFill>
                  <a:srgbClr val="2A2E3C"/>
                </a:solidFill>
                <a:latin typeface="Trebuchet MS"/>
                <a:cs typeface="Trebuchet MS"/>
              </a:rPr>
              <a:t>lebih</a:t>
            </a:r>
            <a:r>
              <a:rPr sz="1600" spc="-93" dirty="0">
                <a:solidFill>
                  <a:srgbClr val="2A2E3C"/>
                </a:solidFill>
                <a:latin typeface="Trebuchet MS"/>
                <a:cs typeface="Trebuchet MS"/>
              </a:rPr>
              <a:t> </a:t>
            </a:r>
            <a:r>
              <a:rPr sz="1600" spc="-26" dirty="0">
                <a:solidFill>
                  <a:srgbClr val="2A2E3C"/>
                </a:solidFill>
                <a:latin typeface="Trebuchet MS"/>
                <a:cs typeface="Trebuchet MS"/>
              </a:rPr>
              <a:t>efisien.</a:t>
            </a:r>
            <a:endParaRPr sz="1600" dirty="0">
              <a:latin typeface="Trebuchet MS"/>
              <a:cs typeface="Trebuchet MS"/>
            </a:endParaRPr>
          </a:p>
        </p:txBody>
      </p:sp>
      <p:sp>
        <p:nvSpPr>
          <p:cNvPr id="12" name="object 12"/>
          <p:cNvSpPr txBox="1"/>
          <p:nvPr/>
        </p:nvSpPr>
        <p:spPr>
          <a:xfrm>
            <a:off x="4398967" y="1935955"/>
            <a:ext cx="3003151" cy="333050"/>
          </a:xfrm>
          <a:prstGeom prst="rect">
            <a:avLst/>
          </a:prstGeom>
        </p:spPr>
        <p:txBody>
          <a:bodyPr vert="horz" wrap="square" lIns="0" tIns="16329" rIns="0" bIns="0" rtlCol="0">
            <a:spAutoFit/>
          </a:bodyPr>
          <a:lstStyle/>
          <a:p>
            <a:pPr marL="13063">
              <a:spcBef>
                <a:spcPts val="129"/>
              </a:spcBef>
              <a:tabLst>
                <a:tab pos="2843863" algn="l"/>
              </a:tabLst>
            </a:pPr>
            <a:r>
              <a:rPr sz="2057" spc="-278" dirty="0">
                <a:solidFill>
                  <a:srgbClr val="2A2E3C"/>
                </a:solidFill>
                <a:latin typeface="Cambria"/>
                <a:cs typeface="Cambria"/>
              </a:rPr>
              <a:t>1	</a:t>
            </a:r>
            <a:r>
              <a:rPr sz="2057" spc="5" dirty="0">
                <a:solidFill>
                  <a:srgbClr val="2A2E3C"/>
                </a:solidFill>
                <a:latin typeface="Cambria"/>
                <a:cs typeface="Cambria"/>
              </a:rPr>
              <a:t>2</a:t>
            </a:r>
            <a:endParaRPr sz="2057">
              <a:latin typeface="Cambria"/>
              <a:cs typeface="Cambria"/>
            </a:endParaRPr>
          </a:p>
        </p:txBody>
      </p:sp>
      <p:sp>
        <p:nvSpPr>
          <p:cNvPr id="13" name="object 13"/>
          <p:cNvSpPr txBox="1"/>
          <p:nvPr/>
        </p:nvSpPr>
        <p:spPr>
          <a:xfrm>
            <a:off x="5955897" y="2901587"/>
            <a:ext cx="2462442" cy="3078718"/>
          </a:xfrm>
          <a:prstGeom prst="rect">
            <a:avLst/>
          </a:prstGeom>
        </p:spPr>
        <p:txBody>
          <a:bodyPr vert="horz" wrap="square" lIns="0" tIns="1959" rIns="0" bIns="0" rtlCol="0">
            <a:spAutoFit/>
          </a:bodyPr>
          <a:lstStyle/>
          <a:p>
            <a:pPr marL="517304" marR="490523" algn="ctr">
              <a:lnSpc>
                <a:spcPct val="106100"/>
              </a:lnSpc>
              <a:spcBef>
                <a:spcPts val="15"/>
              </a:spcBef>
            </a:pPr>
            <a:r>
              <a:rPr sz="2000" spc="62" dirty="0">
                <a:solidFill>
                  <a:srgbClr val="2A2E3C"/>
                </a:solidFill>
                <a:latin typeface="Cambria"/>
                <a:cs typeface="Cambria"/>
              </a:rPr>
              <a:t>P</a:t>
            </a:r>
            <a:r>
              <a:rPr sz="2000" spc="41" dirty="0">
                <a:solidFill>
                  <a:srgbClr val="2A2E3C"/>
                </a:solidFill>
                <a:latin typeface="Cambria"/>
                <a:cs typeface="Cambria"/>
              </a:rPr>
              <a:t>e</a:t>
            </a:r>
            <a:r>
              <a:rPr sz="2000" spc="72" dirty="0">
                <a:solidFill>
                  <a:srgbClr val="2A2E3C"/>
                </a:solidFill>
                <a:latin typeface="Cambria"/>
                <a:cs typeface="Cambria"/>
              </a:rPr>
              <a:t>n</a:t>
            </a:r>
            <a:r>
              <a:rPr sz="2000" spc="10" dirty="0">
                <a:solidFill>
                  <a:srgbClr val="2A2E3C"/>
                </a:solidFill>
                <a:latin typeface="Cambria"/>
                <a:cs typeface="Cambria"/>
              </a:rPr>
              <a:t>i</a:t>
            </a:r>
            <a:r>
              <a:rPr sz="2000" spc="72" dirty="0">
                <a:solidFill>
                  <a:srgbClr val="2A2E3C"/>
                </a:solidFill>
                <a:latin typeface="Cambria"/>
                <a:cs typeface="Cambria"/>
              </a:rPr>
              <a:t>n</a:t>
            </a:r>
            <a:r>
              <a:rPr sz="2000" spc="108" dirty="0">
                <a:solidFill>
                  <a:srgbClr val="2A2E3C"/>
                </a:solidFill>
                <a:latin typeface="Cambria"/>
                <a:cs typeface="Cambria"/>
              </a:rPr>
              <a:t>g</a:t>
            </a:r>
            <a:r>
              <a:rPr sz="2000" spc="-21" dirty="0">
                <a:solidFill>
                  <a:srgbClr val="2A2E3C"/>
                </a:solidFill>
                <a:latin typeface="Cambria"/>
                <a:cs typeface="Cambria"/>
              </a:rPr>
              <a:t>k</a:t>
            </a:r>
            <a:r>
              <a:rPr sz="2000" spc="36" dirty="0">
                <a:solidFill>
                  <a:srgbClr val="2A2E3C"/>
                </a:solidFill>
                <a:latin typeface="Cambria"/>
                <a:cs typeface="Cambria"/>
              </a:rPr>
              <a:t>a</a:t>
            </a:r>
            <a:r>
              <a:rPr sz="2000" spc="-15" dirty="0">
                <a:solidFill>
                  <a:srgbClr val="2A2E3C"/>
                </a:solidFill>
                <a:latin typeface="Cambria"/>
                <a:cs typeface="Cambria"/>
              </a:rPr>
              <a:t>t</a:t>
            </a:r>
            <a:r>
              <a:rPr sz="2000" spc="36" dirty="0">
                <a:solidFill>
                  <a:srgbClr val="2A2E3C"/>
                </a:solidFill>
                <a:latin typeface="Cambria"/>
                <a:cs typeface="Cambria"/>
              </a:rPr>
              <a:t>a</a:t>
            </a:r>
            <a:r>
              <a:rPr sz="2000" spc="93" dirty="0">
                <a:solidFill>
                  <a:srgbClr val="2A2E3C"/>
                </a:solidFill>
                <a:latin typeface="Cambria"/>
                <a:cs typeface="Cambria"/>
              </a:rPr>
              <a:t>n  </a:t>
            </a:r>
            <a:r>
              <a:rPr sz="2000" spc="57" dirty="0">
                <a:solidFill>
                  <a:srgbClr val="2A2E3C"/>
                </a:solidFill>
                <a:latin typeface="Cambria"/>
                <a:cs typeface="Cambria"/>
              </a:rPr>
              <a:t>Pemasaran</a:t>
            </a:r>
            <a:endParaRPr sz="2000" dirty="0">
              <a:latin typeface="Cambria"/>
              <a:cs typeface="Cambria"/>
            </a:endParaRPr>
          </a:p>
          <a:p>
            <a:pPr marL="13063" marR="5225" indent="-4572" algn="ctr">
              <a:lnSpc>
                <a:spcPct val="133300"/>
              </a:lnSpc>
              <a:spcBef>
                <a:spcPts val="1265"/>
              </a:spcBef>
            </a:pPr>
            <a:r>
              <a:rPr sz="1600" spc="-72" dirty="0">
                <a:solidFill>
                  <a:srgbClr val="2A2E3C"/>
                </a:solidFill>
                <a:latin typeface="Trebuchet MS"/>
                <a:cs typeface="Trebuchet MS"/>
              </a:rPr>
              <a:t>T</a:t>
            </a:r>
            <a:r>
              <a:rPr sz="1600" spc="-21" dirty="0">
                <a:solidFill>
                  <a:srgbClr val="2A2E3C"/>
                </a:solidFill>
                <a:latin typeface="Trebuchet MS"/>
                <a:cs typeface="Trebuchet MS"/>
              </a:rPr>
              <a:t>e</a:t>
            </a:r>
            <a:r>
              <a:rPr sz="1600" spc="-31" dirty="0">
                <a:solidFill>
                  <a:srgbClr val="2A2E3C"/>
                </a:solidFill>
                <a:latin typeface="Trebuchet MS"/>
                <a:cs typeface="Trebuchet MS"/>
              </a:rPr>
              <a:t>r</a:t>
            </a:r>
            <a:r>
              <a:rPr sz="1600" spc="-57" dirty="0">
                <a:solidFill>
                  <a:srgbClr val="2A2E3C"/>
                </a:solidFill>
                <a:latin typeface="Trebuchet MS"/>
                <a:cs typeface="Trebuchet MS"/>
              </a:rPr>
              <a:t>l</a:t>
            </a:r>
            <a:r>
              <a:rPr sz="1600" spc="-21" dirty="0">
                <a:solidFill>
                  <a:srgbClr val="2A2E3C"/>
                </a:solidFill>
                <a:latin typeface="Trebuchet MS"/>
                <a:cs typeface="Trebuchet MS"/>
              </a:rPr>
              <a:t>e</a:t>
            </a:r>
            <a:r>
              <a:rPr sz="1600" spc="41" dirty="0">
                <a:solidFill>
                  <a:srgbClr val="2A2E3C"/>
                </a:solidFill>
                <a:latin typeface="Trebuchet MS"/>
                <a:cs typeface="Trebuchet MS"/>
              </a:rPr>
              <a:t>p</a:t>
            </a:r>
            <a:r>
              <a:rPr sz="1600" spc="10" dirty="0">
                <a:solidFill>
                  <a:srgbClr val="2A2E3C"/>
                </a:solidFill>
                <a:latin typeface="Trebuchet MS"/>
                <a:cs typeface="Trebuchet MS"/>
              </a:rPr>
              <a:t>a</a:t>
            </a:r>
            <a:r>
              <a:rPr sz="1600" spc="98" dirty="0">
                <a:solidFill>
                  <a:srgbClr val="2A2E3C"/>
                </a:solidFill>
                <a:latin typeface="Trebuchet MS"/>
                <a:cs typeface="Trebuchet MS"/>
              </a:rPr>
              <a:t>s</a:t>
            </a:r>
            <a:r>
              <a:rPr sz="1600" spc="-57" dirty="0">
                <a:solidFill>
                  <a:srgbClr val="2A2E3C"/>
                </a:solidFill>
                <a:latin typeface="Trebuchet MS"/>
                <a:cs typeface="Trebuchet MS"/>
              </a:rPr>
              <a:t> </a:t>
            </a:r>
            <a:r>
              <a:rPr sz="1600" spc="41" dirty="0">
                <a:solidFill>
                  <a:srgbClr val="2A2E3C"/>
                </a:solidFill>
                <a:latin typeface="Trebuchet MS"/>
                <a:cs typeface="Trebuchet MS"/>
              </a:rPr>
              <a:t>d</a:t>
            </a:r>
            <a:r>
              <a:rPr sz="1600" spc="10" dirty="0">
                <a:solidFill>
                  <a:srgbClr val="2A2E3C"/>
                </a:solidFill>
                <a:latin typeface="Trebuchet MS"/>
                <a:cs typeface="Trebuchet MS"/>
              </a:rPr>
              <a:t>a</a:t>
            </a:r>
            <a:r>
              <a:rPr sz="1600" spc="-31" dirty="0">
                <a:solidFill>
                  <a:srgbClr val="2A2E3C"/>
                </a:solidFill>
                <a:latin typeface="Trebuchet MS"/>
                <a:cs typeface="Trebuchet MS"/>
              </a:rPr>
              <a:t>r</a:t>
            </a:r>
            <a:r>
              <a:rPr sz="1600" spc="-46" dirty="0">
                <a:solidFill>
                  <a:srgbClr val="2A2E3C"/>
                </a:solidFill>
                <a:latin typeface="Trebuchet MS"/>
                <a:cs typeface="Trebuchet MS"/>
              </a:rPr>
              <a:t>i</a:t>
            </a:r>
            <a:r>
              <a:rPr sz="1600" spc="-57" dirty="0">
                <a:solidFill>
                  <a:srgbClr val="2A2E3C"/>
                </a:solidFill>
                <a:latin typeface="Trebuchet MS"/>
                <a:cs typeface="Trebuchet MS"/>
              </a:rPr>
              <a:t> </a:t>
            </a:r>
            <a:r>
              <a:rPr sz="1600" spc="62" dirty="0">
                <a:solidFill>
                  <a:srgbClr val="2A2E3C"/>
                </a:solidFill>
                <a:latin typeface="Trebuchet MS"/>
                <a:cs typeface="Trebuchet MS"/>
              </a:rPr>
              <a:t>u</a:t>
            </a:r>
            <a:r>
              <a:rPr sz="1600" spc="-41" dirty="0">
                <a:solidFill>
                  <a:srgbClr val="2A2E3C"/>
                </a:solidFill>
                <a:latin typeface="Trebuchet MS"/>
                <a:cs typeface="Trebuchet MS"/>
              </a:rPr>
              <a:t>k</a:t>
            </a:r>
            <a:r>
              <a:rPr sz="1600" spc="62" dirty="0">
                <a:solidFill>
                  <a:srgbClr val="2A2E3C"/>
                </a:solidFill>
                <a:latin typeface="Trebuchet MS"/>
                <a:cs typeface="Trebuchet MS"/>
              </a:rPr>
              <a:t>u</a:t>
            </a:r>
            <a:r>
              <a:rPr sz="1600" spc="-31" dirty="0">
                <a:solidFill>
                  <a:srgbClr val="2A2E3C"/>
                </a:solidFill>
                <a:latin typeface="Trebuchet MS"/>
                <a:cs typeface="Trebuchet MS"/>
              </a:rPr>
              <a:t>r</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41" dirty="0">
                <a:solidFill>
                  <a:srgbClr val="2A2E3C"/>
                </a:solidFill>
                <a:latin typeface="Trebuchet MS"/>
                <a:cs typeface="Trebuchet MS"/>
              </a:rPr>
              <a:t>b</a:t>
            </a:r>
            <a:r>
              <a:rPr sz="1600" spc="-41" dirty="0">
                <a:solidFill>
                  <a:srgbClr val="2A2E3C"/>
                </a:solidFill>
                <a:latin typeface="Trebuchet MS"/>
                <a:cs typeface="Trebuchet MS"/>
              </a:rPr>
              <a:t>i</a:t>
            </a:r>
            <a:r>
              <a:rPr sz="1600" spc="98" dirty="0">
                <a:solidFill>
                  <a:srgbClr val="2A2E3C"/>
                </a:solidFill>
                <a:latin typeface="Trebuchet MS"/>
                <a:cs typeface="Trebuchet MS"/>
              </a:rPr>
              <a:t>s</a:t>
            </a:r>
            <a:r>
              <a:rPr sz="1600" spc="62" dirty="0">
                <a:solidFill>
                  <a:srgbClr val="2A2E3C"/>
                </a:solidFill>
                <a:latin typeface="Trebuchet MS"/>
                <a:cs typeface="Trebuchet MS"/>
              </a:rPr>
              <a:t>n</a:t>
            </a:r>
            <a:r>
              <a:rPr sz="1600" spc="-41" dirty="0">
                <a:solidFill>
                  <a:srgbClr val="2A2E3C"/>
                </a:solidFill>
                <a:latin typeface="Trebuchet MS"/>
                <a:cs typeface="Trebuchet MS"/>
              </a:rPr>
              <a:t>i</a:t>
            </a:r>
            <a:r>
              <a:rPr sz="1600" spc="82" dirty="0">
                <a:solidFill>
                  <a:srgbClr val="2A2E3C"/>
                </a:solidFill>
                <a:latin typeface="Trebuchet MS"/>
                <a:cs typeface="Trebuchet MS"/>
              </a:rPr>
              <a:t>s  </a:t>
            </a:r>
            <a:r>
              <a:rPr sz="1600" dirty="0">
                <a:solidFill>
                  <a:srgbClr val="2A2E3C"/>
                </a:solidFill>
                <a:latin typeface="Trebuchet MS"/>
                <a:cs typeface="Trebuchet MS"/>
              </a:rPr>
              <a:t>pariwisata </a:t>
            </a:r>
            <a:r>
              <a:rPr sz="1600" spc="-10" dirty="0">
                <a:solidFill>
                  <a:srgbClr val="2A2E3C"/>
                </a:solidFill>
                <a:latin typeface="Trebuchet MS"/>
                <a:cs typeface="Trebuchet MS"/>
              </a:rPr>
              <a:t>Anda, </a:t>
            </a:r>
            <a:r>
              <a:rPr sz="1600" spc="-5" dirty="0">
                <a:solidFill>
                  <a:srgbClr val="2A2E3C"/>
                </a:solidFill>
                <a:latin typeface="Trebuchet MS"/>
                <a:cs typeface="Trebuchet MS"/>
              </a:rPr>
              <a:t>teknologi </a:t>
            </a:r>
            <a:r>
              <a:rPr sz="1600" dirty="0">
                <a:solidFill>
                  <a:srgbClr val="2A2E3C"/>
                </a:solidFill>
                <a:latin typeface="Trebuchet MS"/>
                <a:cs typeface="Trebuchet MS"/>
              </a:rPr>
              <a:t> </a:t>
            </a:r>
            <a:r>
              <a:rPr sz="1600" spc="-117" dirty="0">
                <a:solidFill>
                  <a:srgbClr val="2A2E3C"/>
                </a:solidFill>
                <a:latin typeface="Trebuchet MS"/>
                <a:cs typeface="Trebuchet MS"/>
              </a:rPr>
              <a:t>t</a:t>
            </a:r>
            <a:r>
              <a:rPr sz="1600" spc="-21" dirty="0">
                <a:solidFill>
                  <a:srgbClr val="2A2E3C"/>
                </a:solidFill>
                <a:latin typeface="Trebuchet MS"/>
                <a:cs typeface="Trebuchet MS"/>
              </a:rPr>
              <a:t>e</a:t>
            </a:r>
            <a:r>
              <a:rPr sz="1600" spc="-57" dirty="0">
                <a:solidFill>
                  <a:srgbClr val="2A2E3C"/>
                </a:solidFill>
                <a:latin typeface="Trebuchet MS"/>
                <a:cs typeface="Trebuchet MS"/>
              </a:rPr>
              <a:t>l</a:t>
            </a:r>
            <a:r>
              <a:rPr sz="1600" spc="10" dirty="0">
                <a:solidFill>
                  <a:srgbClr val="2A2E3C"/>
                </a:solidFill>
                <a:latin typeface="Trebuchet MS"/>
                <a:cs typeface="Trebuchet MS"/>
              </a:rPr>
              <a:t>a</a:t>
            </a:r>
            <a:r>
              <a:rPr sz="1600" spc="93" dirty="0">
                <a:solidFill>
                  <a:srgbClr val="2A2E3C"/>
                </a:solidFill>
                <a:latin typeface="Trebuchet MS"/>
                <a:cs typeface="Trebuchet MS"/>
              </a:rPr>
              <a:t>h</a:t>
            </a:r>
            <a:r>
              <a:rPr sz="1600" spc="-93" dirty="0">
                <a:solidFill>
                  <a:srgbClr val="2A2E3C"/>
                </a:solidFill>
                <a:latin typeface="Trebuchet MS"/>
                <a:cs typeface="Trebuchet MS"/>
              </a:rPr>
              <a:t> </a:t>
            </a:r>
            <a:r>
              <a:rPr sz="1600" spc="123" dirty="0">
                <a:solidFill>
                  <a:srgbClr val="2A2E3C"/>
                </a:solidFill>
                <a:latin typeface="Trebuchet MS"/>
                <a:cs typeface="Trebuchet MS"/>
              </a:rPr>
              <a:t>m</a:t>
            </a:r>
            <a:r>
              <a:rPr sz="1600" spc="-21" dirty="0">
                <a:solidFill>
                  <a:srgbClr val="2A2E3C"/>
                </a:solidFill>
                <a:latin typeface="Trebuchet MS"/>
                <a:cs typeface="Trebuchet MS"/>
              </a:rPr>
              <a:t>e</a:t>
            </a:r>
            <a:r>
              <a:rPr sz="1600" spc="123" dirty="0">
                <a:solidFill>
                  <a:srgbClr val="2A2E3C"/>
                </a:solidFill>
                <a:latin typeface="Trebuchet MS"/>
                <a:cs typeface="Trebuchet MS"/>
              </a:rPr>
              <a:t>m</a:t>
            </a:r>
            <a:r>
              <a:rPr sz="1600" spc="62" dirty="0">
                <a:solidFill>
                  <a:srgbClr val="2A2E3C"/>
                </a:solidFill>
                <a:latin typeface="Trebuchet MS"/>
                <a:cs typeface="Trebuchet MS"/>
              </a:rPr>
              <a:t>un</a:t>
            </a:r>
            <a:r>
              <a:rPr sz="1600" spc="46" dirty="0">
                <a:solidFill>
                  <a:srgbClr val="2A2E3C"/>
                </a:solidFill>
                <a:latin typeface="Trebuchet MS"/>
                <a:cs typeface="Trebuchet MS"/>
              </a:rPr>
              <a:t>g</a:t>
            </a:r>
            <a:r>
              <a:rPr sz="1600" spc="-41" dirty="0">
                <a:solidFill>
                  <a:srgbClr val="2A2E3C"/>
                </a:solidFill>
                <a:latin typeface="Trebuchet MS"/>
                <a:cs typeface="Trebuchet MS"/>
              </a:rPr>
              <a:t>ki</a:t>
            </a:r>
            <a:r>
              <a:rPr sz="1600" spc="62" dirty="0">
                <a:solidFill>
                  <a:srgbClr val="2A2E3C"/>
                </a:solidFill>
                <a:latin typeface="Trebuchet MS"/>
                <a:cs typeface="Trebuchet MS"/>
              </a:rPr>
              <a:t>n</a:t>
            </a:r>
            <a:r>
              <a:rPr sz="1600" spc="-41" dirty="0">
                <a:solidFill>
                  <a:srgbClr val="2A2E3C"/>
                </a:solidFill>
                <a:latin typeface="Trebuchet MS"/>
                <a:cs typeface="Trebuchet MS"/>
              </a:rPr>
              <a:t>k</a:t>
            </a:r>
            <a:r>
              <a:rPr sz="1600" spc="10" dirty="0">
                <a:solidFill>
                  <a:srgbClr val="2A2E3C"/>
                </a:solidFill>
                <a:latin typeface="Trebuchet MS"/>
                <a:cs typeface="Trebuchet MS"/>
              </a:rPr>
              <a:t>a</a:t>
            </a:r>
            <a:r>
              <a:rPr sz="1600" spc="62" dirty="0">
                <a:solidFill>
                  <a:srgbClr val="2A2E3C"/>
                </a:solidFill>
                <a:latin typeface="Trebuchet MS"/>
                <a:cs typeface="Trebuchet MS"/>
              </a:rPr>
              <a:t>n  </a:t>
            </a:r>
            <a:r>
              <a:rPr sz="1600" spc="41" dirty="0">
                <a:solidFill>
                  <a:srgbClr val="2A2E3C"/>
                </a:solidFill>
                <a:latin typeface="Trebuchet MS"/>
                <a:cs typeface="Trebuchet MS"/>
              </a:rPr>
              <a:t>p</a:t>
            </a:r>
            <a:r>
              <a:rPr sz="1600" spc="-21" dirty="0">
                <a:solidFill>
                  <a:srgbClr val="2A2E3C"/>
                </a:solidFill>
                <a:latin typeface="Trebuchet MS"/>
                <a:cs typeface="Trebuchet MS"/>
              </a:rPr>
              <a:t>e</a:t>
            </a:r>
            <a:r>
              <a:rPr sz="1600" spc="123" dirty="0">
                <a:solidFill>
                  <a:srgbClr val="2A2E3C"/>
                </a:solidFill>
                <a:latin typeface="Trebuchet MS"/>
                <a:cs typeface="Trebuchet MS"/>
              </a:rPr>
              <a:t>m</a:t>
            </a:r>
            <a:r>
              <a:rPr sz="1600" spc="10" dirty="0">
                <a:solidFill>
                  <a:srgbClr val="2A2E3C"/>
                </a:solidFill>
                <a:latin typeface="Trebuchet MS"/>
                <a:cs typeface="Trebuchet MS"/>
              </a:rPr>
              <a:t>a</a:t>
            </a:r>
            <a:r>
              <a:rPr sz="1600" spc="98" dirty="0">
                <a:solidFill>
                  <a:srgbClr val="2A2E3C"/>
                </a:solidFill>
                <a:latin typeface="Trebuchet MS"/>
                <a:cs typeface="Trebuchet MS"/>
              </a:rPr>
              <a:t>s</a:t>
            </a:r>
            <a:r>
              <a:rPr sz="1600" spc="10" dirty="0">
                <a:solidFill>
                  <a:srgbClr val="2A2E3C"/>
                </a:solidFill>
                <a:latin typeface="Trebuchet MS"/>
                <a:cs typeface="Trebuchet MS"/>
              </a:rPr>
              <a:t>a</a:t>
            </a:r>
            <a:r>
              <a:rPr sz="1600" spc="-31" dirty="0">
                <a:solidFill>
                  <a:srgbClr val="2A2E3C"/>
                </a:solidFill>
                <a:latin typeface="Trebuchet MS"/>
                <a:cs typeface="Trebuchet MS"/>
              </a:rPr>
              <a:t>r</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57" dirty="0">
                <a:solidFill>
                  <a:srgbClr val="2A2E3C"/>
                </a:solidFill>
                <a:latin typeface="Trebuchet MS"/>
                <a:cs typeface="Trebuchet MS"/>
              </a:rPr>
              <a:t>l</a:t>
            </a:r>
            <a:r>
              <a:rPr sz="1600" spc="-21" dirty="0">
                <a:solidFill>
                  <a:srgbClr val="2A2E3C"/>
                </a:solidFill>
                <a:latin typeface="Trebuchet MS"/>
                <a:cs typeface="Trebuchet MS"/>
              </a:rPr>
              <a:t>e</a:t>
            </a:r>
            <a:r>
              <a:rPr sz="1600" spc="41" dirty="0">
                <a:solidFill>
                  <a:srgbClr val="2A2E3C"/>
                </a:solidFill>
                <a:latin typeface="Trebuchet MS"/>
                <a:cs typeface="Trebuchet MS"/>
              </a:rPr>
              <a:t>b</a:t>
            </a:r>
            <a:r>
              <a:rPr sz="1600" spc="-41" dirty="0">
                <a:solidFill>
                  <a:srgbClr val="2A2E3C"/>
                </a:solidFill>
                <a:latin typeface="Trebuchet MS"/>
                <a:cs typeface="Trebuchet MS"/>
              </a:rPr>
              <a:t>i</a:t>
            </a:r>
            <a:r>
              <a:rPr sz="1600" spc="93" dirty="0">
                <a:solidFill>
                  <a:srgbClr val="2A2E3C"/>
                </a:solidFill>
                <a:latin typeface="Trebuchet MS"/>
                <a:cs typeface="Trebuchet MS"/>
              </a:rPr>
              <a:t>h</a:t>
            </a:r>
            <a:r>
              <a:rPr sz="1600" spc="-93" dirty="0">
                <a:solidFill>
                  <a:srgbClr val="2A2E3C"/>
                </a:solidFill>
                <a:latin typeface="Trebuchet MS"/>
                <a:cs typeface="Trebuchet MS"/>
              </a:rPr>
              <a:t> </a:t>
            </a:r>
            <a:r>
              <a:rPr sz="1600" spc="-21" dirty="0">
                <a:solidFill>
                  <a:srgbClr val="2A2E3C"/>
                </a:solidFill>
                <a:latin typeface="Trebuchet MS"/>
                <a:cs typeface="Trebuchet MS"/>
              </a:rPr>
              <a:t>e</a:t>
            </a:r>
            <a:r>
              <a:rPr sz="1600" spc="-82" dirty="0">
                <a:solidFill>
                  <a:srgbClr val="2A2E3C"/>
                </a:solidFill>
                <a:latin typeface="Trebuchet MS"/>
                <a:cs typeface="Trebuchet MS"/>
              </a:rPr>
              <a:t>f</a:t>
            </a:r>
            <a:r>
              <a:rPr sz="1600" spc="-21" dirty="0">
                <a:solidFill>
                  <a:srgbClr val="2A2E3C"/>
                </a:solidFill>
                <a:latin typeface="Trebuchet MS"/>
                <a:cs typeface="Trebuchet MS"/>
              </a:rPr>
              <a:t>e</a:t>
            </a:r>
            <a:r>
              <a:rPr sz="1600" spc="-41" dirty="0">
                <a:solidFill>
                  <a:srgbClr val="2A2E3C"/>
                </a:solidFill>
                <a:latin typeface="Trebuchet MS"/>
                <a:cs typeface="Trebuchet MS"/>
              </a:rPr>
              <a:t>k</a:t>
            </a:r>
            <a:r>
              <a:rPr sz="1600" spc="-117" dirty="0">
                <a:solidFill>
                  <a:srgbClr val="2A2E3C"/>
                </a:solidFill>
                <a:latin typeface="Trebuchet MS"/>
                <a:cs typeface="Trebuchet MS"/>
              </a:rPr>
              <a:t>t</a:t>
            </a:r>
            <a:r>
              <a:rPr sz="1600" spc="-41" dirty="0">
                <a:solidFill>
                  <a:srgbClr val="2A2E3C"/>
                </a:solidFill>
                <a:latin typeface="Trebuchet MS"/>
                <a:cs typeface="Trebuchet MS"/>
              </a:rPr>
              <a:t>i</a:t>
            </a:r>
            <a:r>
              <a:rPr sz="1600" spc="-46" dirty="0">
                <a:solidFill>
                  <a:srgbClr val="2A2E3C"/>
                </a:solidFill>
                <a:latin typeface="Trebuchet MS"/>
                <a:cs typeface="Trebuchet MS"/>
              </a:rPr>
              <a:t>f</a:t>
            </a:r>
            <a:r>
              <a:rPr sz="1600" spc="-93" dirty="0">
                <a:solidFill>
                  <a:srgbClr val="2A2E3C"/>
                </a:solidFill>
                <a:latin typeface="Trebuchet MS"/>
                <a:cs typeface="Trebuchet MS"/>
              </a:rPr>
              <a:t> </a:t>
            </a:r>
            <a:r>
              <a:rPr sz="1600" spc="41" dirty="0">
                <a:solidFill>
                  <a:srgbClr val="2A2E3C"/>
                </a:solidFill>
                <a:latin typeface="Trebuchet MS"/>
                <a:cs typeface="Trebuchet MS"/>
              </a:rPr>
              <a:t>d</a:t>
            </a:r>
            <a:r>
              <a:rPr sz="1600" spc="10" dirty="0">
                <a:solidFill>
                  <a:srgbClr val="2A2E3C"/>
                </a:solidFill>
                <a:latin typeface="Trebuchet MS"/>
                <a:cs typeface="Trebuchet MS"/>
              </a:rPr>
              <a:t>a</a:t>
            </a:r>
            <a:r>
              <a:rPr sz="1600" spc="62" dirty="0">
                <a:solidFill>
                  <a:srgbClr val="2A2E3C"/>
                </a:solidFill>
                <a:latin typeface="Trebuchet MS"/>
                <a:cs typeface="Trebuchet MS"/>
              </a:rPr>
              <a:t>n  </a:t>
            </a:r>
            <a:r>
              <a:rPr sz="1600" spc="67" dirty="0">
                <a:solidFill>
                  <a:srgbClr val="2A2E3C"/>
                </a:solidFill>
                <a:latin typeface="Trebuchet MS"/>
                <a:cs typeface="Trebuchet MS"/>
              </a:rPr>
              <a:t>mudah </a:t>
            </a:r>
            <a:r>
              <a:rPr sz="1600" spc="5" dirty="0">
                <a:solidFill>
                  <a:srgbClr val="2A2E3C"/>
                </a:solidFill>
                <a:latin typeface="Trebuchet MS"/>
                <a:cs typeface="Trebuchet MS"/>
              </a:rPr>
              <a:t>dilakukan </a:t>
            </a:r>
            <a:r>
              <a:rPr sz="1600" spc="36" dirty="0">
                <a:solidFill>
                  <a:srgbClr val="2A2E3C"/>
                </a:solidFill>
                <a:latin typeface="Trebuchet MS"/>
                <a:cs typeface="Trebuchet MS"/>
              </a:rPr>
              <a:t>dengan </a:t>
            </a:r>
            <a:r>
              <a:rPr sz="1600" spc="41" dirty="0">
                <a:solidFill>
                  <a:srgbClr val="2A2E3C"/>
                </a:solidFill>
                <a:latin typeface="Trebuchet MS"/>
                <a:cs typeface="Trebuchet MS"/>
              </a:rPr>
              <a:t> </a:t>
            </a:r>
            <a:r>
              <a:rPr sz="1600" spc="5" dirty="0">
                <a:solidFill>
                  <a:srgbClr val="2A2E3C"/>
                </a:solidFill>
                <a:latin typeface="Trebuchet MS"/>
                <a:cs typeface="Trebuchet MS"/>
              </a:rPr>
              <a:t>biaya</a:t>
            </a:r>
            <a:r>
              <a:rPr sz="1600" spc="-98" dirty="0">
                <a:solidFill>
                  <a:srgbClr val="2A2E3C"/>
                </a:solidFill>
                <a:latin typeface="Trebuchet MS"/>
                <a:cs typeface="Trebuchet MS"/>
              </a:rPr>
              <a:t> </a:t>
            </a:r>
            <a:r>
              <a:rPr sz="1600" spc="26" dirty="0">
                <a:solidFill>
                  <a:srgbClr val="2A2E3C"/>
                </a:solidFill>
                <a:latin typeface="Trebuchet MS"/>
                <a:cs typeface="Trebuchet MS"/>
              </a:rPr>
              <a:t>yang</a:t>
            </a:r>
            <a:r>
              <a:rPr sz="1600" spc="-77" dirty="0">
                <a:solidFill>
                  <a:srgbClr val="2A2E3C"/>
                </a:solidFill>
                <a:latin typeface="Trebuchet MS"/>
                <a:cs typeface="Trebuchet MS"/>
              </a:rPr>
              <a:t> </a:t>
            </a:r>
            <a:r>
              <a:rPr sz="1600" spc="5" dirty="0">
                <a:solidFill>
                  <a:srgbClr val="2A2E3C"/>
                </a:solidFill>
                <a:latin typeface="Trebuchet MS"/>
                <a:cs typeface="Trebuchet MS"/>
              </a:rPr>
              <a:t>minimal.</a:t>
            </a:r>
            <a:endParaRPr sz="1600" dirty="0">
              <a:latin typeface="Trebuchet MS"/>
              <a:cs typeface="Trebuchet MS"/>
            </a:endParaRPr>
          </a:p>
        </p:txBody>
      </p:sp>
      <p:grpSp>
        <p:nvGrpSpPr>
          <p:cNvPr id="14" name="object 14"/>
          <p:cNvGrpSpPr/>
          <p:nvPr/>
        </p:nvGrpSpPr>
        <p:grpSpPr>
          <a:xfrm>
            <a:off x="9970226" y="1939222"/>
            <a:ext cx="391886" cy="813163"/>
            <a:chOff x="8296275" y="1885354"/>
            <a:chExt cx="381000" cy="790575"/>
          </a:xfrm>
        </p:grpSpPr>
        <p:sp>
          <p:nvSpPr>
            <p:cNvPr id="15" name="object 15"/>
            <p:cNvSpPr/>
            <p:nvPr/>
          </p:nvSpPr>
          <p:spPr>
            <a:xfrm>
              <a:off x="8469659" y="2075854"/>
              <a:ext cx="38100" cy="600075"/>
            </a:xfrm>
            <a:custGeom>
              <a:avLst/>
              <a:gdLst/>
              <a:ahLst/>
              <a:cxnLst/>
              <a:rect l="l" t="t" r="r" b="b"/>
              <a:pathLst>
                <a:path w="38100" h="600075">
                  <a:moveTo>
                    <a:pt x="38099" y="600074"/>
                  </a:moveTo>
                  <a:lnTo>
                    <a:pt x="0" y="600074"/>
                  </a:lnTo>
                  <a:lnTo>
                    <a:pt x="0" y="0"/>
                  </a:lnTo>
                  <a:lnTo>
                    <a:pt x="38099" y="0"/>
                  </a:lnTo>
                  <a:lnTo>
                    <a:pt x="38099" y="600074"/>
                  </a:lnTo>
                  <a:close/>
                </a:path>
              </a:pathLst>
            </a:custGeom>
            <a:solidFill>
              <a:srgbClr val="F9C49E"/>
            </a:solidFill>
          </p:spPr>
          <p:txBody>
            <a:bodyPr wrap="square" lIns="0" tIns="0" rIns="0" bIns="0" rtlCol="0"/>
            <a:lstStyle/>
            <a:p>
              <a:endParaRPr sz="1851"/>
            </a:p>
          </p:txBody>
        </p:sp>
        <p:sp>
          <p:nvSpPr>
            <p:cNvPr id="16" name="object 16"/>
            <p:cNvSpPr/>
            <p:nvPr/>
          </p:nvSpPr>
          <p:spPr>
            <a:xfrm>
              <a:off x="8301632" y="1890712"/>
              <a:ext cx="370840" cy="380365"/>
            </a:xfrm>
            <a:custGeom>
              <a:avLst/>
              <a:gdLst/>
              <a:ahLst/>
              <a:cxnLst/>
              <a:rect l="l" t="t" r="r" b="b"/>
              <a:pathLst>
                <a:path w="370840" h="380364">
                  <a:moveTo>
                    <a:pt x="315218" y="379809"/>
                  </a:moveTo>
                  <a:lnTo>
                    <a:pt x="55066" y="379809"/>
                  </a:lnTo>
                  <a:lnTo>
                    <a:pt x="51233" y="379431"/>
                  </a:lnTo>
                  <a:lnTo>
                    <a:pt x="14525" y="359811"/>
                  </a:lnTo>
                  <a:lnTo>
                    <a:pt x="0" y="324743"/>
                  </a:lnTo>
                  <a:lnTo>
                    <a:pt x="0" y="320873"/>
                  </a:lnTo>
                  <a:lnTo>
                    <a:pt x="0" y="55066"/>
                  </a:lnTo>
                  <a:lnTo>
                    <a:pt x="19998" y="14525"/>
                  </a:lnTo>
                  <a:lnTo>
                    <a:pt x="55066" y="0"/>
                  </a:lnTo>
                  <a:lnTo>
                    <a:pt x="315218" y="0"/>
                  </a:lnTo>
                  <a:lnTo>
                    <a:pt x="355758" y="19998"/>
                  </a:lnTo>
                  <a:lnTo>
                    <a:pt x="370284" y="55066"/>
                  </a:lnTo>
                  <a:lnTo>
                    <a:pt x="370284" y="324743"/>
                  </a:lnTo>
                  <a:lnTo>
                    <a:pt x="350286" y="365283"/>
                  </a:lnTo>
                  <a:lnTo>
                    <a:pt x="319050" y="379431"/>
                  </a:lnTo>
                  <a:lnTo>
                    <a:pt x="315218" y="379809"/>
                  </a:lnTo>
                  <a:close/>
                </a:path>
              </a:pathLst>
            </a:custGeom>
            <a:solidFill>
              <a:srgbClr val="FBE2CF"/>
            </a:solidFill>
          </p:spPr>
          <p:txBody>
            <a:bodyPr wrap="square" lIns="0" tIns="0" rIns="0" bIns="0" rtlCol="0"/>
            <a:lstStyle/>
            <a:p>
              <a:endParaRPr sz="1851"/>
            </a:p>
          </p:txBody>
        </p:sp>
        <p:sp>
          <p:nvSpPr>
            <p:cNvPr id="17" name="object 17"/>
            <p:cNvSpPr/>
            <p:nvPr/>
          </p:nvSpPr>
          <p:spPr>
            <a:xfrm>
              <a:off x="8301037" y="1890117"/>
              <a:ext cx="371475" cy="381000"/>
            </a:xfrm>
            <a:custGeom>
              <a:avLst/>
              <a:gdLst/>
              <a:ahLst/>
              <a:cxnLst/>
              <a:rect l="l" t="t" r="r" b="b"/>
              <a:pathLst>
                <a:path w="371475"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11943" y="0"/>
                  </a:lnTo>
                  <a:lnTo>
                    <a:pt x="348267" y="12204"/>
                  </a:lnTo>
                  <a:lnTo>
                    <a:pt x="361442" y="26457"/>
                  </a:lnTo>
                  <a:lnTo>
                    <a:pt x="363613" y="29707"/>
                  </a:lnTo>
                  <a:lnTo>
                    <a:pt x="365447" y="33138"/>
                  </a:lnTo>
                  <a:lnTo>
                    <a:pt x="366943" y="36749"/>
                  </a:lnTo>
                  <a:lnTo>
                    <a:pt x="368439" y="40360"/>
                  </a:lnTo>
                  <a:lnTo>
                    <a:pt x="371474" y="59531"/>
                  </a:lnTo>
                  <a:lnTo>
                    <a:pt x="371474" y="321468"/>
                  </a:lnTo>
                  <a:lnTo>
                    <a:pt x="366943" y="344250"/>
                  </a:lnTo>
                  <a:lnTo>
                    <a:pt x="365447" y="347861"/>
                  </a:lnTo>
                  <a:lnTo>
                    <a:pt x="363613" y="351292"/>
                  </a:lnTo>
                  <a:lnTo>
                    <a:pt x="361442" y="354542"/>
                  </a:lnTo>
                  <a:lnTo>
                    <a:pt x="359270" y="357792"/>
                  </a:lnTo>
                  <a:lnTo>
                    <a:pt x="334725" y="376468"/>
                  </a:lnTo>
                  <a:lnTo>
                    <a:pt x="331113" y="377964"/>
                  </a:lnTo>
                  <a:lnTo>
                    <a:pt x="311943"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grpSp>
      <p:sp>
        <p:nvSpPr>
          <p:cNvPr id="18" name="object 18"/>
          <p:cNvSpPr txBox="1"/>
          <p:nvPr/>
        </p:nvSpPr>
        <p:spPr>
          <a:xfrm>
            <a:off x="10081310" y="1935956"/>
            <a:ext cx="177655" cy="343553"/>
          </a:xfrm>
          <a:prstGeom prst="rect">
            <a:avLst/>
          </a:prstGeom>
        </p:spPr>
        <p:txBody>
          <a:bodyPr vert="horz" wrap="square" lIns="0" tIns="16329" rIns="0" bIns="0" rtlCol="0">
            <a:spAutoFit/>
          </a:bodyPr>
          <a:lstStyle/>
          <a:p>
            <a:pPr marL="13063">
              <a:spcBef>
                <a:spcPts val="129"/>
              </a:spcBef>
            </a:pPr>
            <a:r>
              <a:rPr sz="2057" spc="51" dirty="0">
                <a:solidFill>
                  <a:srgbClr val="2A2E3C"/>
                </a:solidFill>
                <a:latin typeface="Cambria"/>
                <a:cs typeface="Cambria"/>
              </a:rPr>
              <a:t>3</a:t>
            </a:r>
            <a:endParaRPr sz="2057">
              <a:latin typeface="Cambria"/>
              <a:cs typeface="Cambria"/>
            </a:endParaRPr>
          </a:p>
        </p:txBody>
      </p:sp>
      <p:sp>
        <p:nvSpPr>
          <p:cNvPr id="19" name="object 19"/>
          <p:cNvSpPr txBox="1"/>
          <p:nvPr/>
        </p:nvSpPr>
        <p:spPr>
          <a:xfrm>
            <a:off x="9070367" y="2901587"/>
            <a:ext cx="2687995" cy="3095582"/>
          </a:xfrm>
          <a:prstGeom prst="rect">
            <a:avLst/>
          </a:prstGeom>
        </p:spPr>
        <p:txBody>
          <a:bodyPr vert="horz" wrap="square" lIns="0" tIns="1959" rIns="0" bIns="0" rtlCol="0">
            <a:spAutoFit/>
          </a:bodyPr>
          <a:lstStyle/>
          <a:p>
            <a:pPr marL="468970" marR="427167" indent="-15022" algn="ctr">
              <a:lnSpc>
                <a:spcPct val="106100"/>
              </a:lnSpc>
              <a:spcBef>
                <a:spcPts val="15"/>
              </a:spcBef>
            </a:pPr>
            <a:r>
              <a:rPr sz="2000" spc="51" dirty="0">
                <a:solidFill>
                  <a:srgbClr val="2A2E3C"/>
                </a:solidFill>
                <a:latin typeface="Cambria"/>
                <a:cs typeface="Cambria"/>
              </a:rPr>
              <a:t>Peningkatan </a:t>
            </a:r>
            <a:r>
              <a:rPr sz="2000" spc="-360" dirty="0">
                <a:solidFill>
                  <a:srgbClr val="2A2E3C"/>
                </a:solidFill>
                <a:latin typeface="Cambria"/>
                <a:cs typeface="Cambria"/>
              </a:rPr>
              <a:t> </a:t>
            </a:r>
            <a:r>
              <a:rPr sz="2000" spc="72" dirty="0">
                <a:solidFill>
                  <a:srgbClr val="2A2E3C"/>
                </a:solidFill>
                <a:latin typeface="Cambria"/>
                <a:cs typeface="Cambria"/>
              </a:rPr>
              <a:t>Pengalaman</a:t>
            </a:r>
            <a:endParaRPr sz="2000" dirty="0">
              <a:latin typeface="Cambria"/>
              <a:cs typeface="Cambria"/>
            </a:endParaRPr>
          </a:p>
          <a:p>
            <a:pPr marL="13063" marR="5225" indent="-2613" algn="ctr">
              <a:lnSpc>
                <a:spcPct val="133500"/>
              </a:lnSpc>
              <a:spcBef>
                <a:spcPts val="1265"/>
              </a:spcBef>
            </a:pPr>
            <a:r>
              <a:rPr sz="1600" spc="31" dirty="0">
                <a:solidFill>
                  <a:srgbClr val="2A2E3C"/>
                </a:solidFill>
                <a:latin typeface="Trebuchet MS"/>
                <a:cs typeface="Trebuchet MS"/>
              </a:rPr>
              <a:t>Terobosan </a:t>
            </a:r>
            <a:r>
              <a:rPr sz="1600" spc="26" dirty="0">
                <a:solidFill>
                  <a:srgbClr val="2A2E3C"/>
                </a:solidFill>
                <a:latin typeface="Trebuchet MS"/>
                <a:cs typeface="Trebuchet MS"/>
              </a:rPr>
              <a:t>baru </a:t>
            </a:r>
            <a:r>
              <a:rPr sz="1600" spc="-5" dirty="0">
                <a:solidFill>
                  <a:srgbClr val="2A2E3C"/>
                </a:solidFill>
                <a:latin typeface="Trebuchet MS"/>
                <a:cs typeface="Trebuchet MS"/>
              </a:rPr>
              <a:t>di </a:t>
            </a:r>
            <a:r>
              <a:rPr sz="1600" spc="26" dirty="0">
                <a:solidFill>
                  <a:srgbClr val="2A2E3C"/>
                </a:solidFill>
                <a:latin typeface="Trebuchet MS"/>
                <a:cs typeface="Trebuchet MS"/>
              </a:rPr>
              <a:t>bidang </a:t>
            </a:r>
            <a:r>
              <a:rPr sz="1600" spc="-406" dirty="0">
                <a:solidFill>
                  <a:srgbClr val="2A2E3C"/>
                </a:solidFill>
                <a:latin typeface="Trebuchet MS"/>
                <a:cs typeface="Trebuchet MS"/>
              </a:rPr>
              <a:t> </a:t>
            </a:r>
            <a:r>
              <a:rPr sz="1600" spc="-5" dirty="0">
                <a:solidFill>
                  <a:srgbClr val="2A2E3C"/>
                </a:solidFill>
                <a:latin typeface="Trebuchet MS"/>
                <a:cs typeface="Trebuchet MS"/>
              </a:rPr>
              <a:t>teknologi </a:t>
            </a:r>
            <a:r>
              <a:rPr sz="1600" spc="-21" dirty="0">
                <a:solidFill>
                  <a:srgbClr val="2A2E3C"/>
                </a:solidFill>
                <a:latin typeface="Trebuchet MS"/>
                <a:cs typeface="Trebuchet MS"/>
              </a:rPr>
              <a:t>telah </a:t>
            </a:r>
            <a:r>
              <a:rPr sz="1600" spc="-15" dirty="0">
                <a:solidFill>
                  <a:srgbClr val="2A2E3C"/>
                </a:solidFill>
                <a:latin typeface="Trebuchet MS"/>
                <a:cs typeface="Trebuchet MS"/>
              </a:rPr>
              <a:t> </a:t>
            </a:r>
            <a:r>
              <a:rPr sz="1600" spc="123" dirty="0">
                <a:solidFill>
                  <a:srgbClr val="2A2E3C"/>
                </a:solidFill>
                <a:latin typeface="Trebuchet MS"/>
                <a:cs typeface="Trebuchet MS"/>
              </a:rPr>
              <a:t>m</a:t>
            </a:r>
            <a:r>
              <a:rPr sz="1600" spc="-21" dirty="0">
                <a:solidFill>
                  <a:srgbClr val="2A2E3C"/>
                </a:solidFill>
                <a:latin typeface="Trebuchet MS"/>
                <a:cs typeface="Trebuchet MS"/>
              </a:rPr>
              <a:t>e</a:t>
            </a:r>
            <a:r>
              <a:rPr sz="1600" spc="123" dirty="0">
                <a:solidFill>
                  <a:srgbClr val="2A2E3C"/>
                </a:solidFill>
                <a:latin typeface="Trebuchet MS"/>
                <a:cs typeface="Trebuchet MS"/>
              </a:rPr>
              <a:t>m</a:t>
            </a:r>
            <a:r>
              <a:rPr sz="1600" spc="62" dirty="0">
                <a:solidFill>
                  <a:srgbClr val="2A2E3C"/>
                </a:solidFill>
                <a:latin typeface="Trebuchet MS"/>
                <a:cs typeface="Trebuchet MS"/>
              </a:rPr>
              <a:t>un</a:t>
            </a:r>
            <a:r>
              <a:rPr sz="1600" spc="46" dirty="0">
                <a:solidFill>
                  <a:srgbClr val="2A2E3C"/>
                </a:solidFill>
                <a:latin typeface="Trebuchet MS"/>
                <a:cs typeface="Trebuchet MS"/>
              </a:rPr>
              <a:t>g</a:t>
            </a:r>
            <a:r>
              <a:rPr sz="1600" spc="-41" dirty="0">
                <a:solidFill>
                  <a:srgbClr val="2A2E3C"/>
                </a:solidFill>
                <a:latin typeface="Trebuchet MS"/>
                <a:cs typeface="Trebuchet MS"/>
              </a:rPr>
              <a:t>ki</a:t>
            </a:r>
            <a:r>
              <a:rPr sz="1600" spc="62" dirty="0">
                <a:solidFill>
                  <a:srgbClr val="2A2E3C"/>
                </a:solidFill>
                <a:latin typeface="Trebuchet MS"/>
                <a:cs typeface="Trebuchet MS"/>
              </a:rPr>
              <a:t>n</a:t>
            </a:r>
            <a:r>
              <a:rPr sz="1600" spc="-41" dirty="0">
                <a:solidFill>
                  <a:srgbClr val="2A2E3C"/>
                </a:solidFill>
                <a:latin typeface="Trebuchet MS"/>
                <a:cs typeface="Trebuchet MS"/>
              </a:rPr>
              <a:t>k</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41" dirty="0">
                <a:solidFill>
                  <a:srgbClr val="2A2E3C"/>
                </a:solidFill>
                <a:latin typeface="Trebuchet MS"/>
                <a:cs typeface="Trebuchet MS"/>
              </a:rPr>
              <a:t>p</a:t>
            </a:r>
            <a:r>
              <a:rPr sz="1600" spc="10" dirty="0">
                <a:solidFill>
                  <a:srgbClr val="2A2E3C"/>
                </a:solidFill>
                <a:latin typeface="Trebuchet MS"/>
                <a:cs typeface="Trebuchet MS"/>
              </a:rPr>
              <a:t>a</a:t>
            </a:r>
            <a:r>
              <a:rPr sz="1600" spc="-31" dirty="0">
                <a:solidFill>
                  <a:srgbClr val="2A2E3C"/>
                </a:solidFill>
                <a:latin typeface="Trebuchet MS"/>
                <a:cs typeface="Trebuchet MS"/>
              </a:rPr>
              <a:t>r</a:t>
            </a:r>
            <a:r>
              <a:rPr sz="1600" spc="-41" dirty="0">
                <a:solidFill>
                  <a:srgbClr val="2A2E3C"/>
                </a:solidFill>
                <a:latin typeface="Trebuchet MS"/>
                <a:cs typeface="Trebuchet MS"/>
              </a:rPr>
              <a:t>i</a:t>
            </a:r>
            <a:r>
              <a:rPr sz="1600" spc="15" dirty="0">
                <a:solidFill>
                  <a:srgbClr val="2A2E3C"/>
                </a:solidFill>
                <a:latin typeface="Trebuchet MS"/>
                <a:cs typeface="Trebuchet MS"/>
              </a:rPr>
              <a:t>w</a:t>
            </a:r>
            <a:r>
              <a:rPr sz="1600" spc="-41" dirty="0">
                <a:solidFill>
                  <a:srgbClr val="2A2E3C"/>
                </a:solidFill>
                <a:latin typeface="Trebuchet MS"/>
                <a:cs typeface="Trebuchet MS"/>
              </a:rPr>
              <a:t>i</a:t>
            </a:r>
            <a:r>
              <a:rPr sz="1600" spc="98" dirty="0">
                <a:solidFill>
                  <a:srgbClr val="2A2E3C"/>
                </a:solidFill>
                <a:latin typeface="Trebuchet MS"/>
                <a:cs typeface="Trebuchet MS"/>
              </a:rPr>
              <a:t>s</a:t>
            </a:r>
            <a:r>
              <a:rPr sz="1600" spc="10" dirty="0">
                <a:solidFill>
                  <a:srgbClr val="2A2E3C"/>
                </a:solidFill>
                <a:latin typeface="Trebuchet MS"/>
                <a:cs typeface="Trebuchet MS"/>
              </a:rPr>
              <a:t>a</a:t>
            </a:r>
            <a:r>
              <a:rPr sz="1600" spc="-117" dirty="0">
                <a:solidFill>
                  <a:srgbClr val="2A2E3C"/>
                </a:solidFill>
                <a:latin typeface="Trebuchet MS"/>
                <a:cs typeface="Trebuchet MS"/>
              </a:rPr>
              <a:t>t</a:t>
            </a:r>
            <a:r>
              <a:rPr sz="1600" spc="26" dirty="0">
                <a:solidFill>
                  <a:srgbClr val="2A2E3C"/>
                </a:solidFill>
                <a:latin typeface="Trebuchet MS"/>
                <a:cs typeface="Trebuchet MS"/>
              </a:rPr>
              <a:t>a  </a:t>
            </a:r>
            <a:r>
              <a:rPr sz="1600" spc="62" dirty="0">
                <a:solidFill>
                  <a:srgbClr val="2A2E3C"/>
                </a:solidFill>
                <a:latin typeface="Trebuchet MS"/>
                <a:cs typeface="Trebuchet MS"/>
              </a:rPr>
              <a:t>un</a:t>
            </a:r>
            <a:r>
              <a:rPr sz="1600" spc="-117" dirty="0">
                <a:solidFill>
                  <a:srgbClr val="2A2E3C"/>
                </a:solidFill>
                <a:latin typeface="Trebuchet MS"/>
                <a:cs typeface="Trebuchet MS"/>
              </a:rPr>
              <a:t>t</a:t>
            </a:r>
            <a:r>
              <a:rPr sz="1600" spc="62" dirty="0">
                <a:solidFill>
                  <a:srgbClr val="2A2E3C"/>
                </a:solidFill>
                <a:latin typeface="Trebuchet MS"/>
                <a:cs typeface="Trebuchet MS"/>
              </a:rPr>
              <a:t>u</a:t>
            </a:r>
            <a:r>
              <a:rPr sz="1600" spc="26" dirty="0">
                <a:solidFill>
                  <a:srgbClr val="2A2E3C"/>
                </a:solidFill>
                <a:latin typeface="Trebuchet MS"/>
                <a:cs typeface="Trebuchet MS"/>
              </a:rPr>
              <a:t>k</a:t>
            </a:r>
            <a:r>
              <a:rPr sz="1600" spc="-123" dirty="0">
                <a:solidFill>
                  <a:srgbClr val="2A2E3C"/>
                </a:solidFill>
                <a:latin typeface="Trebuchet MS"/>
                <a:cs typeface="Trebuchet MS"/>
              </a:rPr>
              <a:t> </a:t>
            </a:r>
            <a:r>
              <a:rPr sz="1600" spc="123" dirty="0">
                <a:solidFill>
                  <a:srgbClr val="2A2E3C"/>
                </a:solidFill>
                <a:latin typeface="Trebuchet MS"/>
                <a:cs typeface="Trebuchet MS"/>
              </a:rPr>
              <a:t>m</a:t>
            </a:r>
            <a:r>
              <a:rPr sz="1600" spc="-21" dirty="0">
                <a:solidFill>
                  <a:srgbClr val="2A2E3C"/>
                </a:solidFill>
                <a:latin typeface="Trebuchet MS"/>
                <a:cs typeface="Trebuchet MS"/>
              </a:rPr>
              <a:t>e</a:t>
            </a:r>
            <a:r>
              <a:rPr sz="1600" spc="62" dirty="0">
                <a:solidFill>
                  <a:srgbClr val="2A2E3C"/>
                </a:solidFill>
                <a:latin typeface="Trebuchet MS"/>
                <a:cs typeface="Trebuchet MS"/>
              </a:rPr>
              <a:t>n</a:t>
            </a:r>
            <a:r>
              <a:rPr sz="1600" spc="-41" dirty="0">
                <a:solidFill>
                  <a:srgbClr val="2A2E3C"/>
                </a:solidFill>
                <a:latin typeface="Trebuchet MS"/>
                <a:cs typeface="Trebuchet MS"/>
              </a:rPr>
              <a:t>i</a:t>
            </a:r>
            <a:r>
              <a:rPr sz="1600" spc="62" dirty="0">
                <a:solidFill>
                  <a:srgbClr val="2A2E3C"/>
                </a:solidFill>
                <a:latin typeface="Trebuchet MS"/>
                <a:cs typeface="Trebuchet MS"/>
              </a:rPr>
              <a:t>n</a:t>
            </a:r>
            <a:r>
              <a:rPr sz="1600" spc="46" dirty="0">
                <a:solidFill>
                  <a:srgbClr val="2A2E3C"/>
                </a:solidFill>
                <a:latin typeface="Trebuchet MS"/>
                <a:cs typeface="Trebuchet MS"/>
              </a:rPr>
              <a:t>g</a:t>
            </a:r>
            <a:r>
              <a:rPr sz="1600" spc="-41" dirty="0">
                <a:solidFill>
                  <a:srgbClr val="2A2E3C"/>
                </a:solidFill>
                <a:latin typeface="Trebuchet MS"/>
                <a:cs typeface="Trebuchet MS"/>
              </a:rPr>
              <a:t>k</a:t>
            </a:r>
            <a:r>
              <a:rPr sz="1600" spc="10" dirty="0">
                <a:solidFill>
                  <a:srgbClr val="2A2E3C"/>
                </a:solidFill>
                <a:latin typeface="Trebuchet MS"/>
                <a:cs typeface="Trebuchet MS"/>
              </a:rPr>
              <a:t>a</a:t>
            </a:r>
            <a:r>
              <a:rPr sz="1600" spc="-117" dirty="0">
                <a:solidFill>
                  <a:srgbClr val="2A2E3C"/>
                </a:solidFill>
                <a:latin typeface="Trebuchet MS"/>
                <a:cs typeface="Trebuchet MS"/>
              </a:rPr>
              <a:t>t</a:t>
            </a:r>
            <a:r>
              <a:rPr sz="1600" spc="-41" dirty="0">
                <a:solidFill>
                  <a:srgbClr val="2A2E3C"/>
                </a:solidFill>
                <a:latin typeface="Trebuchet MS"/>
                <a:cs typeface="Trebuchet MS"/>
              </a:rPr>
              <a:t>k</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41" dirty="0">
                <a:solidFill>
                  <a:srgbClr val="2A2E3C"/>
                </a:solidFill>
                <a:latin typeface="Trebuchet MS"/>
                <a:cs typeface="Trebuchet MS"/>
              </a:rPr>
              <a:t>d</a:t>
            </a:r>
            <a:r>
              <a:rPr sz="1600" spc="10" dirty="0">
                <a:solidFill>
                  <a:srgbClr val="2A2E3C"/>
                </a:solidFill>
                <a:latin typeface="Trebuchet MS"/>
                <a:cs typeface="Trebuchet MS"/>
              </a:rPr>
              <a:t>a</a:t>
            </a:r>
            <a:r>
              <a:rPr sz="1600" spc="62" dirty="0">
                <a:solidFill>
                  <a:srgbClr val="2A2E3C"/>
                </a:solidFill>
                <a:latin typeface="Trebuchet MS"/>
                <a:cs typeface="Trebuchet MS"/>
              </a:rPr>
              <a:t>n  </a:t>
            </a:r>
            <a:r>
              <a:rPr sz="1600" spc="123" dirty="0">
                <a:solidFill>
                  <a:srgbClr val="2A2E3C"/>
                </a:solidFill>
                <a:latin typeface="Trebuchet MS"/>
                <a:cs typeface="Trebuchet MS"/>
              </a:rPr>
              <a:t>m</a:t>
            </a:r>
            <a:r>
              <a:rPr sz="1600" spc="-21" dirty="0">
                <a:solidFill>
                  <a:srgbClr val="2A2E3C"/>
                </a:solidFill>
                <a:latin typeface="Trebuchet MS"/>
                <a:cs typeface="Trebuchet MS"/>
              </a:rPr>
              <a:t>e</a:t>
            </a:r>
            <a:r>
              <a:rPr sz="1600" spc="123" dirty="0">
                <a:solidFill>
                  <a:srgbClr val="2A2E3C"/>
                </a:solidFill>
                <a:latin typeface="Trebuchet MS"/>
                <a:cs typeface="Trebuchet MS"/>
              </a:rPr>
              <a:t>m</a:t>
            </a:r>
            <a:r>
              <a:rPr sz="1600" spc="41" dirty="0">
                <a:solidFill>
                  <a:srgbClr val="2A2E3C"/>
                </a:solidFill>
                <a:latin typeface="Trebuchet MS"/>
                <a:cs typeface="Trebuchet MS"/>
              </a:rPr>
              <a:t>p</a:t>
            </a:r>
            <a:r>
              <a:rPr sz="1600" spc="-21" dirty="0">
                <a:solidFill>
                  <a:srgbClr val="2A2E3C"/>
                </a:solidFill>
                <a:latin typeface="Trebuchet MS"/>
                <a:cs typeface="Trebuchet MS"/>
              </a:rPr>
              <a:t>e</a:t>
            </a:r>
            <a:r>
              <a:rPr sz="1600" spc="-31" dirty="0">
                <a:solidFill>
                  <a:srgbClr val="2A2E3C"/>
                </a:solidFill>
                <a:latin typeface="Trebuchet MS"/>
                <a:cs typeface="Trebuchet MS"/>
              </a:rPr>
              <a:t>r</a:t>
            </a:r>
            <a:r>
              <a:rPr sz="1600" spc="-41" dirty="0">
                <a:solidFill>
                  <a:srgbClr val="2A2E3C"/>
                </a:solidFill>
                <a:latin typeface="Trebuchet MS"/>
                <a:cs typeface="Trebuchet MS"/>
              </a:rPr>
              <a:t>k</a:t>
            </a:r>
            <a:r>
              <a:rPr sz="1600" spc="10" dirty="0">
                <a:solidFill>
                  <a:srgbClr val="2A2E3C"/>
                </a:solidFill>
                <a:latin typeface="Trebuchet MS"/>
                <a:cs typeface="Trebuchet MS"/>
              </a:rPr>
              <a:t>a</a:t>
            </a:r>
            <a:r>
              <a:rPr sz="1600" spc="-21" dirty="0">
                <a:solidFill>
                  <a:srgbClr val="2A2E3C"/>
                </a:solidFill>
                <a:latin typeface="Trebuchet MS"/>
                <a:cs typeface="Trebuchet MS"/>
              </a:rPr>
              <a:t>y</a:t>
            </a:r>
            <a:r>
              <a:rPr sz="1600" spc="41" dirty="0">
                <a:solidFill>
                  <a:srgbClr val="2A2E3C"/>
                </a:solidFill>
                <a:latin typeface="Trebuchet MS"/>
                <a:cs typeface="Trebuchet MS"/>
              </a:rPr>
              <a:t>a</a:t>
            </a:r>
            <a:r>
              <a:rPr sz="1600" spc="-93" dirty="0">
                <a:solidFill>
                  <a:srgbClr val="2A2E3C"/>
                </a:solidFill>
                <a:latin typeface="Trebuchet MS"/>
                <a:cs typeface="Trebuchet MS"/>
              </a:rPr>
              <a:t> </a:t>
            </a:r>
            <a:r>
              <a:rPr sz="1600" spc="41" dirty="0">
                <a:solidFill>
                  <a:srgbClr val="2A2E3C"/>
                </a:solidFill>
                <a:latin typeface="Trebuchet MS"/>
                <a:cs typeface="Trebuchet MS"/>
              </a:rPr>
              <a:t>p</a:t>
            </a:r>
            <a:r>
              <a:rPr sz="1600" spc="-21" dirty="0">
                <a:solidFill>
                  <a:srgbClr val="2A2E3C"/>
                </a:solidFill>
                <a:latin typeface="Trebuchet MS"/>
                <a:cs typeface="Trebuchet MS"/>
              </a:rPr>
              <a:t>e</a:t>
            </a:r>
            <a:r>
              <a:rPr sz="1600" spc="62" dirty="0">
                <a:solidFill>
                  <a:srgbClr val="2A2E3C"/>
                </a:solidFill>
                <a:latin typeface="Trebuchet MS"/>
                <a:cs typeface="Trebuchet MS"/>
              </a:rPr>
              <a:t>n</a:t>
            </a:r>
            <a:r>
              <a:rPr sz="1600" spc="46" dirty="0">
                <a:solidFill>
                  <a:srgbClr val="2A2E3C"/>
                </a:solidFill>
                <a:latin typeface="Trebuchet MS"/>
                <a:cs typeface="Trebuchet MS"/>
              </a:rPr>
              <a:t>g</a:t>
            </a:r>
            <a:r>
              <a:rPr sz="1600" spc="10" dirty="0">
                <a:solidFill>
                  <a:srgbClr val="2A2E3C"/>
                </a:solidFill>
                <a:latin typeface="Trebuchet MS"/>
                <a:cs typeface="Trebuchet MS"/>
              </a:rPr>
              <a:t>a</a:t>
            </a:r>
            <a:r>
              <a:rPr sz="1600" spc="-57" dirty="0">
                <a:solidFill>
                  <a:srgbClr val="2A2E3C"/>
                </a:solidFill>
                <a:latin typeface="Trebuchet MS"/>
                <a:cs typeface="Trebuchet MS"/>
              </a:rPr>
              <a:t>l</a:t>
            </a:r>
            <a:r>
              <a:rPr sz="1600" spc="10" dirty="0">
                <a:solidFill>
                  <a:srgbClr val="2A2E3C"/>
                </a:solidFill>
                <a:latin typeface="Trebuchet MS"/>
                <a:cs typeface="Trebuchet MS"/>
              </a:rPr>
              <a:t>a</a:t>
            </a:r>
            <a:r>
              <a:rPr sz="1600" spc="123" dirty="0">
                <a:solidFill>
                  <a:srgbClr val="2A2E3C"/>
                </a:solidFill>
                <a:latin typeface="Trebuchet MS"/>
                <a:cs typeface="Trebuchet MS"/>
              </a:rPr>
              <a:t>m</a:t>
            </a:r>
            <a:r>
              <a:rPr sz="1600" spc="10" dirty="0">
                <a:solidFill>
                  <a:srgbClr val="2A2E3C"/>
                </a:solidFill>
                <a:latin typeface="Trebuchet MS"/>
                <a:cs typeface="Trebuchet MS"/>
              </a:rPr>
              <a:t>a</a:t>
            </a:r>
            <a:r>
              <a:rPr sz="1600" spc="62" dirty="0">
                <a:solidFill>
                  <a:srgbClr val="2A2E3C"/>
                </a:solidFill>
                <a:latin typeface="Trebuchet MS"/>
                <a:cs typeface="Trebuchet MS"/>
              </a:rPr>
              <a:t>n  </a:t>
            </a:r>
            <a:r>
              <a:rPr sz="1600" spc="41" dirty="0">
                <a:solidFill>
                  <a:srgbClr val="2A2E3C"/>
                </a:solidFill>
                <a:latin typeface="Trebuchet MS"/>
                <a:cs typeface="Trebuchet MS"/>
              </a:rPr>
              <a:t>p</a:t>
            </a:r>
            <a:r>
              <a:rPr sz="1600" spc="-21" dirty="0">
                <a:solidFill>
                  <a:srgbClr val="2A2E3C"/>
                </a:solidFill>
                <a:latin typeface="Trebuchet MS"/>
                <a:cs typeface="Trebuchet MS"/>
              </a:rPr>
              <a:t>e</a:t>
            </a:r>
            <a:r>
              <a:rPr sz="1600" spc="-57" dirty="0">
                <a:solidFill>
                  <a:srgbClr val="2A2E3C"/>
                </a:solidFill>
                <a:latin typeface="Trebuchet MS"/>
                <a:cs typeface="Trebuchet MS"/>
              </a:rPr>
              <a:t>l</a:t>
            </a:r>
            <a:r>
              <a:rPr sz="1600" spc="10" dirty="0">
                <a:solidFill>
                  <a:srgbClr val="2A2E3C"/>
                </a:solidFill>
                <a:latin typeface="Trebuchet MS"/>
                <a:cs typeface="Trebuchet MS"/>
              </a:rPr>
              <a:t>a</a:t>
            </a:r>
            <a:r>
              <a:rPr sz="1600" spc="62" dirty="0">
                <a:solidFill>
                  <a:srgbClr val="2A2E3C"/>
                </a:solidFill>
                <a:latin typeface="Trebuchet MS"/>
                <a:cs typeface="Trebuchet MS"/>
              </a:rPr>
              <a:t>n</a:t>
            </a:r>
            <a:r>
              <a:rPr sz="1600" spc="46" dirty="0">
                <a:solidFill>
                  <a:srgbClr val="2A2E3C"/>
                </a:solidFill>
                <a:latin typeface="Trebuchet MS"/>
                <a:cs typeface="Trebuchet MS"/>
              </a:rPr>
              <a:t>gg</a:t>
            </a:r>
            <a:r>
              <a:rPr sz="1600" spc="10" dirty="0">
                <a:solidFill>
                  <a:srgbClr val="2A2E3C"/>
                </a:solidFill>
                <a:latin typeface="Trebuchet MS"/>
                <a:cs typeface="Trebuchet MS"/>
              </a:rPr>
              <a:t>a</a:t>
            </a:r>
            <a:r>
              <a:rPr sz="1600" spc="93" dirty="0">
                <a:solidFill>
                  <a:srgbClr val="2A2E3C"/>
                </a:solidFill>
                <a:latin typeface="Trebuchet MS"/>
                <a:cs typeface="Trebuchet MS"/>
              </a:rPr>
              <a:t>n</a:t>
            </a:r>
            <a:r>
              <a:rPr sz="1600" spc="-93" dirty="0">
                <a:solidFill>
                  <a:srgbClr val="2A2E3C"/>
                </a:solidFill>
                <a:latin typeface="Trebuchet MS"/>
                <a:cs typeface="Trebuchet MS"/>
              </a:rPr>
              <a:t> </a:t>
            </a:r>
            <a:r>
              <a:rPr sz="1600" spc="98" dirty="0">
                <a:solidFill>
                  <a:srgbClr val="2A2E3C"/>
                </a:solidFill>
                <a:latin typeface="Trebuchet MS"/>
                <a:cs typeface="Trebuchet MS"/>
              </a:rPr>
              <a:t>s</a:t>
            </a:r>
            <a:r>
              <a:rPr sz="1600" spc="10" dirty="0">
                <a:solidFill>
                  <a:srgbClr val="2A2E3C"/>
                </a:solidFill>
                <a:latin typeface="Trebuchet MS"/>
                <a:cs typeface="Trebuchet MS"/>
              </a:rPr>
              <a:t>aa</a:t>
            </a:r>
            <a:r>
              <a:rPr sz="1600" spc="-57" dirty="0">
                <a:solidFill>
                  <a:srgbClr val="2A2E3C"/>
                </a:solidFill>
                <a:latin typeface="Trebuchet MS"/>
                <a:cs typeface="Trebuchet MS"/>
              </a:rPr>
              <a:t>t</a:t>
            </a:r>
            <a:r>
              <a:rPr sz="1600" spc="-123" dirty="0">
                <a:solidFill>
                  <a:srgbClr val="2A2E3C"/>
                </a:solidFill>
                <a:latin typeface="Trebuchet MS"/>
                <a:cs typeface="Trebuchet MS"/>
              </a:rPr>
              <a:t> </a:t>
            </a:r>
            <a:r>
              <a:rPr sz="1600" spc="123" dirty="0">
                <a:solidFill>
                  <a:srgbClr val="2A2E3C"/>
                </a:solidFill>
                <a:latin typeface="Trebuchet MS"/>
                <a:cs typeface="Trebuchet MS"/>
              </a:rPr>
              <a:t>m</a:t>
            </a:r>
            <a:r>
              <a:rPr sz="1600" spc="-21" dirty="0">
                <a:solidFill>
                  <a:srgbClr val="2A2E3C"/>
                </a:solidFill>
                <a:latin typeface="Trebuchet MS"/>
                <a:cs typeface="Trebuchet MS"/>
              </a:rPr>
              <a:t>e</a:t>
            </a:r>
            <a:r>
              <a:rPr sz="1600" spc="-57" dirty="0">
                <a:solidFill>
                  <a:srgbClr val="2A2E3C"/>
                </a:solidFill>
                <a:latin typeface="Trebuchet MS"/>
                <a:cs typeface="Trebuchet MS"/>
              </a:rPr>
              <a:t>l</a:t>
            </a:r>
            <a:r>
              <a:rPr sz="1600" spc="10" dirty="0">
                <a:solidFill>
                  <a:srgbClr val="2A2E3C"/>
                </a:solidFill>
                <a:latin typeface="Trebuchet MS"/>
                <a:cs typeface="Trebuchet MS"/>
              </a:rPr>
              <a:t>a</a:t>
            </a:r>
            <a:r>
              <a:rPr sz="1600" spc="-41" dirty="0">
                <a:solidFill>
                  <a:srgbClr val="2A2E3C"/>
                </a:solidFill>
                <a:latin typeface="Trebuchet MS"/>
                <a:cs typeface="Trebuchet MS"/>
              </a:rPr>
              <a:t>k</a:t>
            </a:r>
            <a:r>
              <a:rPr sz="1600" spc="62" dirty="0">
                <a:solidFill>
                  <a:srgbClr val="2A2E3C"/>
                </a:solidFill>
                <a:latin typeface="Trebuchet MS"/>
                <a:cs typeface="Trebuchet MS"/>
              </a:rPr>
              <a:t>u</a:t>
            </a:r>
            <a:r>
              <a:rPr sz="1600" spc="-41" dirty="0">
                <a:solidFill>
                  <a:srgbClr val="2A2E3C"/>
                </a:solidFill>
                <a:latin typeface="Trebuchet MS"/>
                <a:cs typeface="Trebuchet MS"/>
              </a:rPr>
              <a:t>k</a:t>
            </a:r>
            <a:r>
              <a:rPr sz="1600" spc="10" dirty="0">
                <a:solidFill>
                  <a:srgbClr val="2A2E3C"/>
                </a:solidFill>
                <a:latin typeface="Trebuchet MS"/>
                <a:cs typeface="Trebuchet MS"/>
              </a:rPr>
              <a:t>a</a:t>
            </a:r>
            <a:r>
              <a:rPr sz="1600" spc="62" dirty="0">
                <a:solidFill>
                  <a:srgbClr val="2A2E3C"/>
                </a:solidFill>
                <a:latin typeface="Trebuchet MS"/>
                <a:cs typeface="Trebuchet MS"/>
              </a:rPr>
              <a:t>n  </a:t>
            </a:r>
            <a:r>
              <a:rPr sz="1600" spc="-21" dirty="0">
                <a:solidFill>
                  <a:srgbClr val="2A2E3C"/>
                </a:solidFill>
                <a:latin typeface="Trebuchet MS"/>
                <a:cs typeface="Trebuchet MS"/>
              </a:rPr>
              <a:t>perjalanan.</a:t>
            </a:r>
            <a:endParaRPr sz="16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2940" y="4155263"/>
            <a:ext cx="6492240" cy="21946"/>
          </a:xfrm>
          <a:custGeom>
            <a:avLst/>
            <a:gdLst>
              <a:gd name="connsiteX0" fmla="*/ 0 w 6492240"/>
              <a:gd name="connsiteY0" fmla="*/ 0 h 21946"/>
              <a:gd name="connsiteX1" fmla="*/ 649224 w 6492240"/>
              <a:gd name="connsiteY1" fmla="*/ 0 h 21946"/>
              <a:gd name="connsiteX2" fmla="*/ 1298448 w 6492240"/>
              <a:gd name="connsiteY2" fmla="*/ 0 h 21946"/>
              <a:gd name="connsiteX3" fmla="*/ 1947672 w 6492240"/>
              <a:gd name="connsiteY3" fmla="*/ 0 h 21946"/>
              <a:gd name="connsiteX4" fmla="*/ 2726741 w 6492240"/>
              <a:gd name="connsiteY4" fmla="*/ 0 h 21946"/>
              <a:gd name="connsiteX5" fmla="*/ 3440887 w 6492240"/>
              <a:gd name="connsiteY5" fmla="*/ 0 h 21946"/>
              <a:gd name="connsiteX6" fmla="*/ 3895344 w 6492240"/>
              <a:gd name="connsiteY6" fmla="*/ 0 h 21946"/>
              <a:gd name="connsiteX7" fmla="*/ 4479646 w 6492240"/>
              <a:gd name="connsiteY7" fmla="*/ 0 h 21946"/>
              <a:gd name="connsiteX8" fmla="*/ 5258714 w 6492240"/>
              <a:gd name="connsiteY8" fmla="*/ 0 h 21946"/>
              <a:gd name="connsiteX9" fmla="*/ 5907938 w 6492240"/>
              <a:gd name="connsiteY9" fmla="*/ 0 h 21946"/>
              <a:gd name="connsiteX10" fmla="*/ 6492240 w 6492240"/>
              <a:gd name="connsiteY10" fmla="*/ 0 h 21946"/>
              <a:gd name="connsiteX11" fmla="*/ 6492240 w 6492240"/>
              <a:gd name="connsiteY11" fmla="*/ 21946 h 21946"/>
              <a:gd name="connsiteX12" fmla="*/ 5972861 w 6492240"/>
              <a:gd name="connsiteY12" fmla="*/ 21946 h 21946"/>
              <a:gd name="connsiteX13" fmla="*/ 5193792 w 6492240"/>
              <a:gd name="connsiteY13" fmla="*/ 21946 h 21946"/>
              <a:gd name="connsiteX14" fmla="*/ 4674413 w 6492240"/>
              <a:gd name="connsiteY14" fmla="*/ 21946 h 21946"/>
              <a:gd name="connsiteX15" fmla="*/ 4219956 w 6492240"/>
              <a:gd name="connsiteY15" fmla="*/ 21946 h 21946"/>
              <a:gd name="connsiteX16" fmla="*/ 3765499 w 6492240"/>
              <a:gd name="connsiteY16" fmla="*/ 21946 h 21946"/>
              <a:gd name="connsiteX17" fmla="*/ 3051353 w 6492240"/>
              <a:gd name="connsiteY17" fmla="*/ 21946 h 21946"/>
              <a:gd name="connsiteX18" fmla="*/ 2596896 w 6492240"/>
              <a:gd name="connsiteY18" fmla="*/ 21946 h 21946"/>
              <a:gd name="connsiteX19" fmla="*/ 1947672 w 6492240"/>
              <a:gd name="connsiteY19" fmla="*/ 21946 h 21946"/>
              <a:gd name="connsiteX20" fmla="*/ 1428293 w 6492240"/>
              <a:gd name="connsiteY20" fmla="*/ 21946 h 21946"/>
              <a:gd name="connsiteX21" fmla="*/ 779069 w 6492240"/>
              <a:gd name="connsiteY21" fmla="*/ 21946 h 21946"/>
              <a:gd name="connsiteX22" fmla="*/ 0 w 6492240"/>
              <a:gd name="connsiteY22" fmla="*/ 21946 h 21946"/>
              <a:gd name="connsiteX23" fmla="*/ 0 w 6492240"/>
              <a:gd name="connsiteY23" fmla="*/ 0 h 2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92240" h="21946" fill="none" extrusionOk="0">
                <a:moveTo>
                  <a:pt x="0" y="0"/>
                </a:moveTo>
                <a:cubicBezTo>
                  <a:pt x="143222" y="12425"/>
                  <a:pt x="517767" y="26238"/>
                  <a:pt x="649224" y="0"/>
                </a:cubicBezTo>
                <a:cubicBezTo>
                  <a:pt x="780681" y="-26238"/>
                  <a:pt x="1121411" y="6460"/>
                  <a:pt x="1298448" y="0"/>
                </a:cubicBezTo>
                <a:cubicBezTo>
                  <a:pt x="1475485" y="-6460"/>
                  <a:pt x="1718316" y="-31750"/>
                  <a:pt x="1947672" y="0"/>
                </a:cubicBezTo>
                <a:cubicBezTo>
                  <a:pt x="2177028" y="31750"/>
                  <a:pt x="2528541" y="-1386"/>
                  <a:pt x="2726741" y="0"/>
                </a:cubicBezTo>
                <a:cubicBezTo>
                  <a:pt x="2924941" y="1386"/>
                  <a:pt x="3275670" y="17884"/>
                  <a:pt x="3440887" y="0"/>
                </a:cubicBezTo>
                <a:cubicBezTo>
                  <a:pt x="3606104" y="-17884"/>
                  <a:pt x="3793804" y="-3474"/>
                  <a:pt x="3895344" y="0"/>
                </a:cubicBezTo>
                <a:cubicBezTo>
                  <a:pt x="3996884" y="3474"/>
                  <a:pt x="4280949" y="18900"/>
                  <a:pt x="4479646" y="0"/>
                </a:cubicBezTo>
                <a:cubicBezTo>
                  <a:pt x="4678343" y="-18900"/>
                  <a:pt x="4976345" y="-14700"/>
                  <a:pt x="5258714" y="0"/>
                </a:cubicBezTo>
                <a:cubicBezTo>
                  <a:pt x="5541083" y="14700"/>
                  <a:pt x="5626590" y="-30840"/>
                  <a:pt x="5907938" y="0"/>
                </a:cubicBezTo>
                <a:cubicBezTo>
                  <a:pt x="6189286" y="30840"/>
                  <a:pt x="6252359" y="-7817"/>
                  <a:pt x="6492240" y="0"/>
                </a:cubicBezTo>
                <a:cubicBezTo>
                  <a:pt x="6493111" y="9070"/>
                  <a:pt x="6491553" y="12515"/>
                  <a:pt x="6492240" y="21946"/>
                </a:cubicBezTo>
                <a:cubicBezTo>
                  <a:pt x="6293014" y="47642"/>
                  <a:pt x="6096055" y="2856"/>
                  <a:pt x="5972861" y="21946"/>
                </a:cubicBezTo>
                <a:cubicBezTo>
                  <a:pt x="5849667" y="41036"/>
                  <a:pt x="5450902" y="5217"/>
                  <a:pt x="5193792" y="21946"/>
                </a:cubicBezTo>
                <a:cubicBezTo>
                  <a:pt x="4936682" y="38675"/>
                  <a:pt x="4887670" y="42323"/>
                  <a:pt x="4674413" y="21946"/>
                </a:cubicBezTo>
                <a:cubicBezTo>
                  <a:pt x="4461156" y="1569"/>
                  <a:pt x="4327331" y="29693"/>
                  <a:pt x="4219956" y="21946"/>
                </a:cubicBezTo>
                <a:cubicBezTo>
                  <a:pt x="4112581" y="14199"/>
                  <a:pt x="3869503" y="1939"/>
                  <a:pt x="3765499" y="21946"/>
                </a:cubicBezTo>
                <a:cubicBezTo>
                  <a:pt x="3661495" y="41953"/>
                  <a:pt x="3226159" y="41582"/>
                  <a:pt x="3051353" y="21946"/>
                </a:cubicBezTo>
                <a:cubicBezTo>
                  <a:pt x="2876547" y="2310"/>
                  <a:pt x="2732025" y="29628"/>
                  <a:pt x="2596896" y="21946"/>
                </a:cubicBezTo>
                <a:cubicBezTo>
                  <a:pt x="2461767" y="14264"/>
                  <a:pt x="2206318" y="-4675"/>
                  <a:pt x="1947672" y="21946"/>
                </a:cubicBezTo>
                <a:cubicBezTo>
                  <a:pt x="1689026" y="48567"/>
                  <a:pt x="1662778" y="41419"/>
                  <a:pt x="1428293" y="21946"/>
                </a:cubicBezTo>
                <a:cubicBezTo>
                  <a:pt x="1193808" y="2473"/>
                  <a:pt x="1082378" y="1905"/>
                  <a:pt x="779069" y="21946"/>
                </a:cubicBezTo>
                <a:cubicBezTo>
                  <a:pt x="475760" y="41987"/>
                  <a:pt x="270605" y="49079"/>
                  <a:pt x="0" y="21946"/>
                </a:cubicBezTo>
                <a:cubicBezTo>
                  <a:pt x="-1083" y="15408"/>
                  <a:pt x="-248" y="9823"/>
                  <a:pt x="0" y="0"/>
                </a:cubicBezTo>
                <a:close/>
              </a:path>
              <a:path w="6492240" h="21946" stroke="0" extrusionOk="0">
                <a:moveTo>
                  <a:pt x="0" y="0"/>
                </a:moveTo>
                <a:cubicBezTo>
                  <a:pt x="139897" y="-28390"/>
                  <a:pt x="346112" y="-26897"/>
                  <a:pt x="584302" y="0"/>
                </a:cubicBezTo>
                <a:cubicBezTo>
                  <a:pt x="822492" y="26897"/>
                  <a:pt x="872542" y="-22011"/>
                  <a:pt x="1038758" y="0"/>
                </a:cubicBezTo>
                <a:cubicBezTo>
                  <a:pt x="1204974" y="22011"/>
                  <a:pt x="1500279" y="-27514"/>
                  <a:pt x="1817827" y="0"/>
                </a:cubicBezTo>
                <a:cubicBezTo>
                  <a:pt x="2135375" y="27514"/>
                  <a:pt x="2154775" y="26301"/>
                  <a:pt x="2402129" y="0"/>
                </a:cubicBezTo>
                <a:cubicBezTo>
                  <a:pt x="2649483" y="-26301"/>
                  <a:pt x="2824686" y="-26268"/>
                  <a:pt x="2986430" y="0"/>
                </a:cubicBezTo>
                <a:cubicBezTo>
                  <a:pt x="3148174" y="26268"/>
                  <a:pt x="3548172" y="8656"/>
                  <a:pt x="3765499" y="0"/>
                </a:cubicBezTo>
                <a:cubicBezTo>
                  <a:pt x="3982826" y="-8656"/>
                  <a:pt x="4113424" y="15072"/>
                  <a:pt x="4284878" y="0"/>
                </a:cubicBezTo>
                <a:cubicBezTo>
                  <a:pt x="4456332" y="-15072"/>
                  <a:pt x="4706926" y="-221"/>
                  <a:pt x="5063947" y="0"/>
                </a:cubicBezTo>
                <a:cubicBezTo>
                  <a:pt x="5420968" y="221"/>
                  <a:pt x="5613299" y="37047"/>
                  <a:pt x="5843016" y="0"/>
                </a:cubicBezTo>
                <a:cubicBezTo>
                  <a:pt x="6072733" y="-37047"/>
                  <a:pt x="6169194" y="14748"/>
                  <a:pt x="6492240" y="0"/>
                </a:cubicBezTo>
                <a:cubicBezTo>
                  <a:pt x="6491208" y="10461"/>
                  <a:pt x="6491953" y="11878"/>
                  <a:pt x="6492240" y="21946"/>
                </a:cubicBezTo>
                <a:cubicBezTo>
                  <a:pt x="6183772" y="-1945"/>
                  <a:pt x="5985090" y="9380"/>
                  <a:pt x="5778094" y="21946"/>
                </a:cubicBezTo>
                <a:cubicBezTo>
                  <a:pt x="5571098" y="34512"/>
                  <a:pt x="5184846" y="-855"/>
                  <a:pt x="4999025" y="21946"/>
                </a:cubicBezTo>
                <a:cubicBezTo>
                  <a:pt x="4813204" y="44747"/>
                  <a:pt x="4391031" y="59928"/>
                  <a:pt x="4219956" y="21946"/>
                </a:cubicBezTo>
                <a:cubicBezTo>
                  <a:pt x="4048881" y="-16036"/>
                  <a:pt x="3857612" y="42298"/>
                  <a:pt x="3700577" y="21946"/>
                </a:cubicBezTo>
                <a:cubicBezTo>
                  <a:pt x="3543542" y="1594"/>
                  <a:pt x="3256505" y="18992"/>
                  <a:pt x="3051353" y="21946"/>
                </a:cubicBezTo>
                <a:cubicBezTo>
                  <a:pt x="2846201" y="24900"/>
                  <a:pt x="2618485" y="11171"/>
                  <a:pt x="2272284" y="21946"/>
                </a:cubicBezTo>
                <a:cubicBezTo>
                  <a:pt x="1926083" y="32721"/>
                  <a:pt x="1856431" y="8993"/>
                  <a:pt x="1623060" y="21946"/>
                </a:cubicBezTo>
                <a:cubicBezTo>
                  <a:pt x="1389689" y="34899"/>
                  <a:pt x="1343468" y="16312"/>
                  <a:pt x="1168603" y="21946"/>
                </a:cubicBezTo>
                <a:cubicBezTo>
                  <a:pt x="993738" y="27580"/>
                  <a:pt x="828078" y="17171"/>
                  <a:pt x="649224" y="21946"/>
                </a:cubicBezTo>
                <a:cubicBezTo>
                  <a:pt x="470370" y="26721"/>
                  <a:pt x="271570" y="-9801"/>
                  <a:pt x="0" y="21946"/>
                </a:cubicBezTo>
                <a:cubicBezTo>
                  <a:pt x="-327" y="16490"/>
                  <a:pt x="734" y="1047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795A1-B915-5951-68E7-B6CA50BA3A2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4147A7-7B83-77CF-73A1-06FD6E781C45}"/>
              </a:ext>
            </a:extLst>
          </p:cNvPr>
          <p:cNvSpPr>
            <a:spLocks noGrp="1"/>
          </p:cNvSpPr>
          <p:nvPr>
            <p:ph type="body" idx="1"/>
          </p:nvPr>
        </p:nvSpPr>
        <p:spPr/>
        <p:txBody>
          <a:bodyPr/>
          <a:lstStyle/>
          <a:p>
            <a:endParaRPr lang="en-US"/>
          </a:p>
        </p:txBody>
      </p:sp>
      <p:graphicFrame>
        <p:nvGraphicFramePr>
          <p:cNvPr id="7" name="TextBox 4">
            <a:extLst>
              <a:ext uri="{FF2B5EF4-FFF2-40B4-BE49-F238E27FC236}">
                <a16:creationId xmlns:a16="http://schemas.microsoft.com/office/drawing/2014/main" id="{13C65E0A-2414-9E1F-8F9F-E3DE26813F0C}"/>
              </a:ext>
            </a:extLst>
          </p:cNvPr>
          <p:cNvGraphicFramePr/>
          <p:nvPr>
            <p:extLst>
              <p:ext uri="{D42A27DB-BD31-4B8C-83A1-F6EECF244321}">
                <p14:modId xmlns:p14="http://schemas.microsoft.com/office/powerpoint/2010/main" val="2880240357"/>
              </p:ext>
            </p:extLst>
          </p:nvPr>
        </p:nvGraphicFramePr>
        <p:xfrm>
          <a:off x="801084" y="920116"/>
          <a:ext cx="9642327" cy="6643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9004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3859" y="633549"/>
            <a:ext cx="7402068" cy="546762"/>
          </a:xfrm>
          <a:prstGeom prst="rect">
            <a:avLst/>
          </a:prstGeom>
        </p:spPr>
        <p:txBody>
          <a:bodyPr vert="horz" wrap="square" lIns="0" tIns="16329" rIns="0" bIns="0" rtlCol="0">
            <a:spAutoFit/>
          </a:bodyPr>
          <a:lstStyle/>
          <a:p>
            <a:pPr marL="13063">
              <a:spcBef>
                <a:spcPts val="129"/>
              </a:spcBef>
            </a:pPr>
            <a:r>
              <a:rPr spc="51" dirty="0"/>
              <a:t>Tren</a:t>
            </a:r>
            <a:r>
              <a:rPr spc="-247" dirty="0"/>
              <a:t> </a:t>
            </a:r>
            <a:r>
              <a:rPr spc="57" dirty="0"/>
              <a:t>Digital</a:t>
            </a:r>
            <a:r>
              <a:rPr spc="-283" dirty="0"/>
              <a:t> </a:t>
            </a:r>
            <a:r>
              <a:rPr spc="144" dirty="0"/>
              <a:t>dalam</a:t>
            </a:r>
            <a:r>
              <a:rPr spc="-261" dirty="0"/>
              <a:t> </a:t>
            </a:r>
            <a:r>
              <a:rPr spc="82" dirty="0"/>
              <a:t>Industri</a:t>
            </a:r>
            <a:r>
              <a:rPr spc="-242" dirty="0"/>
              <a:t> </a:t>
            </a:r>
            <a:r>
              <a:rPr spc="51" dirty="0"/>
              <a:t>Pariwisata</a:t>
            </a:r>
          </a:p>
        </p:txBody>
      </p:sp>
      <p:grpSp>
        <p:nvGrpSpPr>
          <p:cNvPr id="3" name="object 3"/>
          <p:cNvGrpSpPr/>
          <p:nvPr/>
        </p:nvGrpSpPr>
        <p:grpSpPr>
          <a:xfrm>
            <a:off x="2796988" y="1567542"/>
            <a:ext cx="4430037" cy="2825164"/>
            <a:chOff x="1647824" y="1523999"/>
            <a:chExt cx="3981450" cy="1905000"/>
          </a:xfrm>
        </p:grpSpPr>
        <p:sp>
          <p:nvSpPr>
            <p:cNvPr id="4" name="object 4"/>
            <p:cNvSpPr/>
            <p:nvPr/>
          </p:nvSpPr>
          <p:spPr>
            <a:xfrm>
              <a:off x="1653182" y="1529357"/>
              <a:ext cx="3971290" cy="1894839"/>
            </a:xfrm>
            <a:custGeom>
              <a:avLst/>
              <a:gdLst/>
              <a:ahLst/>
              <a:cxnLst/>
              <a:rect l="l" t="t" r="r" b="b"/>
              <a:pathLst>
                <a:path w="3971290" h="1894839">
                  <a:moveTo>
                    <a:pt x="3915668" y="1894284"/>
                  </a:moveTo>
                  <a:lnTo>
                    <a:pt x="55066" y="1894284"/>
                  </a:lnTo>
                  <a:lnTo>
                    <a:pt x="51233" y="1893906"/>
                  </a:lnTo>
                  <a:lnTo>
                    <a:pt x="14525" y="1874285"/>
                  </a:lnTo>
                  <a:lnTo>
                    <a:pt x="0" y="1839217"/>
                  </a:lnTo>
                  <a:lnTo>
                    <a:pt x="0" y="1835348"/>
                  </a:lnTo>
                  <a:lnTo>
                    <a:pt x="0" y="55066"/>
                  </a:lnTo>
                  <a:lnTo>
                    <a:pt x="19998" y="14525"/>
                  </a:lnTo>
                  <a:lnTo>
                    <a:pt x="55066" y="0"/>
                  </a:lnTo>
                  <a:lnTo>
                    <a:pt x="3915668" y="0"/>
                  </a:lnTo>
                  <a:lnTo>
                    <a:pt x="3956208" y="19998"/>
                  </a:lnTo>
                  <a:lnTo>
                    <a:pt x="3970734" y="55066"/>
                  </a:lnTo>
                  <a:lnTo>
                    <a:pt x="3970734" y="1839217"/>
                  </a:lnTo>
                  <a:lnTo>
                    <a:pt x="3950735" y="1879758"/>
                  </a:lnTo>
                  <a:lnTo>
                    <a:pt x="3919500" y="1893906"/>
                  </a:lnTo>
                  <a:lnTo>
                    <a:pt x="3915668" y="1894284"/>
                  </a:lnTo>
                  <a:close/>
                </a:path>
              </a:pathLst>
            </a:custGeom>
            <a:solidFill>
              <a:srgbClr val="FBE2CF"/>
            </a:solidFill>
          </p:spPr>
          <p:txBody>
            <a:bodyPr wrap="square" lIns="0" tIns="0" rIns="0" bIns="0" rtlCol="0"/>
            <a:lstStyle/>
            <a:p>
              <a:endParaRPr sz="1851"/>
            </a:p>
          </p:txBody>
        </p:sp>
        <p:sp>
          <p:nvSpPr>
            <p:cNvPr id="5" name="object 5"/>
            <p:cNvSpPr/>
            <p:nvPr/>
          </p:nvSpPr>
          <p:spPr>
            <a:xfrm>
              <a:off x="1652587" y="1528762"/>
              <a:ext cx="3971925" cy="1895475"/>
            </a:xfrm>
            <a:custGeom>
              <a:avLst/>
              <a:gdLst/>
              <a:ahLst/>
              <a:cxnLst/>
              <a:rect l="l" t="t" r="r" b="b"/>
              <a:pathLst>
                <a:path w="3971925" h="1895475">
                  <a:moveTo>
                    <a:pt x="0" y="1835943"/>
                  </a:moveTo>
                  <a:lnTo>
                    <a:pt x="0" y="59531"/>
                  </a:lnTo>
                  <a:lnTo>
                    <a:pt x="0" y="55622"/>
                  </a:lnTo>
                  <a:lnTo>
                    <a:pt x="381" y="51750"/>
                  </a:lnTo>
                  <a:lnTo>
                    <a:pt x="1143" y="47917"/>
                  </a:lnTo>
                  <a:lnTo>
                    <a:pt x="1906" y="44083"/>
                  </a:lnTo>
                  <a:lnTo>
                    <a:pt x="3035" y="40360"/>
                  </a:lnTo>
                  <a:lnTo>
                    <a:pt x="17436" y="17436"/>
                  </a:lnTo>
                  <a:lnTo>
                    <a:pt x="20200" y="14672"/>
                  </a:lnTo>
                  <a:lnTo>
                    <a:pt x="55622" y="0"/>
                  </a:lnTo>
                  <a:lnTo>
                    <a:pt x="59531" y="0"/>
                  </a:lnTo>
                  <a:lnTo>
                    <a:pt x="3912393" y="0"/>
                  </a:lnTo>
                  <a:lnTo>
                    <a:pt x="3916302" y="0"/>
                  </a:lnTo>
                  <a:lnTo>
                    <a:pt x="3920173" y="381"/>
                  </a:lnTo>
                  <a:lnTo>
                    <a:pt x="3954488" y="17436"/>
                  </a:lnTo>
                  <a:lnTo>
                    <a:pt x="3961891" y="26457"/>
                  </a:lnTo>
                  <a:lnTo>
                    <a:pt x="3964063" y="29707"/>
                  </a:lnTo>
                  <a:lnTo>
                    <a:pt x="3965896" y="33138"/>
                  </a:lnTo>
                  <a:lnTo>
                    <a:pt x="3967392" y="36749"/>
                  </a:lnTo>
                  <a:lnTo>
                    <a:pt x="3968888" y="40360"/>
                  </a:lnTo>
                  <a:lnTo>
                    <a:pt x="3971924" y="59531"/>
                  </a:lnTo>
                  <a:lnTo>
                    <a:pt x="3971924" y="1835943"/>
                  </a:lnTo>
                  <a:lnTo>
                    <a:pt x="3967392" y="1858724"/>
                  </a:lnTo>
                  <a:lnTo>
                    <a:pt x="3965896" y="1862336"/>
                  </a:lnTo>
                  <a:lnTo>
                    <a:pt x="3964063" y="1865767"/>
                  </a:lnTo>
                  <a:lnTo>
                    <a:pt x="3961891" y="1869017"/>
                  </a:lnTo>
                  <a:lnTo>
                    <a:pt x="3959719" y="1872267"/>
                  </a:lnTo>
                  <a:lnTo>
                    <a:pt x="3945466" y="1885441"/>
                  </a:lnTo>
                  <a:lnTo>
                    <a:pt x="3942216" y="1887613"/>
                  </a:lnTo>
                  <a:lnTo>
                    <a:pt x="3912393" y="1895474"/>
                  </a:lnTo>
                  <a:lnTo>
                    <a:pt x="59531" y="1895474"/>
                  </a:lnTo>
                  <a:lnTo>
                    <a:pt x="23207" y="1883270"/>
                  </a:lnTo>
                  <a:lnTo>
                    <a:pt x="4531" y="1858724"/>
                  </a:lnTo>
                  <a:lnTo>
                    <a:pt x="3035" y="1855113"/>
                  </a:lnTo>
                  <a:lnTo>
                    <a:pt x="1906" y="1851391"/>
                  </a:lnTo>
                  <a:lnTo>
                    <a:pt x="1143" y="1847557"/>
                  </a:lnTo>
                  <a:lnTo>
                    <a:pt x="381" y="1843723"/>
                  </a:lnTo>
                  <a:lnTo>
                    <a:pt x="0" y="1839852"/>
                  </a:lnTo>
                  <a:lnTo>
                    <a:pt x="0" y="1835943"/>
                  </a:lnTo>
                  <a:close/>
                </a:path>
              </a:pathLst>
            </a:custGeom>
            <a:ln w="9524">
              <a:solidFill>
                <a:srgbClr val="F9C49E"/>
              </a:solidFill>
            </a:ln>
          </p:spPr>
          <p:txBody>
            <a:bodyPr wrap="square" lIns="0" tIns="0" rIns="0" bIns="0" rtlCol="0"/>
            <a:lstStyle/>
            <a:p>
              <a:endParaRPr sz="1851"/>
            </a:p>
          </p:txBody>
        </p:sp>
      </p:grpSp>
      <p:sp>
        <p:nvSpPr>
          <p:cNvPr id="6" name="object 6"/>
          <p:cNvSpPr txBox="1"/>
          <p:nvPr/>
        </p:nvSpPr>
        <p:spPr>
          <a:xfrm>
            <a:off x="3423857" y="1929237"/>
            <a:ext cx="3739896" cy="2101776"/>
          </a:xfrm>
          <a:prstGeom prst="rect">
            <a:avLst/>
          </a:prstGeom>
        </p:spPr>
        <p:txBody>
          <a:bodyPr vert="horz" wrap="square" lIns="0" tIns="17635" rIns="0" bIns="0" rtlCol="0">
            <a:spAutoFit/>
          </a:bodyPr>
          <a:lstStyle/>
          <a:p>
            <a:pPr marL="13063">
              <a:spcBef>
                <a:spcPts val="139"/>
              </a:spcBef>
            </a:pPr>
            <a:r>
              <a:rPr sz="2000" spc="36" dirty="0">
                <a:solidFill>
                  <a:srgbClr val="2A2E3C"/>
                </a:solidFill>
                <a:latin typeface="Cambria"/>
                <a:cs typeface="Cambria"/>
              </a:rPr>
              <a:t>Ja</a:t>
            </a:r>
            <a:r>
              <a:rPr sz="2000" spc="10" dirty="0">
                <a:solidFill>
                  <a:srgbClr val="2A2E3C"/>
                </a:solidFill>
                <a:latin typeface="Cambria"/>
                <a:cs typeface="Cambria"/>
              </a:rPr>
              <a:t>ri</a:t>
            </a:r>
            <a:r>
              <a:rPr sz="2000" spc="72" dirty="0">
                <a:solidFill>
                  <a:srgbClr val="2A2E3C"/>
                </a:solidFill>
                <a:latin typeface="Cambria"/>
                <a:cs typeface="Cambria"/>
              </a:rPr>
              <a:t>n</a:t>
            </a:r>
            <a:r>
              <a:rPr sz="2000" spc="108" dirty="0">
                <a:solidFill>
                  <a:srgbClr val="2A2E3C"/>
                </a:solidFill>
                <a:latin typeface="Cambria"/>
                <a:cs typeface="Cambria"/>
              </a:rPr>
              <a:t>g</a:t>
            </a:r>
            <a:r>
              <a:rPr sz="2000" spc="36" dirty="0">
                <a:solidFill>
                  <a:srgbClr val="2A2E3C"/>
                </a:solidFill>
                <a:latin typeface="Cambria"/>
                <a:cs typeface="Cambria"/>
              </a:rPr>
              <a:t>a</a:t>
            </a:r>
            <a:r>
              <a:rPr sz="2000" spc="154" dirty="0">
                <a:solidFill>
                  <a:srgbClr val="2A2E3C"/>
                </a:solidFill>
                <a:latin typeface="Cambria"/>
                <a:cs typeface="Cambria"/>
              </a:rPr>
              <a:t>n</a:t>
            </a:r>
            <a:r>
              <a:rPr sz="2000" spc="-195" dirty="0">
                <a:solidFill>
                  <a:srgbClr val="2A2E3C"/>
                </a:solidFill>
                <a:latin typeface="Cambria"/>
                <a:cs typeface="Cambria"/>
              </a:rPr>
              <a:t> </a:t>
            </a:r>
            <a:r>
              <a:rPr sz="2000" spc="180" dirty="0">
                <a:solidFill>
                  <a:srgbClr val="2A2E3C"/>
                </a:solidFill>
                <a:latin typeface="Cambria"/>
                <a:cs typeface="Cambria"/>
              </a:rPr>
              <a:t>S</a:t>
            </a:r>
            <a:r>
              <a:rPr sz="2000" spc="46" dirty="0">
                <a:solidFill>
                  <a:srgbClr val="2A2E3C"/>
                </a:solidFill>
                <a:latin typeface="Cambria"/>
                <a:cs typeface="Cambria"/>
              </a:rPr>
              <a:t>o</a:t>
            </a:r>
            <a:r>
              <a:rPr sz="2000" spc="62" dirty="0">
                <a:solidFill>
                  <a:srgbClr val="2A2E3C"/>
                </a:solidFill>
                <a:latin typeface="Cambria"/>
                <a:cs typeface="Cambria"/>
              </a:rPr>
              <a:t>s</a:t>
            </a:r>
            <a:r>
              <a:rPr sz="2000" spc="10" dirty="0">
                <a:solidFill>
                  <a:srgbClr val="2A2E3C"/>
                </a:solidFill>
                <a:latin typeface="Cambria"/>
                <a:cs typeface="Cambria"/>
              </a:rPr>
              <a:t>i</a:t>
            </a:r>
            <a:r>
              <a:rPr sz="2000" spc="36" dirty="0">
                <a:solidFill>
                  <a:srgbClr val="2A2E3C"/>
                </a:solidFill>
                <a:latin typeface="Cambria"/>
                <a:cs typeface="Cambria"/>
              </a:rPr>
              <a:t>a</a:t>
            </a:r>
            <a:r>
              <a:rPr sz="2000" spc="41" dirty="0">
                <a:solidFill>
                  <a:srgbClr val="2A2E3C"/>
                </a:solidFill>
                <a:latin typeface="Cambria"/>
                <a:cs typeface="Cambria"/>
              </a:rPr>
              <a:t>l</a:t>
            </a:r>
            <a:endParaRPr sz="2000" dirty="0">
              <a:latin typeface="Cambria"/>
              <a:cs typeface="Cambria"/>
            </a:endParaRPr>
          </a:p>
          <a:p>
            <a:pPr marL="13063" marR="5225">
              <a:lnSpc>
                <a:spcPct val="134300"/>
              </a:lnSpc>
              <a:spcBef>
                <a:spcPts val="1250"/>
              </a:spcBef>
            </a:pPr>
            <a:r>
              <a:rPr sz="1600" spc="-10" dirty="0">
                <a:solidFill>
                  <a:srgbClr val="2A2E3C"/>
                </a:solidFill>
                <a:latin typeface="Tahoma"/>
                <a:cs typeface="Tahoma"/>
              </a:rPr>
              <a:t>Jaringan </a:t>
            </a:r>
            <a:r>
              <a:rPr sz="1600" spc="36" dirty="0">
                <a:solidFill>
                  <a:srgbClr val="2A2E3C"/>
                </a:solidFill>
                <a:latin typeface="Tahoma"/>
                <a:cs typeface="Tahoma"/>
              </a:rPr>
              <a:t>sosial </a:t>
            </a:r>
            <a:r>
              <a:rPr sz="1600" spc="31" dirty="0">
                <a:solidFill>
                  <a:srgbClr val="2A2E3C"/>
                </a:solidFill>
                <a:latin typeface="Tahoma"/>
                <a:cs typeface="Tahoma"/>
              </a:rPr>
              <a:t>memungkinkan </a:t>
            </a:r>
            <a:r>
              <a:rPr sz="1600" spc="26" dirty="0">
                <a:solidFill>
                  <a:srgbClr val="2A2E3C"/>
                </a:solidFill>
                <a:latin typeface="Tahoma"/>
                <a:cs typeface="Tahoma"/>
              </a:rPr>
              <a:t>destinasi </a:t>
            </a:r>
            <a:r>
              <a:rPr sz="1600" spc="31" dirty="0">
                <a:solidFill>
                  <a:srgbClr val="2A2E3C"/>
                </a:solidFill>
                <a:latin typeface="Tahoma"/>
                <a:cs typeface="Tahoma"/>
              </a:rPr>
              <a:t> </a:t>
            </a:r>
            <a:r>
              <a:rPr sz="1600" spc="15" dirty="0">
                <a:solidFill>
                  <a:srgbClr val="2A2E3C"/>
                </a:solidFill>
                <a:latin typeface="Tahoma"/>
                <a:cs typeface="Tahoma"/>
              </a:rPr>
              <a:t>w</a:t>
            </a:r>
            <a:r>
              <a:rPr sz="1600" spc="36" dirty="0">
                <a:solidFill>
                  <a:srgbClr val="2A2E3C"/>
                </a:solidFill>
                <a:latin typeface="Tahoma"/>
                <a:cs typeface="Tahoma"/>
              </a:rPr>
              <a:t>i</a:t>
            </a:r>
            <a:r>
              <a:rPr sz="1600" spc="41" dirty="0">
                <a:solidFill>
                  <a:srgbClr val="2A2E3C"/>
                </a:solidFill>
                <a:latin typeface="Tahoma"/>
                <a:cs typeface="Tahoma"/>
              </a:rPr>
              <a:t>s</a:t>
            </a:r>
            <a:r>
              <a:rPr sz="1600" spc="10" dirty="0">
                <a:solidFill>
                  <a:srgbClr val="2A2E3C"/>
                </a:solidFill>
                <a:latin typeface="Tahoma"/>
                <a:cs typeface="Tahoma"/>
              </a:rPr>
              <a:t>a</a:t>
            </a:r>
            <a:r>
              <a:rPr sz="1600" spc="-36" dirty="0">
                <a:solidFill>
                  <a:srgbClr val="2A2E3C"/>
                </a:solidFill>
                <a:latin typeface="Tahoma"/>
                <a:cs typeface="Tahoma"/>
              </a:rPr>
              <a:t>t</a:t>
            </a:r>
            <a:r>
              <a:rPr sz="1600" spc="41" dirty="0">
                <a:solidFill>
                  <a:srgbClr val="2A2E3C"/>
                </a:solidFill>
                <a:latin typeface="Tahoma"/>
                <a:cs typeface="Tahoma"/>
              </a:rPr>
              <a:t>a</a:t>
            </a:r>
            <a:r>
              <a:rPr sz="1600" spc="-108" dirty="0">
                <a:solidFill>
                  <a:srgbClr val="2A2E3C"/>
                </a:solidFill>
                <a:latin typeface="Tahoma"/>
                <a:cs typeface="Tahoma"/>
              </a:rPr>
              <a:t> </a:t>
            </a:r>
            <a:r>
              <a:rPr sz="1600" spc="46" dirty="0">
                <a:solidFill>
                  <a:srgbClr val="2A2E3C"/>
                </a:solidFill>
                <a:latin typeface="Tahoma"/>
                <a:cs typeface="Tahoma"/>
              </a:rPr>
              <a:t>un</a:t>
            </a:r>
            <a:r>
              <a:rPr sz="1600" spc="-36" dirty="0">
                <a:solidFill>
                  <a:srgbClr val="2A2E3C"/>
                </a:solidFill>
                <a:latin typeface="Tahoma"/>
                <a:cs typeface="Tahoma"/>
              </a:rPr>
              <a:t>t</a:t>
            </a:r>
            <a:r>
              <a:rPr sz="1600" spc="46" dirty="0">
                <a:solidFill>
                  <a:srgbClr val="2A2E3C"/>
                </a:solidFill>
                <a:latin typeface="Tahoma"/>
                <a:cs typeface="Tahoma"/>
              </a:rPr>
              <a:t>u</a:t>
            </a:r>
            <a:r>
              <a:rPr sz="1600" spc="36" dirty="0">
                <a:solidFill>
                  <a:srgbClr val="2A2E3C"/>
                </a:solidFill>
                <a:latin typeface="Tahoma"/>
                <a:cs typeface="Tahoma"/>
              </a:rPr>
              <a:t>k</a:t>
            </a:r>
            <a:r>
              <a:rPr sz="1600" spc="-144" dirty="0">
                <a:solidFill>
                  <a:srgbClr val="2A2E3C"/>
                </a:solidFill>
                <a:latin typeface="Tahoma"/>
                <a:cs typeface="Tahoma"/>
              </a:rPr>
              <a:t> </a:t>
            </a:r>
            <a:r>
              <a:rPr sz="1600" spc="113" dirty="0">
                <a:solidFill>
                  <a:srgbClr val="2A2E3C"/>
                </a:solidFill>
                <a:latin typeface="Tahoma"/>
                <a:cs typeface="Tahoma"/>
              </a:rPr>
              <a:t>m</a:t>
            </a:r>
            <a:r>
              <a:rPr sz="1600" spc="5" dirty="0">
                <a:solidFill>
                  <a:srgbClr val="2A2E3C"/>
                </a:solidFill>
                <a:latin typeface="Tahoma"/>
                <a:cs typeface="Tahoma"/>
              </a:rPr>
              <a:t>e</a:t>
            </a:r>
            <a:r>
              <a:rPr sz="1600" spc="113" dirty="0">
                <a:solidFill>
                  <a:srgbClr val="2A2E3C"/>
                </a:solidFill>
                <a:latin typeface="Tahoma"/>
                <a:cs typeface="Tahoma"/>
              </a:rPr>
              <a:t>m</a:t>
            </a:r>
            <a:r>
              <a:rPr sz="1600" spc="10" dirty="0">
                <a:solidFill>
                  <a:srgbClr val="2A2E3C"/>
                </a:solidFill>
                <a:latin typeface="Tahoma"/>
                <a:cs typeface="Tahoma"/>
              </a:rPr>
              <a:t>a</a:t>
            </a:r>
            <a:r>
              <a:rPr sz="1600" spc="41" dirty="0">
                <a:solidFill>
                  <a:srgbClr val="2A2E3C"/>
                </a:solidFill>
                <a:latin typeface="Tahoma"/>
                <a:cs typeface="Tahoma"/>
              </a:rPr>
              <a:t>s</a:t>
            </a:r>
            <a:r>
              <a:rPr sz="1600" spc="10" dirty="0">
                <a:solidFill>
                  <a:srgbClr val="2A2E3C"/>
                </a:solidFill>
                <a:latin typeface="Tahoma"/>
                <a:cs typeface="Tahoma"/>
              </a:rPr>
              <a:t>ar</a:t>
            </a:r>
            <a:r>
              <a:rPr sz="1600" spc="-31" dirty="0">
                <a:solidFill>
                  <a:srgbClr val="2A2E3C"/>
                </a:solidFill>
                <a:latin typeface="Tahoma"/>
                <a:cs typeface="Tahoma"/>
              </a:rPr>
              <a:t>k</a:t>
            </a:r>
            <a:r>
              <a:rPr sz="1600" spc="10" dirty="0">
                <a:solidFill>
                  <a:srgbClr val="2A2E3C"/>
                </a:solidFill>
                <a:latin typeface="Tahoma"/>
                <a:cs typeface="Tahoma"/>
              </a:rPr>
              <a:t>a</a:t>
            </a:r>
            <a:r>
              <a:rPr sz="1600" spc="77" dirty="0">
                <a:solidFill>
                  <a:srgbClr val="2A2E3C"/>
                </a:solidFill>
                <a:latin typeface="Tahoma"/>
                <a:cs typeface="Tahoma"/>
              </a:rPr>
              <a:t>n</a:t>
            </a:r>
            <a:r>
              <a:rPr sz="1600" spc="-108" dirty="0">
                <a:solidFill>
                  <a:srgbClr val="2A2E3C"/>
                </a:solidFill>
                <a:latin typeface="Tahoma"/>
                <a:cs typeface="Tahoma"/>
              </a:rPr>
              <a:t> </a:t>
            </a:r>
            <a:r>
              <a:rPr sz="1600" spc="36" dirty="0">
                <a:solidFill>
                  <a:srgbClr val="2A2E3C"/>
                </a:solidFill>
                <a:latin typeface="Tahoma"/>
                <a:cs typeface="Tahoma"/>
              </a:rPr>
              <a:t>l</a:t>
            </a:r>
            <a:r>
              <a:rPr sz="1600" spc="10" dirty="0">
                <a:solidFill>
                  <a:srgbClr val="2A2E3C"/>
                </a:solidFill>
                <a:latin typeface="Tahoma"/>
                <a:cs typeface="Tahoma"/>
              </a:rPr>
              <a:t>a</a:t>
            </a:r>
            <a:r>
              <a:rPr sz="1600" spc="-31" dirty="0">
                <a:solidFill>
                  <a:srgbClr val="2A2E3C"/>
                </a:solidFill>
                <a:latin typeface="Tahoma"/>
                <a:cs typeface="Tahoma"/>
              </a:rPr>
              <a:t>y</a:t>
            </a:r>
            <a:r>
              <a:rPr sz="1600" spc="10" dirty="0">
                <a:solidFill>
                  <a:srgbClr val="2A2E3C"/>
                </a:solidFill>
                <a:latin typeface="Tahoma"/>
                <a:cs typeface="Tahoma"/>
              </a:rPr>
              <a:t>a</a:t>
            </a:r>
            <a:r>
              <a:rPr sz="1600" spc="46" dirty="0">
                <a:solidFill>
                  <a:srgbClr val="2A2E3C"/>
                </a:solidFill>
                <a:latin typeface="Tahoma"/>
                <a:cs typeface="Tahoma"/>
              </a:rPr>
              <a:t>n</a:t>
            </a:r>
            <a:r>
              <a:rPr sz="1600" spc="10" dirty="0">
                <a:solidFill>
                  <a:srgbClr val="2A2E3C"/>
                </a:solidFill>
                <a:latin typeface="Tahoma"/>
                <a:cs typeface="Tahoma"/>
              </a:rPr>
              <a:t>a</a:t>
            </a:r>
            <a:r>
              <a:rPr sz="1600" spc="77" dirty="0">
                <a:solidFill>
                  <a:srgbClr val="2A2E3C"/>
                </a:solidFill>
                <a:latin typeface="Tahoma"/>
                <a:cs typeface="Tahoma"/>
              </a:rPr>
              <a:t>n</a:t>
            </a:r>
            <a:r>
              <a:rPr sz="1600" spc="-108" dirty="0">
                <a:solidFill>
                  <a:srgbClr val="2A2E3C"/>
                </a:solidFill>
                <a:latin typeface="Tahoma"/>
                <a:cs typeface="Tahoma"/>
              </a:rPr>
              <a:t> </a:t>
            </a:r>
            <a:r>
              <a:rPr sz="1600" spc="113" dirty="0">
                <a:solidFill>
                  <a:srgbClr val="2A2E3C"/>
                </a:solidFill>
                <a:latin typeface="Tahoma"/>
                <a:cs typeface="Tahoma"/>
              </a:rPr>
              <a:t>m</a:t>
            </a:r>
            <a:r>
              <a:rPr sz="1600" spc="5" dirty="0">
                <a:solidFill>
                  <a:srgbClr val="2A2E3C"/>
                </a:solidFill>
                <a:latin typeface="Tahoma"/>
                <a:cs typeface="Tahoma"/>
              </a:rPr>
              <a:t>e</a:t>
            </a:r>
            <a:r>
              <a:rPr sz="1600" spc="10" dirty="0">
                <a:solidFill>
                  <a:srgbClr val="2A2E3C"/>
                </a:solidFill>
                <a:latin typeface="Tahoma"/>
                <a:cs typeface="Tahoma"/>
              </a:rPr>
              <a:t>r</a:t>
            </a:r>
            <a:r>
              <a:rPr sz="1600" spc="5" dirty="0">
                <a:solidFill>
                  <a:srgbClr val="2A2E3C"/>
                </a:solidFill>
                <a:latin typeface="Tahoma"/>
                <a:cs typeface="Tahoma"/>
              </a:rPr>
              <a:t>e</a:t>
            </a:r>
            <a:r>
              <a:rPr sz="1600" spc="-31" dirty="0">
                <a:solidFill>
                  <a:srgbClr val="2A2E3C"/>
                </a:solidFill>
                <a:latin typeface="Tahoma"/>
                <a:cs typeface="Tahoma"/>
              </a:rPr>
              <a:t>k</a:t>
            </a:r>
            <a:r>
              <a:rPr sz="1600" spc="31" dirty="0">
                <a:solidFill>
                  <a:srgbClr val="2A2E3C"/>
                </a:solidFill>
                <a:latin typeface="Tahoma"/>
                <a:cs typeface="Tahoma"/>
              </a:rPr>
              <a:t>a  </a:t>
            </a:r>
            <a:r>
              <a:rPr sz="1600" spc="41" dirty="0">
                <a:solidFill>
                  <a:srgbClr val="2A2E3C"/>
                </a:solidFill>
                <a:latin typeface="Tahoma"/>
                <a:cs typeface="Tahoma"/>
              </a:rPr>
              <a:t>s</a:t>
            </a:r>
            <a:r>
              <a:rPr sz="1600" spc="5" dirty="0">
                <a:solidFill>
                  <a:srgbClr val="2A2E3C"/>
                </a:solidFill>
                <a:latin typeface="Tahoma"/>
                <a:cs typeface="Tahoma"/>
              </a:rPr>
              <a:t>e</a:t>
            </a:r>
            <a:r>
              <a:rPr sz="1600" spc="21" dirty="0">
                <a:solidFill>
                  <a:srgbClr val="2A2E3C"/>
                </a:solidFill>
                <a:latin typeface="Tahoma"/>
                <a:cs typeface="Tahoma"/>
              </a:rPr>
              <a:t>c</a:t>
            </a:r>
            <a:r>
              <a:rPr sz="1600" spc="10" dirty="0">
                <a:solidFill>
                  <a:srgbClr val="2A2E3C"/>
                </a:solidFill>
                <a:latin typeface="Tahoma"/>
                <a:cs typeface="Tahoma"/>
              </a:rPr>
              <a:t>ar</a:t>
            </a:r>
            <a:r>
              <a:rPr sz="1600" spc="41" dirty="0">
                <a:solidFill>
                  <a:srgbClr val="2A2E3C"/>
                </a:solidFill>
                <a:latin typeface="Tahoma"/>
                <a:cs typeface="Tahoma"/>
              </a:rPr>
              <a:t>a</a:t>
            </a:r>
            <a:r>
              <a:rPr sz="1600" spc="-108" dirty="0">
                <a:solidFill>
                  <a:srgbClr val="2A2E3C"/>
                </a:solidFill>
                <a:latin typeface="Tahoma"/>
                <a:cs typeface="Tahoma"/>
              </a:rPr>
              <a:t> </a:t>
            </a:r>
            <a:r>
              <a:rPr sz="1600" spc="5" dirty="0">
                <a:solidFill>
                  <a:srgbClr val="2A2E3C"/>
                </a:solidFill>
                <a:latin typeface="Tahoma"/>
                <a:cs typeface="Tahoma"/>
              </a:rPr>
              <a:t>e</a:t>
            </a:r>
            <a:r>
              <a:rPr sz="1600" spc="-15" dirty="0">
                <a:solidFill>
                  <a:srgbClr val="2A2E3C"/>
                </a:solidFill>
                <a:latin typeface="Tahoma"/>
                <a:cs typeface="Tahoma"/>
              </a:rPr>
              <a:t>f</a:t>
            </a:r>
            <a:r>
              <a:rPr sz="1600" spc="5" dirty="0">
                <a:solidFill>
                  <a:srgbClr val="2A2E3C"/>
                </a:solidFill>
                <a:latin typeface="Tahoma"/>
                <a:cs typeface="Tahoma"/>
              </a:rPr>
              <a:t>e</a:t>
            </a:r>
            <a:r>
              <a:rPr sz="1600" spc="-31" dirty="0">
                <a:solidFill>
                  <a:srgbClr val="2A2E3C"/>
                </a:solidFill>
                <a:latin typeface="Tahoma"/>
                <a:cs typeface="Tahoma"/>
              </a:rPr>
              <a:t>k</a:t>
            </a:r>
            <a:r>
              <a:rPr sz="1600" spc="-36" dirty="0">
                <a:solidFill>
                  <a:srgbClr val="2A2E3C"/>
                </a:solidFill>
                <a:latin typeface="Tahoma"/>
                <a:cs typeface="Tahoma"/>
              </a:rPr>
              <a:t>t</a:t>
            </a:r>
            <a:r>
              <a:rPr sz="1600" spc="36" dirty="0">
                <a:solidFill>
                  <a:srgbClr val="2A2E3C"/>
                </a:solidFill>
                <a:latin typeface="Tahoma"/>
                <a:cs typeface="Tahoma"/>
              </a:rPr>
              <a:t>i</a:t>
            </a:r>
            <a:r>
              <a:rPr sz="1600" spc="21" dirty="0">
                <a:solidFill>
                  <a:srgbClr val="2A2E3C"/>
                </a:solidFill>
                <a:latin typeface="Tahoma"/>
                <a:cs typeface="Tahoma"/>
              </a:rPr>
              <a:t>f</a:t>
            </a:r>
            <a:r>
              <a:rPr sz="1600" spc="-108" dirty="0">
                <a:solidFill>
                  <a:srgbClr val="2A2E3C"/>
                </a:solidFill>
                <a:latin typeface="Tahoma"/>
                <a:cs typeface="Tahoma"/>
              </a:rPr>
              <a:t> </a:t>
            </a:r>
            <a:r>
              <a:rPr sz="1600" spc="46" dirty="0">
                <a:solidFill>
                  <a:srgbClr val="2A2E3C"/>
                </a:solidFill>
                <a:latin typeface="Tahoma"/>
                <a:cs typeface="Tahoma"/>
              </a:rPr>
              <a:t>d</a:t>
            </a:r>
            <a:r>
              <a:rPr sz="1600" spc="5" dirty="0">
                <a:solidFill>
                  <a:srgbClr val="2A2E3C"/>
                </a:solidFill>
                <a:latin typeface="Tahoma"/>
                <a:cs typeface="Tahoma"/>
              </a:rPr>
              <a:t>e</a:t>
            </a:r>
            <a:r>
              <a:rPr sz="1600" spc="46" dirty="0">
                <a:solidFill>
                  <a:srgbClr val="2A2E3C"/>
                </a:solidFill>
                <a:latin typeface="Tahoma"/>
                <a:cs typeface="Tahoma"/>
              </a:rPr>
              <a:t>n</a:t>
            </a:r>
            <a:r>
              <a:rPr sz="1600" spc="-26" dirty="0">
                <a:solidFill>
                  <a:srgbClr val="2A2E3C"/>
                </a:solidFill>
                <a:latin typeface="Tahoma"/>
                <a:cs typeface="Tahoma"/>
              </a:rPr>
              <a:t>g</a:t>
            </a:r>
            <a:r>
              <a:rPr sz="1600" spc="10" dirty="0">
                <a:solidFill>
                  <a:srgbClr val="2A2E3C"/>
                </a:solidFill>
                <a:latin typeface="Tahoma"/>
                <a:cs typeface="Tahoma"/>
              </a:rPr>
              <a:t>a</a:t>
            </a:r>
            <a:r>
              <a:rPr sz="1600" spc="77" dirty="0">
                <a:solidFill>
                  <a:srgbClr val="2A2E3C"/>
                </a:solidFill>
                <a:latin typeface="Tahoma"/>
                <a:cs typeface="Tahoma"/>
              </a:rPr>
              <a:t>n</a:t>
            </a:r>
            <a:r>
              <a:rPr sz="1600" spc="-108" dirty="0">
                <a:solidFill>
                  <a:srgbClr val="2A2E3C"/>
                </a:solidFill>
                <a:latin typeface="Tahoma"/>
                <a:cs typeface="Tahoma"/>
              </a:rPr>
              <a:t> </a:t>
            </a:r>
            <a:r>
              <a:rPr sz="1600" spc="113" dirty="0">
                <a:solidFill>
                  <a:srgbClr val="2A2E3C"/>
                </a:solidFill>
                <a:latin typeface="Tahoma"/>
                <a:cs typeface="Tahoma"/>
              </a:rPr>
              <a:t>m</a:t>
            </a:r>
            <a:r>
              <a:rPr sz="1600" spc="5" dirty="0">
                <a:solidFill>
                  <a:srgbClr val="2A2E3C"/>
                </a:solidFill>
                <a:latin typeface="Tahoma"/>
                <a:cs typeface="Tahoma"/>
              </a:rPr>
              <a:t>e</a:t>
            </a:r>
            <a:r>
              <a:rPr sz="1600" spc="46" dirty="0">
                <a:solidFill>
                  <a:srgbClr val="2A2E3C"/>
                </a:solidFill>
                <a:latin typeface="Tahoma"/>
                <a:cs typeface="Tahoma"/>
              </a:rPr>
              <a:t>n</a:t>
            </a:r>
            <a:r>
              <a:rPr sz="1600" spc="-26" dirty="0">
                <a:solidFill>
                  <a:srgbClr val="2A2E3C"/>
                </a:solidFill>
                <a:latin typeface="Tahoma"/>
                <a:cs typeface="Tahoma"/>
              </a:rPr>
              <a:t>gg</a:t>
            </a:r>
            <a:r>
              <a:rPr sz="1600" spc="46" dirty="0">
                <a:solidFill>
                  <a:srgbClr val="2A2E3C"/>
                </a:solidFill>
                <a:latin typeface="Tahoma"/>
                <a:cs typeface="Tahoma"/>
              </a:rPr>
              <a:t>un</a:t>
            </a:r>
            <a:r>
              <a:rPr sz="1600" spc="10" dirty="0">
                <a:solidFill>
                  <a:srgbClr val="2A2E3C"/>
                </a:solidFill>
                <a:latin typeface="Tahoma"/>
                <a:cs typeface="Tahoma"/>
              </a:rPr>
              <a:t>a</a:t>
            </a:r>
            <a:r>
              <a:rPr sz="1600" spc="-31" dirty="0">
                <a:solidFill>
                  <a:srgbClr val="2A2E3C"/>
                </a:solidFill>
                <a:latin typeface="Tahoma"/>
                <a:cs typeface="Tahoma"/>
              </a:rPr>
              <a:t>k</a:t>
            </a:r>
            <a:r>
              <a:rPr sz="1600" spc="10" dirty="0">
                <a:solidFill>
                  <a:srgbClr val="2A2E3C"/>
                </a:solidFill>
                <a:latin typeface="Tahoma"/>
                <a:cs typeface="Tahoma"/>
              </a:rPr>
              <a:t>a</a:t>
            </a:r>
            <a:r>
              <a:rPr sz="1600" spc="77" dirty="0">
                <a:solidFill>
                  <a:srgbClr val="2A2E3C"/>
                </a:solidFill>
                <a:latin typeface="Tahoma"/>
                <a:cs typeface="Tahoma"/>
              </a:rPr>
              <a:t>n</a:t>
            </a:r>
            <a:r>
              <a:rPr sz="1600" spc="-108" dirty="0">
                <a:solidFill>
                  <a:srgbClr val="2A2E3C"/>
                </a:solidFill>
                <a:latin typeface="Tahoma"/>
                <a:cs typeface="Tahoma"/>
              </a:rPr>
              <a:t> </a:t>
            </a:r>
            <a:r>
              <a:rPr sz="1600" spc="-31" dirty="0">
                <a:solidFill>
                  <a:srgbClr val="2A2E3C"/>
                </a:solidFill>
                <a:latin typeface="Tahoma"/>
                <a:cs typeface="Tahoma"/>
              </a:rPr>
              <a:t>k</a:t>
            </a:r>
            <a:r>
              <a:rPr sz="1600" spc="10" dirty="0">
                <a:solidFill>
                  <a:srgbClr val="2A2E3C"/>
                </a:solidFill>
                <a:latin typeface="Tahoma"/>
                <a:cs typeface="Tahoma"/>
              </a:rPr>
              <a:t>a</a:t>
            </a:r>
            <a:r>
              <a:rPr sz="1600" spc="-36" dirty="0">
                <a:solidFill>
                  <a:srgbClr val="2A2E3C"/>
                </a:solidFill>
                <a:latin typeface="Tahoma"/>
                <a:cs typeface="Tahoma"/>
              </a:rPr>
              <a:t>t</a:t>
            </a:r>
            <a:r>
              <a:rPr sz="1600" spc="41" dirty="0">
                <a:solidFill>
                  <a:srgbClr val="2A2E3C"/>
                </a:solidFill>
                <a:latin typeface="Tahoma"/>
                <a:cs typeface="Tahoma"/>
              </a:rPr>
              <a:t>a</a:t>
            </a:r>
            <a:r>
              <a:rPr sz="1600" spc="-108" dirty="0">
                <a:solidFill>
                  <a:srgbClr val="2A2E3C"/>
                </a:solidFill>
                <a:latin typeface="Tahoma"/>
                <a:cs typeface="Tahoma"/>
              </a:rPr>
              <a:t> </a:t>
            </a:r>
            <a:r>
              <a:rPr sz="1600" spc="-31" dirty="0">
                <a:solidFill>
                  <a:srgbClr val="2A2E3C"/>
                </a:solidFill>
                <a:latin typeface="Tahoma"/>
                <a:cs typeface="Tahoma"/>
              </a:rPr>
              <a:t>k</a:t>
            </a:r>
            <a:r>
              <a:rPr sz="1600" spc="46" dirty="0">
                <a:solidFill>
                  <a:srgbClr val="2A2E3C"/>
                </a:solidFill>
                <a:latin typeface="Tahoma"/>
                <a:cs typeface="Tahoma"/>
              </a:rPr>
              <a:t>un</a:t>
            </a:r>
            <a:r>
              <a:rPr sz="1600" spc="21" dirty="0">
                <a:solidFill>
                  <a:srgbClr val="2A2E3C"/>
                </a:solidFill>
                <a:latin typeface="Tahoma"/>
                <a:cs typeface="Tahoma"/>
              </a:rPr>
              <a:t>c</a:t>
            </a:r>
            <a:r>
              <a:rPr sz="1600" spc="41" dirty="0">
                <a:solidFill>
                  <a:srgbClr val="2A2E3C"/>
                </a:solidFill>
                <a:latin typeface="Tahoma"/>
                <a:cs typeface="Tahoma"/>
              </a:rPr>
              <a:t>i  </a:t>
            </a:r>
            <a:r>
              <a:rPr sz="1600" spc="46" dirty="0">
                <a:solidFill>
                  <a:srgbClr val="2A2E3C"/>
                </a:solidFill>
                <a:latin typeface="Tahoma"/>
                <a:cs typeface="Tahoma"/>
              </a:rPr>
              <a:t>d</a:t>
            </a:r>
            <a:r>
              <a:rPr sz="1600" spc="10" dirty="0">
                <a:solidFill>
                  <a:srgbClr val="2A2E3C"/>
                </a:solidFill>
                <a:latin typeface="Tahoma"/>
                <a:cs typeface="Tahoma"/>
              </a:rPr>
              <a:t>a</a:t>
            </a:r>
            <a:r>
              <a:rPr sz="1600" spc="77" dirty="0">
                <a:solidFill>
                  <a:srgbClr val="2A2E3C"/>
                </a:solidFill>
                <a:latin typeface="Tahoma"/>
                <a:cs typeface="Tahoma"/>
              </a:rPr>
              <a:t>n</a:t>
            </a:r>
            <a:r>
              <a:rPr sz="1600" spc="-108" dirty="0">
                <a:solidFill>
                  <a:srgbClr val="2A2E3C"/>
                </a:solidFill>
                <a:latin typeface="Tahoma"/>
                <a:cs typeface="Tahoma"/>
              </a:rPr>
              <a:t> </a:t>
            </a:r>
            <a:r>
              <a:rPr sz="1600" spc="10" dirty="0">
                <a:solidFill>
                  <a:srgbClr val="2A2E3C"/>
                </a:solidFill>
                <a:latin typeface="Tahoma"/>
                <a:cs typeface="Tahoma"/>
              </a:rPr>
              <a:t>a</a:t>
            </a:r>
            <a:r>
              <a:rPr sz="1600" spc="36" dirty="0">
                <a:solidFill>
                  <a:srgbClr val="2A2E3C"/>
                </a:solidFill>
                <a:latin typeface="Tahoma"/>
                <a:cs typeface="Tahoma"/>
              </a:rPr>
              <a:t>l</a:t>
            </a:r>
            <a:r>
              <a:rPr sz="1600" spc="-26" dirty="0">
                <a:solidFill>
                  <a:srgbClr val="2A2E3C"/>
                </a:solidFill>
                <a:latin typeface="Tahoma"/>
                <a:cs typeface="Tahoma"/>
              </a:rPr>
              <a:t>g</a:t>
            </a:r>
            <a:r>
              <a:rPr sz="1600" spc="62" dirty="0">
                <a:solidFill>
                  <a:srgbClr val="2A2E3C"/>
                </a:solidFill>
                <a:latin typeface="Tahoma"/>
                <a:cs typeface="Tahoma"/>
              </a:rPr>
              <a:t>o</a:t>
            </a:r>
            <a:r>
              <a:rPr sz="1600" spc="10" dirty="0">
                <a:solidFill>
                  <a:srgbClr val="2A2E3C"/>
                </a:solidFill>
                <a:latin typeface="Tahoma"/>
                <a:cs typeface="Tahoma"/>
              </a:rPr>
              <a:t>r</a:t>
            </a:r>
            <a:r>
              <a:rPr sz="1600" spc="36" dirty="0">
                <a:solidFill>
                  <a:srgbClr val="2A2E3C"/>
                </a:solidFill>
                <a:latin typeface="Tahoma"/>
                <a:cs typeface="Tahoma"/>
              </a:rPr>
              <a:t>i</a:t>
            </a:r>
            <a:r>
              <a:rPr sz="1600" spc="-36" dirty="0">
                <a:solidFill>
                  <a:srgbClr val="2A2E3C"/>
                </a:solidFill>
                <a:latin typeface="Tahoma"/>
                <a:cs typeface="Tahoma"/>
              </a:rPr>
              <a:t>t</a:t>
            </a:r>
            <a:r>
              <a:rPr sz="1600" spc="113" dirty="0">
                <a:solidFill>
                  <a:srgbClr val="2A2E3C"/>
                </a:solidFill>
                <a:latin typeface="Tahoma"/>
                <a:cs typeface="Tahoma"/>
              </a:rPr>
              <a:t>m</a:t>
            </a:r>
            <a:r>
              <a:rPr sz="1600" spc="46" dirty="0">
                <a:solidFill>
                  <a:srgbClr val="2A2E3C"/>
                </a:solidFill>
                <a:latin typeface="Tahoma"/>
                <a:cs typeface="Tahoma"/>
              </a:rPr>
              <a:t>e</a:t>
            </a:r>
            <a:r>
              <a:rPr sz="1600" spc="-113" dirty="0">
                <a:solidFill>
                  <a:srgbClr val="2A2E3C"/>
                </a:solidFill>
                <a:latin typeface="Tahoma"/>
                <a:cs typeface="Tahoma"/>
              </a:rPr>
              <a:t> </a:t>
            </a:r>
            <a:r>
              <a:rPr sz="1600" spc="-31" dirty="0">
                <a:solidFill>
                  <a:srgbClr val="2A2E3C"/>
                </a:solidFill>
                <a:latin typeface="Tahoma"/>
                <a:cs typeface="Tahoma"/>
              </a:rPr>
              <a:t>y</a:t>
            </a:r>
            <a:r>
              <a:rPr sz="1600" spc="10" dirty="0">
                <a:solidFill>
                  <a:srgbClr val="2A2E3C"/>
                </a:solidFill>
                <a:latin typeface="Tahoma"/>
                <a:cs typeface="Tahoma"/>
              </a:rPr>
              <a:t>a</a:t>
            </a:r>
            <a:r>
              <a:rPr sz="1600" spc="46" dirty="0">
                <a:solidFill>
                  <a:srgbClr val="2A2E3C"/>
                </a:solidFill>
                <a:latin typeface="Tahoma"/>
                <a:cs typeface="Tahoma"/>
              </a:rPr>
              <a:t>n</a:t>
            </a:r>
            <a:r>
              <a:rPr sz="1600" spc="-15" dirty="0">
                <a:solidFill>
                  <a:srgbClr val="2A2E3C"/>
                </a:solidFill>
                <a:latin typeface="Tahoma"/>
                <a:cs typeface="Tahoma"/>
              </a:rPr>
              <a:t>g</a:t>
            </a:r>
            <a:r>
              <a:rPr sz="1600" spc="-87" dirty="0">
                <a:solidFill>
                  <a:srgbClr val="2A2E3C"/>
                </a:solidFill>
                <a:latin typeface="Tahoma"/>
                <a:cs typeface="Tahoma"/>
              </a:rPr>
              <a:t> </a:t>
            </a:r>
            <a:r>
              <a:rPr sz="1600" spc="41" dirty="0">
                <a:solidFill>
                  <a:srgbClr val="2A2E3C"/>
                </a:solidFill>
                <a:latin typeface="Tahoma"/>
                <a:cs typeface="Tahoma"/>
              </a:rPr>
              <a:t>s</a:t>
            </a:r>
            <a:r>
              <a:rPr sz="1600" spc="5" dirty="0">
                <a:solidFill>
                  <a:srgbClr val="2A2E3C"/>
                </a:solidFill>
                <a:latin typeface="Tahoma"/>
                <a:cs typeface="Tahoma"/>
              </a:rPr>
              <a:t>e</a:t>
            </a:r>
            <a:r>
              <a:rPr sz="1600" spc="41" dirty="0">
                <a:solidFill>
                  <a:srgbClr val="2A2E3C"/>
                </a:solidFill>
                <a:latin typeface="Tahoma"/>
                <a:cs typeface="Tahoma"/>
              </a:rPr>
              <a:t>s</a:t>
            </a:r>
            <a:r>
              <a:rPr sz="1600" spc="46" dirty="0">
                <a:solidFill>
                  <a:srgbClr val="2A2E3C"/>
                </a:solidFill>
                <a:latin typeface="Tahoma"/>
                <a:cs typeface="Tahoma"/>
              </a:rPr>
              <a:t>u</a:t>
            </a:r>
            <a:r>
              <a:rPr sz="1600" spc="10" dirty="0">
                <a:solidFill>
                  <a:srgbClr val="2A2E3C"/>
                </a:solidFill>
                <a:latin typeface="Tahoma"/>
                <a:cs typeface="Tahoma"/>
              </a:rPr>
              <a:t>a</a:t>
            </a:r>
            <a:r>
              <a:rPr sz="1600" spc="36" dirty="0">
                <a:solidFill>
                  <a:srgbClr val="2A2E3C"/>
                </a:solidFill>
                <a:latin typeface="Tahoma"/>
                <a:cs typeface="Tahoma"/>
              </a:rPr>
              <a:t>i</a:t>
            </a:r>
            <a:r>
              <a:rPr sz="1600" spc="-57" dirty="0">
                <a:solidFill>
                  <a:srgbClr val="2A2E3C"/>
                </a:solidFill>
                <a:latin typeface="Tahoma"/>
                <a:cs typeface="Tahoma"/>
              </a:rPr>
              <a:t>.</a:t>
            </a:r>
            <a:endParaRPr sz="1600" dirty="0">
              <a:latin typeface="Tahoma"/>
              <a:cs typeface="Tahoma"/>
            </a:endParaRPr>
          </a:p>
        </p:txBody>
      </p:sp>
      <p:grpSp>
        <p:nvGrpSpPr>
          <p:cNvPr id="7" name="object 7"/>
          <p:cNvGrpSpPr/>
          <p:nvPr/>
        </p:nvGrpSpPr>
        <p:grpSpPr>
          <a:xfrm>
            <a:off x="7403373" y="1567542"/>
            <a:ext cx="4824486" cy="2810095"/>
            <a:chOff x="5800723" y="1523999"/>
            <a:chExt cx="3990975" cy="1905000"/>
          </a:xfrm>
        </p:grpSpPr>
        <p:sp>
          <p:nvSpPr>
            <p:cNvPr id="8" name="object 8"/>
            <p:cNvSpPr/>
            <p:nvPr/>
          </p:nvSpPr>
          <p:spPr>
            <a:xfrm>
              <a:off x="5806081" y="1529357"/>
              <a:ext cx="3980815" cy="1894839"/>
            </a:xfrm>
            <a:custGeom>
              <a:avLst/>
              <a:gdLst/>
              <a:ahLst/>
              <a:cxnLst/>
              <a:rect l="l" t="t" r="r" b="b"/>
              <a:pathLst>
                <a:path w="3980815" h="1894839">
                  <a:moveTo>
                    <a:pt x="3925192" y="1894284"/>
                  </a:moveTo>
                  <a:lnTo>
                    <a:pt x="55066" y="1894284"/>
                  </a:lnTo>
                  <a:lnTo>
                    <a:pt x="51233" y="1893906"/>
                  </a:lnTo>
                  <a:lnTo>
                    <a:pt x="14525" y="1874285"/>
                  </a:lnTo>
                  <a:lnTo>
                    <a:pt x="0" y="1839217"/>
                  </a:lnTo>
                  <a:lnTo>
                    <a:pt x="0" y="1835348"/>
                  </a:lnTo>
                  <a:lnTo>
                    <a:pt x="0" y="55066"/>
                  </a:lnTo>
                  <a:lnTo>
                    <a:pt x="19998" y="14525"/>
                  </a:lnTo>
                  <a:lnTo>
                    <a:pt x="55066" y="0"/>
                  </a:lnTo>
                  <a:lnTo>
                    <a:pt x="3925192" y="0"/>
                  </a:lnTo>
                  <a:lnTo>
                    <a:pt x="3965732" y="19998"/>
                  </a:lnTo>
                  <a:lnTo>
                    <a:pt x="3980259" y="55066"/>
                  </a:lnTo>
                  <a:lnTo>
                    <a:pt x="3980259" y="1839217"/>
                  </a:lnTo>
                  <a:lnTo>
                    <a:pt x="3960259" y="1879758"/>
                  </a:lnTo>
                  <a:lnTo>
                    <a:pt x="3929025" y="1893906"/>
                  </a:lnTo>
                  <a:lnTo>
                    <a:pt x="3925192" y="1894284"/>
                  </a:lnTo>
                  <a:close/>
                </a:path>
              </a:pathLst>
            </a:custGeom>
            <a:solidFill>
              <a:srgbClr val="FBE2CF"/>
            </a:solidFill>
          </p:spPr>
          <p:txBody>
            <a:bodyPr wrap="square" lIns="0" tIns="0" rIns="0" bIns="0" rtlCol="0"/>
            <a:lstStyle/>
            <a:p>
              <a:endParaRPr sz="1851"/>
            </a:p>
          </p:txBody>
        </p:sp>
        <p:sp>
          <p:nvSpPr>
            <p:cNvPr id="9" name="object 9"/>
            <p:cNvSpPr/>
            <p:nvPr/>
          </p:nvSpPr>
          <p:spPr>
            <a:xfrm>
              <a:off x="5805486" y="1528762"/>
              <a:ext cx="3981450" cy="1895475"/>
            </a:xfrm>
            <a:custGeom>
              <a:avLst/>
              <a:gdLst/>
              <a:ahLst/>
              <a:cxnLst/>
              <a:rect l="l" t="t" r="r" b="b"/>
              <a:pathLst>
                <a:path w="3981450" h="1895475">
                  <a:moveTo>
                    <a:pt x="0" y="1835943"/>
                  </a:moveTo>
                  <a:lnTo>
                    <a:pt x="0" y="59531"/>
                  </a:lnTo>
                  <a:lnTo>
                    <a:pt x="0" y="55622"/>
                  </a:lnTo>
                  <a:lnTo>
                    <a:pt x="381" y="51750"/>
                  </a:lnTo>
                  <a:lnTo>
                    <a:pt x="1143" y="47917"/>
                  </a:lnTo>
                  <a:lnTo>
                    <a:pt x="1905" y="44083"/>
                  </a:lnTo>
                  <a:lnTo>
                    <a:pt x="3035" y="40360"/>
                  </a:lnTo>
                  <a:lnTo>
                    <a:pt x="4531" y="36749"/>
                  </a:lnTo>
                  <a:lnTo>
                    <a:pt x="6026" y="33138"/>
                  </a:lnTo>
                  <a:lnTo>
                    <a:pt x="7861" y="29707"/>
                  </a:lnTo>
                  <a:lnTo>
                    <a:pt x="10032" y="26457"/>
                  </a:lnTo>
                  <a:lnTo>
                    <a:pt x="12204" y="23207"/>
                  </a:lnTo>
                  <a:lnTo>
                    <a:pt x="14672" y="20200"/>
                  </a:lnTo>
                  <a:lnTo>
                    <a:pt x="17436" y="17436"/>
                  </a:lnTo>
                  <a:lnTo>
                    <a:pt x="20200" y="14672"/>
                  </a:lnTo>
                  <a:lnTo>
                    <a:pt x="23207" y="12204"/>
                  </a:lnTo>
                  <a:lnTo>
                    <a:pt x="26457" y="10032"/>
                  </a:lnTo>
                  <a:lnTo>
                    <a:pt x="29707" y="7860"/>
                  </a:lnTo>
                  <a:lnTo>
                    <a:pt x="47917" y="1143"/>
                  </a:lnTo>
                  <a:lnTo>
                    <a:pt x="51751" y="381"/>
                  </a:lnTo>
                  <a:lnTo>
                    <a:pt x="55622" y="0"/>
                  </a:lnTo>
                  <a:lnTo>
                    <a:pt x="59531" y="0"/>
                  </a:lnTo>
                  <a:lnTo>
                    <a:pt x="3921919" y="0"/>
                  </a:lnTo>
                  <a:lnTo>
                    <a:pt x="3925827" y="0"/>
                  </a:lnTo>
                  <a:lnTo>
                    <a:pt x="3929698" y="381"/>
                  </a:lnTo>
                  <a:lnTo>
                    <a:pt x="3933531" y="1143"/>
                  </a:lnTo>
                  <a:lnTo>
                    <a:pt x="3937366" y="1906"/>
                  </a:lnTo>
                  <a:lnTo>
                    <a:pt x="3969245" y="23207"/>
                  </a:lnTo>
                  <a:lnTo>
                    <a:pt x="3971415" y="26457"/>
                  </a:lnTo>
                  <a:lnTo>
                    <a:pt x="3973587" y="29707"/>
                  </a:lnTo>
                  <a:lnTo>
                    <a:pt x="3975421" y="33138"/>
                  </a:lnTo>
                  <a:lnTo>
                    <a:pt x="3976917" y="36749"/>
                  </a:lnTo>
                  <a:lnTo>
                    <a:pt x="3978414" y="40360"/>
                  </a:lnTo>
                  <a:lnTo>
                    <a:pt x="3979543" y="44083"/>
                  </a:lnTo>
                  <a:lnTo>
                    <a:pt x="3980304" y="47917"/>
                  </a:lnTo>
                  <a:lnTo>
                    <a:pt x="3981068" y="51750"/>
                  </a:lnTo>
                  <a:lnTo>
                    <a:pt x="3981450" y="55622"/>
                  </a:lnTo>
                  <a:lnTo>
                    <a:pt x="3981450" y="59531"/>
                  </a:lnTo>
                  <a:lnTo>
                    <a:pt x="3981450" y="1835943"/>
                  </a:lnTo>
                  <a:lnTo>
                    <a:pt x="3981450" y="1839852"/>
                  </a:lnTo>
                  <a:lnTo>
                    <a:pt x="3981068" y="1843723"/>
                  </a:lnTo>
                  <a:lnTo>
                    <a:pt x="3980306" y="1847557"/>
                  </a:lnTo>
                  <a:lnTo>
                    <a:pt x="3979543" y="1851391"/>
                  </a:lnTo>
                  <a:lnTo>
                    <a:pt x="3978414" y="1855113"/>
                  </a:lnTo>
                  <a:lnTo>
                    <a:pt x="3976917" y="1858724"/>
                  </a:lnTo>
                  <a:lnTo>
                    <a:pt x="3975421" y="1862336"/>
                  </a:lnTo>
                  <a:lnTo>
                    <a:pt x="3954991" y="1885441"/>
                  </a:lnTo>
                  <a:lnTo>
                    <a:pt x="3951741" y="1887613"/>
                  </a:lnTo>
                  <a:lnTo>
                    <a:pt x="3921919" y="1895474"/>
                  </a:lnTo>
                  <a:lnTo>
                    <a:pt x="59531" y="1895474"/>
                  </a:lnTo>
                  <a:lnTo>
                    <a:pt x="26457" y="1885441"/>
                  </a:lnTo>
                  <a:lnTo>
                    <a:pt x="23207" y="1883270"/>
                  </a:lnTo>
                  <a:lnTo>
                    <a:pt x="20200" y="1880802"/>
                  </a:lnTo>
                  <a:lnTo>
                    <a:pt x="17436" y="1878038"/>
                  </a:lnTo>
                  <a:lnTo>
                    <a:pt x="14672" y="1875274"/>
                  </a:lnTo>
                  <a:lnTo>
                    <a:pt x="4531" y="1858724"/>
                  </a:lnTo>
                  <a:lnTo>
                    <a:pt x="3035" y="1855113"/>
                  </a:lnTo>
                  <a:lnTo>
                    <a:pt x="1905" y="1851391"/>
                  </a:lnTo>
                  <a:lnTo>
                    <a:pt x="1143" y="1847557"/>
                  </a:lnTo>
                  <a:lnTo>
                    <a:pt x="381" y="1843723"/>
                  </a:lnTo>
                  <a:lnTo>
                    <a:pt x="0" y="1839852"/>
                  </a:lnTo>
                  <a:lnTo>
                    <a:pt x="0" y="1835943"/>
                  </a:lnTo>
                  <a:close/>
                </a:path>
              </a:pathLst>
            </a:custGeom>
            <a:ln w="9524">
              <a:solidFill>
                <a:srgbClr val="F9C49E"/>
              </a:solidFill>
            </a:ln>
          </p:spPr>
          <p:txBody>
            <a:bodyPr wrap="square" lIns="0" tIns="0" rIns="0" bIns="0" rtlCol="0"/>
            <a:lstStyle/>
            <a:p>
              <a:endParaRPr sz="1851"/>
            </a:p>
          </p:txBody>
        </p:sp>
      </p:grpSp>
      <p:sp>
        <p:nvSpPr>
          <p:cNvPr id="10" name="object 10"/>
          <p:cNvSpPr txBox="1"/>
          <p:nvPr/>
        </p:nvSpPr>
        <p:spPr>
          <a:xfrm>
            <a:off x="7577682" y="1725930"/>
            <a:ext cx="4060344" cy="1993284"/>
          </a:xfrm>
          <a:prstGeom prst="rect">
            <a:avLst/>
          </a:prstGeom>
        </p:spPr>
        <p:txBody>
          <a:bodyPr vert="horz" wrap="square" lIns="0" tIns="17635" rIns="0" bIns="0" rtlCol="0">
            <a:spAutoFit/>
          </a:bodyPr>
          <a:lstStyle/>
          <a:p>
            <a:pPr marL="13063">
              <a:spcBef>
                <a:spcPts val="139"/>
              </a:spcBef>
            </a:pPr>
            <a:r>
              <a:rPr sz="2400" spc="62" dirty="0">
                <a:solidFill>
                  <a:srgbClr val="2A2E3C"/>
                </a:solidFill>
                <a:latin typeface="Cambria"/>
                <a:cs typeface="Cambria"/>
              </a:rPr>
              <a:t>B</a:t>
            </a:r>
            <a:r>
              <a:rPr sz="2400" spc="10" dirty="0">
                <a:solidFill>
                  <a:srgbClr val="2A2E3C"/>
                </a:solidFill>
                <a:latin typeface="Cambria"/>
                <a:cs typeface="Cambria"/>
              </a:rPr>
              <a:t>i</a:t>
            </a:r>
            <a:r>
              <a:rPr sz="2400" spc="139" dirty="0">
                <a:solidFill>
                  <a:srgbClr val="2A2E3C"/>
                </a:solidFill>
                <a:latin typeface="Cambria"/>
                <a:cs typeface="Cambria"/>
              </a:rPr>
              <a:t>g</a:t>
            </a:r>
            <a:r>
              <a:rPr sz="2400" spc="-149" dirty="0">
                <a:solidFill>
                  <a:srgbClr val="2A2E3C"/>
                </a:solidFill>
                <a:latin typeface="Cambria"/>
                <a:cs typeface="Cambria"/>
              </a:rPr>
              <a:t> </a:t>
            </a:r>
            <a:r>
              <a:rPr sz="2400" spc="57" dirty="0">
                <a:solidFill>
                  <a:srgbClr val="2A2E3C"/>
                </a:solidFill>
                <a:latin typeface="Cambria"/>
                <a:cs typeface="Cambria"/>
              </a:rPr>
              <a:t>D</a:t>
            </a:r>
            <a:r>
              <a:rPr sz="2400" spc="36" dirty="0">
                <a:solidFill>
                  <a:srgbClr val="2A2E3C"/>
                </a:solidFill>
                <a:latin typeface="Cambria"/>
                <a:cs typeface="Cambria"/>
              </a:rPr>
              <a:t>a</a:t>
            </a:r>
            <a:r>
              <a:rPr sz="2400" spc="-15" dirty="0">
                <a:solidFill>
                  <a:srgbClr val="2A2E3C"/>
                </a:solidFill>
                <a:latin typeface="Cambria"/>
                <a:cs typeface="Cambria"/>
              </a:rPr>
              <a:t>t</a:t>
            </a:r>
            <a:r>
              <a:rPr sz="2400" spc="123" dirty="0">
                <a:solidFill>
                  <a:srgbClr val="2A2E3C"/>
                </a:solidFill>
                <a:latin typeface="Cambria"/>
                <a:cs typeface="Cambria"/>
              </a:rPr>
              <a:t>a</a:t>
            </a:r>
            <a:endParaRPr sz="2400" dirty="0">
              <a:latin typeface="Cambria"/>
              <a:cs typeface="Cambria"/>
            </a:endParaRPr>
          </a:p>
          <a:p>
            <a:pPr marL="13063" marR="5225">
              <a:lnSpc>
                <a:spcPct val="134300"/>
              </a:lnSpc>
              <a:spcBef>
                <a:spcPts val="1250"/>
              </a:spcBef>
            </a:pPr>
            <a:r>
              <a:rPr spc="77" dirty="0">
                <a:solidFill>
                  <a:srgbClr val="2A2E3C"/>
                </a:solidFill>
                <a:latin typeface="Tahoma"/>
                <a:cs typeface="Tahoma"/>
              </a:rPr>
              <a:t>B</a:t>
            </a:r>
            <a:r>
              <a:rPr spc="36" dirty="0">
                <a:solidFill>
                  <a:srgbClr val="2A2E3C"/>
                </a:solidFill>
                <a:latin typeface="Tahoma"/>
                <a:cs typeface="Tahoma"/>
              </a:rPr>
              <a:t>i</a:t>
            </a:r>
            <a:r>
              <a:rPr spc="-15" dirty="0">
                <a:solidFill>
                  <a:srgbClr val="2A2E3C"/>
                </a:solidFill>
                <a:latin typeface="Tahoma"/>
                <a:cs typeface="Tahoma"/>
              </a:rPr>
              <a:t>g</a:t>
            </a:r>
            <a:r>
              <a:rPr spc="-87"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36" dirty="0">
                <a:solidFill>
                  <a:srgbClr val="2A2E3C"/>
                </a:solidFill>
                <a:latin typeface="Tahoma"/>
                <a:cs typeface="Tahoma"/>
              </a:rPr>
              <a:t>t</a:t>
            </a:r>
            <a:r>
              <a:rPr spc="41" dirty="0">
                <a:solidFill>
                  <a:srgbClr val="2A2E3C"/>
                </a:solidFill>
                <a:latin typeface="Tahoma"/>
                <a:cs typeface="Tahoma"/>
              </a:rPr>
              <a:t>a</a:t>
            </a:r>
            <a:r>
              <a:rPr spc="-108"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b</a:t>
            </a:r>
            <a:r>
              <a:rPr spc="10" dirty="0">
                <a:solidFill>
                  <a:srgbClr val="2A2E3C"/>
                </a:solidFill>
                <a:latin typeface="Tahoma"/>
                <a:cs typeface="Tahoma"/>
              </a:rPr>
              <a:t>a</a:t>
            </a:r>
            <a:r>
              <a:rPr spc="46" dirty="0">
                <a:solidFill>
                  <a:srgbClr val="2A2E3C"/>
                </a:solidFill>
                <a:latin typeface="Tahoma"/>
                <a:cs typeface="Tahoma"/>
              </a:rPr>
              <a:t>n</a:t>
            </a:r>
            <a:r>
              <a:rPr spc="-36" dirty="0">
                <a:solidFill>
                  <a:srgbClr val="2A2E3C"/>
                </a:solidFill>
                <a:latin typeface="Tahoma"/>
                <a:cs typeface="Tahoma"/>
              </a:rPr>
              <a:t>t</a:t>
            </a:r>
            <a:r>
              <a:rPr spc="77" dirty="0">
                <a:solidFill>
                  <a:srgbClr val="2A2E3C"/>
                </a:solidFill>
                <a:latin typeface="Tahoma"/>
                <a:cs typeface="Tahoma"/>
              </a:rPr>
              <a:t>u</a:t>
            </a:r>
            <a:r>
              <a:rPr spc="-108" dirty="0">
                <a:solidFill>
                  <a:srgbClr val="2A2E3C"/>
                </a:solidFill>
                <a:latin typeface="Tahoma"/>
                <a:cs typeface="Tahoma"/>
              </a:rPr>
              <a:t> </a:t>
            </a:r>
            <a:r>
              <a:rPr spc="46" dirty="0">
                <a:solidFill>
                  <a:srgbClr val="2A2E3C"/>
                </a:solidFill>
                <a:latin typeface="Tahoma"/>
                <a:cs typeface="Tahoma"/>
              </a:rPr>
              <a:t>p</a:t>
            </a:r>
            <a:r>
              <a:rPr spc="5" dirty="0">
                <a:solidFill>
                  <a:srgbClr val="2A2E3C"/>
                </a:solidFill>
                <a:latin typeface="Tahoma"/>
                <a:cs typeface="Tahoma"/>
              </a:rPr>
              <a:t>e</a:t>
            </a:r>
            <a:r>
              <a:rPr spc="10" dirty="0">
                <a:solidFill>
                  <a:srgbClr val="2A2E3C"/>
                </a:solidFill>
                <a:latin typeface="Tahoma"/>
                <a:cs typeface="Tahoma"/>
              </a:rPr>
              <a:t>r</a:t>
            </a:r>
            <a:r>
              <a:rPr spc="46" dirty="0">
                <a:solidFill>
                  <a:srgbClr val="2A2E3C"/>
                </a:solidFill>
                <a:latin typeface="Tahoma"/>
                <a:cs typeface="Tahoma"/>
              </a:rPr>
              <a:t>u</a:t>
            </a:r>
            <a:r>
              <a:rPr spc="41" dirty="0">
                <a:solidFill>
                  <a:srgbClr val="2A2E3C"/>
                </a:solidFill>
                <a:latin typeface="Tahoma"/>
                <a:cs typeface="Tahoma"/>
              </a:rPr>
              <a:t>s</a:t>
            </a:r>
            <a:r>
              <a:rPr spc="10" dirty="0">
                <a:solidFill>
                  <a:srgbClr val="2A2E3C"/>
                </a:solidFill>
                <a:latin typeface="Tahoma"/>
                <a:cs typeface="Tahoma"/>
              </a:rPr>
              <a:t>a</a:t>
            </a:r>
            <a:r>
              <a:rPr spc="46" dirty="0">
                <a:solidFill>
                  <a:srgbClr val="2A2E3C"/>
                </a:solidFill>
                <a:latin typeface="Tahoma"/>
                <a:cs typeface="Tahoma"/>
              </a:rPr>
              <a:t>h</a:t>
            </a:r>
            <a:r>
              <a:rPr spc="10" dirty="0">
                <a:solidFill>
                  <a:srgbClr val="2A2E3C"/>
                </a:solidFill>
                <a:latin typeface="Tahoma"/>
                <a:cs typeface="Tahoma"/>
              </a:rPr>
              <a:t>aa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p</a:t>
            </a:r>
            <a:r>
              <a:rPr spc="10" dirty="0">
                <a:solidFill>
                  <a:srgbClr val="2A2E3C"/>
                </a:solidFill>
                <a:latin typeface="Tahoma"/>
                <a:cs typeface="Tahoma"/>
              </a:rPr>
              <a:t>ar</a:t>
            </a:r>
            <a:r>
              <a:rPr spc="36" dirty="0">
                <a:solidFill>
                  <a:srgbClr val="2A2E3C"/>
                </a:solidFill>
                <a:latin typeface="Tahoma"/>
                <a:cs typeface="Tahoma"/>
              </a:rPr>
              <a:t>i</a:t>
            </a:r>
            <a:r>
              <a:rPr spc="15" dirty="0">
                <a:solidFill>
                  <a:srgbClr val="2A2E3C"/>
                </a:solidFill>
                <a:latin typeface="Tahoma"/>
                <a:cs typeface="Tahoma"/>
              </a:rPr>
              <a:t>w</a:t>
            </a:r>
            <a:r>
              <a:rPr spc="36" dirty="0">
                <a:solidFill>
                  <a:srgbClr val="2A2E3C"/>
                </a:solidFill>
                <a:latin typeface="Tahoma"/>
                <a:cs typeface="Tahoma"/>
              </a:rPr>
              <a:t>i</a:t>
            </a:r>
            <a:r>
              <a:rPr spc="41" dirty="0">
                <a:solidFill>
                  <a:srgbClr val="2A2E3C"/>
                </a:solidFill>
                <a:latin typeface="Tahoma"/>
                <a:cs typeface="Tahoma"/>
              </a:rPr>
              <a:t>s</a:t>
            </a:r>
            <a:r>
              <a:rPr spc="10" dirty="0">
                <a:solidFill>
                  <a:srgbClr val="2A2E3C"/>
                </a:solidFill>
                <a:latin typeface="Tahoma"/>
                <a:cs typeface="Tahoma"/>
              </a:rPr>
              <a:t>a</a:t>
            </a:r>
            <a:r>
              <a:rPr spc="-36" dirty="0">
                <a:solidFill>
                  <a:srgbClr val="2A2E3C"/>
                </a:solidFill>
                <a:latin typeface="Tahoma"/>
                <a:cs typeface="Tahoma"/>
              </a:rPr>
              <a:t>t</a:t>
            </a:r>
            <a:r>
              <a:rPr spc="31" dirty="0">
                <a:solidFill>
                  <a:srgbClr val="2A2E3C"/>
                </a:solidFill>
                <a:latin typeface="Tahoma"/>
                <a:cs typeface="Tahoma"/>
              </a:rPr>
              <a:t>a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p</a:t>
            </a:r>
            <a:r>
              <a:rPr spc="5" dirty="0">
                <a:solidFill>
                  <a:srgbClr val="2A2E3C"/>
                </a:solidFill>
                <a:latin typeface="Tahoma"/>
                <a:cs typeface="Tahoma"/>
              </a:rPr>
              <a:t>e</a:t>
            </a:r>
            <a:r>
              <a:rPr spc="10" dirty="0">
                <a:solidFill>
                  <a:srgbClr val="2A2E3C"/>
                </a:solidFill>
                <a:latin typeface="Tahoma"/>
                <a:cs typeface="Tahoma"/>
              </a:rPr>
              <a:t>r</a:t>
            </a:r>
            <a:r>
              <a:rPr spc="62" dirty="0">
                <a:solidFill>
                  <a:srgbClr val="2A2E3C"/>
                </a:solidFill>
                <a:latin typeface="Tahoma"/>
                <a:cs typeface="Tahoma"/>
              </a:rPr>
              <a:t>o</a:t>
            </a:r>
            <a:r>
              <a:rPr spc="36" dirty="0">
                <a:solidFill>
                  <a:srgbClr val="2A2E3C"/>
                </a:solidFill>
                <a:latin typeface="Tahoma"/>
                <a:cs typeface="Tahoma"/>
              </a:rPr>
              <a:t>l</a:t>
            </a:r>
            <a:r>
              <a:rPr spc="5" dirty="0">
                <a:solidFill>
                  <a:srgbClr val="2A2E3C"/>
                </a:solidFill>
                <a:latin typeface="Tahoma"/>
                <a:cs typeface="Tahoma"/>
              </a:rPr>
              <a:t>e</a:t>
            </a:r>
            <a:r>
              <a:rPr spc="77" dirty="0">
                <a:solidFill>
                  <a:srgbClr val="2A2E3C"/>
                </a:solidFill>
                <a:latin typeface="Tahoma"/>
                <a:cs typeface="Tahoma"/>
              </a:rPr>
              <a:t>h</a:t>
            </a:r>
            <a:r>
              <a:rPr spc="-108" dirty="0">
                <a:solidFill>
                  <a:srgbClr val="2A2E3C"/>
                </a:solidFill>
                <a:latin typeface="Tahoma"/>
                <a:cs typeface="Tahoma"/>
              </a:rPr>
              <a:t> </a:t>
            </a:r>
            <a:r>
              <a:rPr spc="36" dirty="0">
                <a:solidFill>
                  <a:srgbClr val="2A2E3C"/>
                </a:solidFill>
                <a:latin typeface="Tahoma"/>
                <a:cs typeface="Tahoma"/>
              </a:rPr>
              <a:t>i</a:t>
            </a:r>
            <a:r>
              <a:rPr spc="46" dirty="0">
                <a:solidFill>
                  <a:srgbClr val="2A2E3C"/>
                </a:solidFill>
                <a:latin typeface="Tahoma"/>
                <a:cs typeface="Tahoma"/>
              </a:rPr>
              <a:t>n</a:t>
            </a:r>
            <a:r>
              <a:rPr spc="-15" dirty="0">
                <a:solidFill>
                  <a:srgbClr val="2A2E3C"/>
                </a:solidFill>
                <a:latin typeface="Tahoma"/>
                <a:cs typeface="Tahoma"/>
              </a:rPr>
              <a:t>f</a:t>
            </a:r>
            <a:r>
              <a:rPr spc="62" dirty="0">
                <a:solidFill>
                  <a:srgbClr val="2A2E3C"/>
                </a:solidFill>
                <a:latin typeface="Tahoma"/>
                <a:cs typeface="Tahoma"/>
              </a:rPr>
              <a:t>o</a:t>
            </a:r>
            <a:r>
              <a:rPr spc="10" dirty="0">
                <a:solidFill>
                  <a:srgbClr val="2A2E3C"/>
                </a:solidFill>
                <a:latin typeface="Tahoma"/>
                <a:cs typeface="Tahoma"/>
              </a:rPr>
              <a:t>r</a:t>
            </a:r>
            <a:r>
              <a:rPr spc="113" dirty="0">
                <a:solidFill>
                  <a:srgbClr val="2A2E3C"/>
                </a:solidFill>
                <a:latin typeface="Tahoma"/>
                <a:cs typeface="Tahoma"/>
              </a:rPr>
              <a:t>m</a:t>
            </a:r>
            <a:r>
              <a:rPr spc="10" dirty="0">
                <a:solidFill>
                  <a:srgbClr val="2A2E3C"/>
                </a:solidFill>
                <a:latin typeface="Tahoma"/>
                <a:cs typeface="Tahoma"/>
              </a:rPr>
              <a:t>a</a:t>
            </a:r>
            <a:r>
              <a:rPr spc="41" dirty="0">
                <a:solidFill>
                  <a:srgbClr val="2A2E3C"/>
                </a:solidFill>
                <a:latin typeface="Tahoma"/>
                <a:cs typeface="Tahoma"/>
              </a:rPr>
              <a:t>s</a:t>
            </a:r>
            <a:r>
              <a:rPr spc="31" dirty="0">
                <a:solidFill>
                  <a:srgbClr val="2A2E3C"/>
                </a:solidFill>
                <a:latin typeface="Tahoma"/>
                <a:cs typeface="Tahoma"/>
              </a:rPr>
              <a:t>i</a:t>
            </a:r>
            <a:r>
              <a:rPr spc="-72" dirty="0">
                <a:solidFill>
                  <a:srgbClr val="2A2E3C"/>
                </a:solidFill>
                <a:latin typeface="Tahoma"/>
                <a:cs typeface="Tahoma"/>
              </a:rPr>
              <a:t> </a:t>
            </a:r>
            <a:r>
              <a:rPr spc="46" dirty="0">
                <a:solidFill>
                  <a:srgbClr val="2A2E3C"/>
                </a:solidFill>
                <a:latin typeface="Tahoma"/>
                <a:cs typeface="Tahoma"/>
              </a:rPr>
              <a:t>p</a:t>
            </a:r>
            <a:r>
              <a:rPr spc="5" dirty="0">
                <a:solidFill>
                  <a:srgbClr val="2A2E3C"/>
                </a:solidFill>
                <a:latin typeface="Tahoma"/>
                <a:cs typeface="Tahoma"/>
              </a:rPr>
              <a:t>e</a:t>
            </a:r>
            <a:r>
              <a:rPr spc="46" dirty="0">
                <a:solidFill>
                  <a:srgbClr val="2A2E3C"/>
                </a:solidFill>
                <a:latin typeface="Tahoma"/>
                <a:cs typeface="Tahoma"/>
              </a:rPr>
              <a:t>n</a:t>
            </a:r>
            <a:r>
              <a:rPr spc="-36" dirty="0">
                <a:solidFill>
                  <a:srgbClr val="2A2E3C"/>
                </a:solidFill>
                <a:latin typeface="Tahoma"/>
                <a:cs typeface="Tahoma"/>
              </a:rPr>
              <a:t>t</a:t>
            </a:r>
            <a:r>
              <a:rPr spc="36" dirty="0">
                <a:solidFill>
                  <a:srgbClr val="2A2E3C"/>
                </a:solidFill>
                <a:latin typeface="Tahoma"/>
                <a:cs typeface="Tahoma"/>
              </a:rPr>
              <a:t>i</a:t>
            </a:r>
            <a:r>
              <a:rPr spc="46" dirty="0">
                <a:solidFill>
                  <a:srgbClr val="2A2E3C"/>
                </a:solidFill>
                <a:latin typeface="Tahoma"/>
                <a:cs typeface="Tahoma"/>
              </a:rPr>
              <a:t>n</a:t>
            </a:r>
            <a:r>
              <a:rPr spc="-15" dirty="0">
                <a:solidFill>
                  <a:srgbClr val="2A2E3C"/>
                </a:solidFill>
                <a:latin typeface="Tahoma"/>
                <a:cs typeface="Tahoma"/>
              </a:rPr>
              <a:t>g</a:t>
            </a:r>
            <a:r>
              <a:rPr spc="-87" dirty="0">
                <a:solidFill>
                  <a:srgbClr val="2A2E3C"/>
                </a:solidFill>
                <a:latin typeface="Tahoma"/>
                <a:cs typeface="Tahoma"/>
              </a:rPr>
              <a:t> </a:t>
            </a:r>
            <a:r>
              <a:rPr spc="-31" dirty="0">
                <a:solidFill>
                  <a:srgbClr val="2A2E3C"/>
                </a:solidFill>
                <a:latin typeface="Tahoma"/>
                <a:cs typeface="Tahoma"/>
              </a:rPr>
              <a:t>y</a:t>
            </a:r>
            <a:r>
              <a:rPr spc="10" dirty="0">
                <a:solidFill>
                  <a:srgbClr val="2A2E3C"/>
                </a:solidFill>
                <a:latin typeface="Tahoma"/>
                <a:cs typeface="Tahoma"/>
              </a:rPr>
              <a:t>a</a:t>
            </a:r>
            <a:r>
              <a:rPr spc="46" dirty="0">
                <a:solidFill>
                  <a:srgbClr val="2A2E3C"/>
                </a:solidFill>
                <a:latin typeface="Tahoma"/>
                <a:cs typeface="Tahoma"/>
              </a:rPr>
              <a:t>n</a:t>
            </a:r>
            <a:r>
              <a:rPr spc="-10" dirty="0">
                <a:solidFill>
                  <a:srgbClr val="2A2E3C"/>
                </a:solidFill>
                <a:latin typeface="Tahoma"/>
                <a:cs typeface="Tahoma"/>
              </a:rPr>
              <a:t>g  </a:t>
            </a:r>
            <a:r>
              <a:rPr spc="26" dirty="0">
                <a:solidFill>
                  <a:srgbClr val="2A2E3C"/>
                </a:solidFill>
                <a:latin typeface="Tahoma"/>
                <a:cs typeface="Tahoma"/>
              </a:rPr>
              <a:t>diperlukan</a:t>
            </a:r>
            <a:r>
              <a:rPr spc="-103" dirty="0">
                <a:solidFill>
                  <a:srgbClr val="2A2E3C"/>
                </a:solidFill>
                <a:latin typeface="Tahoma"/>
                <a:cs typeface="Tahoma"/>
              </a:rPr>
              <a:t> </a:t>
            </a:r>
            <a:r>
              <a:rPr spc="26" dirty="0">
                <a:solidFill>
                  <a:srgbClr val="2A2E3C"/>
                </a:solidFill>
                <a:latin typeface="Tahoma"/>
                <a:cs typeface="Tahoma"/>
              </a:rPr>
              <a:t>untuk</a:t>
            </a:r>
            <a:r>
              <a:rPr spc="-139" dirty="0">
                <a:solidFill>
                  <a:srgbClr val="2A2E3C"/>
                </a:solidFill>
                <a:latin typeface="Tahoma"/>
                <a:cs typeface="Tahoma"/>
              </a:rPr>
              <a:t> </a:t>
            </a:r>
            <a:r>
              <a:rPr spc="51" dirty="0">
                <a:solidFill>
                  <a:srgbClr val="2A2E3C"/>
                </a:solidFill>
                <a:latin typeface="Tahoma"/>
                <a:cs typeface="Tahoma"/>
              </a:rPr>
              <a:t>membuat</a:t>
            </a:r>
            <a:r>
              <a:rPr spc="-134" dirty="0">
                <a:solidFill>
                  <a:srgbClr val="2A2E3C"/>
                </a:solidFill>
                <a:latin typeface="Tahoma"/>
                <a:cs typeface="Tahoma"/>
              </a:rPr>
              <a:t> </a:t>
            </a:r>
            <a:r>
              <a:rPr spc="21" dirty="0">
                <a:solidFill>
                  <a:srgbClr val="2A2E3C"/>
                </a:solidFill>
                <a:latin typeface="Tahoma"/>
                <a:cs typeface="Tahoma"/>
              </a:rPr>
              <a:t>keputusan</a:t>
            </a:r>
            <a:r>
              <a:rPr spc="-103" dirty="0">
                <a:solidFill>
                  <a:srgbClr val="2A2E3C"/>
                </a:solidFill>
                <a:latin typeface="Tahoma"/>
                <a:cs typeface="Tahoma"/>
              </a:rPr>
              <a:t> </a:t>
            </a:r>
            <a:r>
              <a:rPr spc="41" dirty="0">
                <a:solidFill>
                  <a:srgbClr val="2A2E3C"/>
                </a:solidFill>
                <a:latin typeface="Tahoma"/>
                <a:cs typeface="Tahoma"/>
              </a:rPr>
              <a:t>bisnis </a:t>
            </a:r>
            <a:r>
              <a:rPr spc="-417" dirty="0">
                <a:solidFill>
                  <a:srgbClr val="2A2E3C"/>
                </a:solidFill>
                <a:latin typeface="Tahoma"/>
                <a:cs typeface="Tahoma"/>
              </a:rPr>
              <a:t> </a:t>
            </a:r>
            <a:r>
              <a:rPr dirty="0">
                <a:solidFill>
                  <a:srgbClr val="2A2E3C"/>
                </a:solidFill>
                <a:latin typeface="Tahoma"/>
                <a:cs typeface="Tahoma"/>
              </a:rPr>
              <a:t>yang</a:t>
            </a:r>
            <a:r>
              <a:rPr spc="-93" dirty="0">
                <a:solidFill>
                  <a:srgbClr val="2A2E3C"/>
                </a:solidFill>
                <a:latin typeface="Tahoma"/>
                <a:cs typeface="Tahoma"/>
              </a:rPr>
              <a:t> </a:t>
            </a:r>
            <a:r>
              <a:rPr spc="-10" dirty="0">
                <a:solidFill>
                  <a:srgbClr val="2A2E3C"/>
                </a:solidFill>
                <a:latin typeface="Tahoma"/>
                <a:cs typeface="Tahoma"/>
              </a:rPr>
              <a:t>tepat.</a:t>
            </a:r>
            <a:endParaRPr dirty="0">
              <a:latin typeface="Tahoma"/>
              <a:cs typeface="Tahoma"/>
            </a:endParaRPr>
          </a:p>
        </p:txBody>
      </p:sp>
      <p:grpSp>
        <p:nvGrpSpPr>
          <p:cNvPr id="11" name="object 11"/>
          <p:cNvGrpSpPr/>
          <p:nvPr/>
        </p:nvGrpSpPr>
        <p:grpSpPr>
          <a:xfrm>
            <a:off x="2802288" y="5034995"/>
            <a:ext cx="4512912" cy="2561056"/>
            <a:chOff x="1647824" y="3600449"/>
            <a:chExt cx="3981450" cy="2171700"/>
          </a:xfrm>
        </p:grpSpPr>
        <p:sp>
          <p:nvSpPr>
            <p:cNvPr id="12" name="object 12"/>
            <p:cNvSpPr/>
            <p:nvPr/>
          </p:nvSpPr>
          <p:spPr>
            <a:xfrm>
              <a:off x="1653182" y="3605807"/>
              <a:ext cx="3971290" cy="2161540"/>
            </a:xfrm>
            <a:custGeom>
              <a:avLst/>
              <a:gdLst/>
              <a:ahLst/>
              <a:cxnLst/>
              <a:rect l="l" t="t" r="r" b="b"/>
              <a:pathLst>
                <a:path w="3971290" h="2161540">
                  <a:moveTo>
                    <a:pt x="3915668" y="2160983"/>
                  </a:moveTo>
                  <a:lnTo>
                    <a:pt x="55066" y="2160983"/>
                  </a:lnTo>
                  <a:lnTo>
                    <a:pt x="51233" y="2160606"/>
                  </a:lnTo>
                  <a:lnTo>
                    <a:pt x="14525" y="2140984"/>
                  </a:lnTo>
                  <a:lnTo>
                    <a:pt x="0" y="2105917"/>
                  </a:lnTo>
                  <a:lnTo>
                    <a:pt x="0" y="2102047"/>
                  </a:lnTo>
                  <a:lnTo>
                    <a:pt x="0" y="55065"/>
                  </a:lnTo>
                  <a:lnTo>
                    <a:pt x="19998" y="14524"/>
                  </a:lnTo>
                  <a:lnTo>
                    <a:pt x="55066" y="0"/>
                  </a:lnTo>
                  <a:lnTo>
                    <a:pt x="3915668" y="0"/>
                  </a:lnTo>
                  <a:lnTo>
                    <a:pt x="3956208" y="19997"/>
                  </a:lnTo>
                  <a:lnTo>
                    <a:pt x="3970734" y="55065"/>
                  </a:lnTo>
                  <a:lnTo>
                    <a:pt x="3970734" y="2105917"/>
                  </a:lnTo>
                  <a:lnTo>
                    <a:pt x="3950735" y="2146457"/>
                  </a:lnTo>
                  <a:lnTo>
                    <a:pt x="3919500" y="2160606"/>
                  </a:lnTo>
                  <a:lnTo>
                    <a:pt x="3915668" y="2160983"/>
                  </a:lnTo>
                  <a:close/>
                </a:path>
              </a:pathLst>
            </a:custGeom>
            <a:solidFill>
              <a:srgbClr val="FBE2CF"/>
            </a:solidFill>
          </p:spPr>
          <p:txBody>
            <a:bodyPr wrap="square" lIns="0" tIns="0" rIns="0" bIns="0" rtlCol="0"/>
            <a:lstStyle/>
            <a:p>
              <a:endParaRPr sz="1851"/>
            </a:p>
          </p:txBody>
        </p:sp>
        <p:sp>
          <p:nvSpPr>
            <p:cNvPr id="13" name="object 13"/>
            <p:cNvSpPr/>
            <p:nvPr/>
          </p:nvSpPr>
          <p:spPr>
            <a:xfrm>
              <a:off x="1652587" y="3605212"/>
              <a:ext cx="3971925" cy="2162175"/>
            </a:xfrm>
            <a:custGeom>
              <a:avLst/>
              <a:gdLst/>
              <a:ahLst/>
              <a:cxnLst/>
              <a:rect l="l" t="t" r="r" b="b"/>
              <a:pathLst>
                <a:path w="3971925" h="2162175">
                  <a:moveTo>
                    <a:pt x="0" y="2102643"/>
                  </a:moveTo>
                  <a:lnTo>
                    <a:pt x="0" y="59531"/>
                  </a:lnTo>
                  <a:lnTo>
                    <a:pt x="0" y="55622"/>
                  </a:lnTo>
                  <a:lnTo>
                    <a:pt x="381" y="51750"/>
                  </a:lnTo>
                  <a:lnTo>
                    <a:pt x="1143" y="47917"/>
                  </a:lnTo>
                  <a:lnTo>
                    <a:pt x="1906" y="44083"/>
                  </a:lnTo>
                  <a:lnTo>
                    <a:pt x="3035" y="40360"/>
                  </a:lnTo>
                  <a:lnTo>
                    <a:pt x="4531" y="36749"/>
                  </a:lnTo>
                  <a:lnTo>
                    <a:pt x="6027" y="33137"/>
                  </a:lnTo>
                  <a:lnTo>
                    <a:pt x="7861" y="29706"/>
                  </a:lnTo>
                  <a:lnTo>
                    <a:pt x="10032" y="26456"/>
                  </a:lnTo>
                  <a:lnTo>
                    <a:pt x="12204" y="23206"/>
                  </a:lnTo>
                  <a:lnTo>
                    <a:pt x="14672" y="20199"/>
                  </a:lnTo>
                  <a:lnTo>
                    <a:pt x="17436" y="17435"/>
                  </a:lnTo>
                  <a:lnTo>
                    <a:pt x="20200" y="14671"/>
                  </a:lnTo>
                  <a:lnTo>
                    <a:pt x="36749" y="4531"/>
                  </a:lnTo>
                  <a:lnTo>
                    <a:pt x="40360" y="3035"/>
                  </a:lnTo>
                  <a:lnTo>
                    <a:pt x="44083" y="1906"/>
                  </a:lnTo>
                  <a:lnTo>
                    <a:pt x="47917" y="1143"/>
                  </a:lnTo>
                  <a:lnTo>
                    <a:pt x="51751" y="381"/>
                  </a:lnTo>
                  <a:lnTo>
                    <a:pt x="55622" y="0"/>
                  </a:lnTo>
                  <a:lnTo>
                    <a:pt x="59531" y="0"/>
                  </a:lnTo>
                  <a:lnTo>
                    <a:pt x="3912393" y="0"/>
                  </a:lnTo>
                  <a:lnTo>
                    <a:pt x="3916302" y="0"/>
                  </a:lnTo>
                  <a:lnTo>
                    <a:pt x="3920173" y="381"/>
                  </a:lnTo>
                  <a:lnTo>
                    <a:pt x="3954488" y="17435"/>
                  </a:lnTo>
                  <a:lnTo>
                    <a:pt x="3961891" y="26456"/>
                  </a:lnTo>
                  <a:lnTo>
                    <a:pt x="3964063" y="29706"/>
                  </a:lnTo>
                  <a:lnTo>
                    <a:pt x="3965896" y="33137"/>
                  </a:lnTo>
                  <a:lnTo>
                    <a:pt x="3967392" y="36749"/>
                  </a:lnTo>
                  <a:lnTo>
                    <a:pt x="3968888" y="40360"/>
                  </a:lnTo>
                  <a:lnTo>
                    <a:pt x="3971924" y="59531"/>
                  </a:lnTo>
                  <a:lnTo>
                    <a:pt x="3971924" y="2102643"/>
                  </a:lnTo>
                  <a:lnTo>
                    <a:pt x="3967392" y="2125423"/>
                  </a:lnTo>
                  <a:lnTo>
                    <a:pt x="3965896" y="2129034"/>
                  </a:lnTo>
                  <a:lnTo>
                    <a:pt x="3964063" y="2132465"/>
                  </a:lnTo>
                  <a:lnTo>
                    <a:pt x="3961891" y="2135715"/>
                  </a:lnTo>
                  <a:lnTo>
                    <a:pt x="3959719" y="2138966"/>
                  </a:lnTo>
                  <a:lnTo>
                    <a:pt x="3945466" y="2152141"/>
                  </a:lnTo>
                  <a:lnTo>
                    <a:pt x="3942216" y="2154312"/>
                  </a:lnTo>
                  <a:lnTo>
                    <a:pt x="3912393" y="2162174"/>
                  </a:lnTo>
                  <a:lnTo>
                    <a:pt x="59531" y="2162174"/>
                  </a:lnTo>
                  <a:lnTo>
                    <a:pt x="36749" y="2157641"/>
                  </a:lnTo>
                  <a:lnTo>
                    <a:pt x="33138" y="2156146"/>
                  </a:lnTo>
                  <a:lnTo>
                    <a:pt x="29707" y="2154312"/>
                  </a:lnTo>
                  <a:lnTo>
                    <a:pt x="26457" y="2152140"/>
                  </a:lnTo>
                  <a:lnTo>
                    <a:pt x="23207" y="2149969"/>
                  </a:lnTo>
                  <a:lnTo>
                    <a:pt x="20200" y="2147501"/>
                  </a:lnTo>
                  <a:lnTo>
                    <a:pt x="17436" y="2144737"/>
                  </a:lnTo>
                  <a:lnTo>
                    <a:pt x="14672" y="2141973"/>
                  </a:lnTo>
                  <a:lnTo>
                    <a:pt x="4531" y="2125423"/>
                  </a:lnTo>
                  <a:lnTo>
                    <a:pt x="3035" y="2121812"/>
                  </a:lnTo>
                  <a:lnTo>
                    <a:pt x="1906" y="2118090"/>
                  </a:lnTo>
                  <a:lnTo>
                    <a:pt x="1143" y="2114256"/>
                  </a:lnTo>
                  <a:lnTo>
                    <a:pt x="381" y="2110423"/>
                  </a:lnTo>
                  <a:lnTo>
                    <a:pt x="0" y="2106552"/>
                  </a:lnTo>
                  <a:lnTo>
                    <a:pt x="0" y="2102643"/>
                  </a:lnTo>
                  <a:close/>
                </a:path>
              </a:pathLst>
            </a:custGeom>
            <a:ln w="9524">
              <a:solidFill>
                <a:srgbClr val="F9C49E"/>
              </a:solidFill>
            </a:ln>
          </p:spPr>
          <p:txBody>
            <a:bodyPr wrap="square" lIns="0" tIns="0" rIns="0" bIns="0" rtlCol="0"/>
            <a:lstStyle/>
            <a:p>
              <a:endParaRPr sz="1851"/>
            </a:p>
          </p:txBody>
        </p:sp>
      </p:grpSp>
      <p:sp>
        <p:nvSpPr>
          <p:cNvPr id="14" name="object 14"/>
          <p:cNvSpPr txBox="1"/>
          <p:nvPr/>
        </p:nvSpPr>
        <p:spPr>
          <a:xfrm>
            <a:off x="3113859" y="5209546"/>
            <a:ext cx="4206740" cy="2351395"/>
          </a:xfrm>
          <a:prstGeom prst="rect">
            <a:avLst/>
          </a:prstGeom>
        </p:spPr>
        <p:txBody>
          <a:bodyPr vert="horz" wrap="square" lIns="0" tIns="17635" rIns="0" bIns="0" rtlCol="0">
            <a:spAutoFit/>
          </a:bodyPr>
          <a:lstStyle/>
          <a:p>
            <a:pPr marL="13063">
              <a:spcBef>
                <a:spcPts val="139"/>
              </a:spcBef>
            </a:pPr>
            <a:r>
              <a:rPr sz="2400" spc="103" dirty="0">
                <a:solidFill>
                  <a:srgbClr val="2A2E3C"/>
                </a:solidFill>
                <a:latin typeface="Cambria"/>
                <a:cs typeface="Cambria"/>
              </a:rPr>
              <a:t>M</a:t>
            </a:r>
            <a:r>
              <a:rPr sz="2400" spc="46" dirty="0">
                <a:solidFill>
                  <a:srgbClr val="2A2E3C"/>
                </a:solidFill>
                <a:latin typeface="Cambria"/>
                <a:cs typeface="Cambria"/>
              </a:rPr>
              <a:t>o</a:t>
            </a:r>
            <a:r>
              <a:rPr sz="2400" spc="15" dirty="0">
                <a:solidFill>
                  <a:srgbClr val="2A2E3C"/>
                </a:solidFill>
                <a:latin typeface="Cambria"/>
                <a:cs typeface="Cambria"/>
              </a:rPr>
              <a:t>b</a:t>
            </a:r>
            <a:r>
              <a:rPr sz="2400" spc="10" dirty="0">
                <a:solidFill>
                  <a:srgbClr val="2A2E3C"/>
                </a:solidFill>
                <a:latin typeface="Cambria"/>
                <a:cs typeface="Cambria"/>
              </a:rPr>
              <a:t>i</a:t>
            </a:r>
            <a:r>
              <a:rPr sz="2400" spc="21" dirty="0">
                <a:solidFill>
                  <a:srgbClr val="2A2E3C"/>
                </a:solidFill>
                <a:latin typeface="Cambria"/>
                <a:cs typeface="Cambria"/>
              </a:rPr>
              <a:t>l</a:t>
            </a:r>
            <a:r>
              <a:rPr sz="2400" spc="298" dirty="0">
                <a:solidFill>
                  <a:srgbClr val="2A2E3C"/>
                </a:solidFill>
                <a:latin typeface="Cambria"/>
                <a:cs typeface="Cambria"/>
              </a:rPr>
              <a:t>e</a:t>
            </a:r>
            <a:r>
              <a:rPr sz="2400" spc="5" dirty="0">
                <a:solidFill>
                  <a:srgbClr val="2A2E3C"/>
                </a:solidFill>
                <a:latin typeface="Cambria"/>
                <a:cs typeface="Cambria"/>
              </a:rPr>
              <a:t>d</a:t>
            </a:r>
            <a:r>
              <a:rPr sz="2400" spc="36" dirty="0">
                <a:solidFill>
                  <a:srgbClr val="2A2E3C"/>
                </a:solidFill>
                <a:latin typeface="Cambria"/>
                <a:cs typeface="Cambria"/>
              </a:rPr>
              <a:t>a</a:t>
            </a:r>
            <a:r>
              <a:rPr sz="2400" spc="154" dirty="0">
                <a:solidFill>
                  <a:srgbClr val="2A2E3C"/>
                </a:solidFill>
                <a:latin typeface="Cambria"/>
                <a:cs typeface="Cambria"/>
              </a:rPr>
              <a:t>n</a:t>
            </a:r>
            <a:r>
              <a:rPr sz="2400" spc="-195" dirty="0">
                <a:solidFill>
                  <a:srgbClr val="2A2E3C"/>
                </a:solidFill>
                <a:latin typeface="Cambria"/>
                <a:cs typeface="Cambria"/>
              </a:rPr>
              <a:t> </a:t>
            </a:r>
            <a:r>
              <a:rPr sz="2400" spc="-10" dirty="0">
                <a:solidFill>
                  <a:srgbClr val="2A2E3C"/>
                </a:solidFill>
                <a:latin typeface="Cambria"/>
                <a:cs typeface="Cambria"/>
              </a:rPr>
              <a:t>C</a:t>
            </a:r>
            <a:r>
              <a:rPr sz="2400" spc="21" dirty="0">
                <a:solidFill>
                  <a:srgbClr val="2A2E3C"/>
                </a:solidFill>
                <a:latin typeface="Cambria"/>
                <a:cs typeface="Cambria"/>
              </a:rPr>
              <a:t>l</a:t>
            </a:r>
            <a:r>
              <a:rPr sz="2400" spc="46" dirty="0">
                <a:solidFill>
                  <a:srgbClr val="2A2E3C"/>
                </a:solidFill>
                <a:latin typeface="Cambria"/>
                <a:cs typeface="Cambria"/>
              </a:rPr>
              <a:t>o</a:t>
            </a:r>
            <a:r>
              <a:rPr sz="2400" spc="87" dirty="0">
                <a:solidFill>
                  <a:srgbClr val="2A2E3C"/>
                </a:solidFill>
                <a:latin typeface="Cambria"/>
                <a:cs typeface="Cambria"/>
              </a:rPr>
              <a:t>u</a:t>
            </a:r>
            <a:r>
              <a:rPr sz="2400" spc="93" dirty="0">
                <a:solidFill>
                  <a:srgbClr val="2A2E3C"/>
                </a:solidFill>
                <a:latin typeface="Cambria"/>
                <a:cs typeface="Cambria"/>
              </a:rPr>
              <a:t>d</a:t>
            </a:r>
            <a:r>
              <a:rPr sz="2400" spc="-206" dirty="0">
                <a:solidFill>
                  <a:srgbClr val="2A2E3C"/>
                </a:solidFill>
                <a:latin typeface="Cambria"/>
                <a:cs typeface="Cambria"/>
              </a:rPr>
              <a:t> </a:t>
            </a:r>
            <a:r>
              <a:rPr sz="2400" spc="-10" dirty="0">
                <a:solidFill>
                  <a:srgbClr val="2A2E3C"/>
                </a:solidFill>
                <a:latin typeface="Cambria"/>
                <a:cs typeface="Cambria"/>
              </a:rPr>
              <a:t>C</a:t>
            </a:r>
            <a:r>
              <a:rPr sz="2400" spc="46" dirty="0">
                <a:solidFill>
                  <a:srgbClr val="2A2E3C"/>
                </a:solidFill>
                <a:latin typeface="Cambria"/>
                <a:cs typeface="Cambria"/>
              </a:rPr>
              <a:t>o</a:t>
            </a:r>
            <a:r>
              <a:rPr sz="2400" spc="149" dirty="0">
                <a:solidFill>
                  <a:srgbClr val="2A2E3C"/>
                </a:solidFill>
                <a:latin typeface="Cambria"/>
                <a:cs typeface="Cambria"/>
              </a:rPr>
              <a:t>m</a:t>
            </a:r>
            <a:r>
              <a:rPr sz="2400" spc="77" dirty="0">
                <a:solidFill>
                  <a:srgbClr val="2A2E3C"/>
                </a:solidFill>
                <a:latin typeface="Cambria"/>
                <a:cs typeface="Cambria"/>
              </a:rPr>
              <a:t>p</a:t>
            </a:r>
            <a:r>
              <a:rPr sz="2400" spc="87" dirty="0">
                <a:solidFill>
                  <a:srgbClr val="2A2E3C"/>
                </a:solidFill>
                <a:latin typeface="Cambria"/>
                <a:cs typeface="Cambria"/>
              </a:rPr>
              <a:t>u</a:t>
            </a:r>
            <a:r>
              <a:rPr sz="2400" spc="-15" dirty="0">
                <a:solidFill>
                  <a:srgbClr val="2A2E3C"/>
                </a:solidFill>
                <a:latin typeface="Cambria"/>
                <a:cs typeface="Cambria"/>
              </a:rPr>
              <a:t>t</a:t>
            </a:r>
            <a:r>
              <a:rPr sz="2400" spc="10" dirty="0">
                <a:solidFill>
                  <a:srgbClr val="2A2E3C"/>
                </a:solidFill>
                <a:latin typeface="Cambria"/>
                <a:cs typeface="Cambria"/>
              </a:rPr>
              <a:t>i</a:t>
            </a:r>
            <a:r>
              <a:rPr sz="2400" spc="72" dirty="0">
                <a:solidFill>
                  <a:srgbClr val="2A2E3C"/>
                </a:solidFill>
                <a:latin typeface="Cambria"/>
                <a:cs typeface="Cambria"/>
              </a:rPr>
              <a:t>n</a:t>
            </a:r>
            <a:r>
              <a:rPr sz="2400" spc="139" dirty="0">
                <a:solidFill>
                  <a:srgbClr val="2A2E3C"/>
                </a:solidFill>
                <a:latin typeface="Cambria"/>
                <a:cs typeface="Cambria"/>
              </a:rPr>
              <a:t>g</a:t>
            </a:r>
            <a:endParaRPr sz="2400" dirty="0">
              <a:latin typeface="Cambria"/>
              <a:cs typeface="Cambria"/>
            </a:endParaRPr>
          </a:p>
          <a:p>
            <a:pPr marL="13063" marR="5225">
              <a:lnSpc>
                <a:spcPct val="133100"/>
              </a:lnSpc>
              <a:spcBef>
                <a:spcPts val="1270"/>
              </a:spcBef>
            </a:pPr>
            <a:r>
              <a:rPr spc="129" dirty="0">
                <a:solidFill>
                  <a:srgbClr val="2A2E3C"/>
                </a:solidFill>
                <a:latin typeface="Tahoma"/>
                <a:cs typeface="Tahoma"/>
              </a:rPr>
              <a:t>M</a:t>
            </a:r>
            <a:r>
              <a:rPr spc="62" dirty="0">
                <a:solidFill>
                  <a:srgbClr val="2A2E3C"/>
                </a:solidFill>
                <a:latin typeface="Tahoma"/>
                <a:cs typeface="Tahoma"/>
              </a:rPr>
              <a:t>o</a:t>
            </a:r>
            <a:r>
              <a:rPr spc="46" dirty="0">
                <a:solidFill>
                  <a:srgbClr val="2A2E3C"/>
                </a:solidFill>
                <a:latin typeface="Tahoma"/>
                <a:cs typeface="Tahoma"/>
              </a:rPr>
              <a:t>b</a:t>
            </a:r>
            <a:r>
              <a:rPr spc="36" dirty="0">
                <a:solidFill>
                  <a:srgbClr val="2A2E3C"/>
                </a:solidFill>
                <a:latin typeface="Tahoma"/>
                <a:cs typeface="Tahoma"/>
              </a:rPr>
              <a:t>il</a:t>
            </a:r>
            <a:r>
              <a:rPr spc="46" dirty="0">
                <a:solidFill>
                  <a:srgbClr val="2A2E3C"/>
                </a:solidFill>
                <a:latin typeface="Tahoma"/>
                <a:cs typeface="Tahoma"/>
              </a:rPr>
              <a:t>e</a:t>
            </a:r>
            <a:r>
              <a:rPr spc="-113"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21" dirty="0">
                <a:solidFill>
                  <a:srgbClr val="2A2E3C"/>
                </a:solidFill>
                <a:latin typeface="Tahoma"/>
                <a:cs typeface="Tahoma"/>
              </a:rPr>
              <a:t>c</a:t>
            </a:r>
            <a:r>
              <a:rPr spc="36" dirty="0">
                <a:solidFill>
                  <a:srgbClr val="2A2E3C"/>
                </a:solidFill>
                <a:latin typeface="Tahoma"/>
                <a:cs typeface="Tahoma"/>
              </a:rPr>
              <a:t>l</a:t>
            </a:r>
            <a:r>
              <a:rPr spc="62" dirty="0">
                <a:solidFill>
                  <a:srgbClr val="2A2E3C"/>
                </a:solidFill>
                <a:latin typeface="Tahoma"/>
                <a:cs typeface="Tahoma"/>
              </a:rPr>
              <a:t>o</a:t>
            </a:r>
            <a:r>
              <a:rPr spc="46" dirty="0">
                <a:solidFill>
                  <a:srgbClr val="2A2E3C"/>
                </a:solidFill>
                <a:latin typeface="Tahoma"/>
                <a:cs typeface="Tahoma"/>
              </a:rPr>
              <a:t>u</a:t>
            </a:r>
            <a:r>
              <a:rPr spc="77" dirty="0">
                <a:solidFill>
                  <a:srgbClr val="2A2E3C"/>
                </a:solidFill>
                <a:latin typeface="Tahoma"/>
                <a:cs typeface="Tahoma"/>
              </a:rPr>
              <a:t>d</a:t>
            </a:r>
            <a:r>
              <a:rPr spc="-108" dirty="0">
                <a:solidFill>
                  <a:srgbClr val="2A2E3C"/>
                </a:solidFill>
                <a:latin typeface="Tahoma"/>
                <a:cs typeface="Tahoma"/>
              </a:rPr>
              <a:t> </a:t>
            </a:r>
            <a:r>
              <a:rPr spc="21" dirty="0">
                <a:solidFill>
                  <a:srgbClr val="2A2E3C"/>
                </a:solidFill>
                <a:latin typeface="Tahoma"/>
                <a:cs typeface="Tahoma"/>
              </a:rPr>
              <a:t>c</a:t>
            </a:r>
            <a:r>
              <a:rPr spc="62" dirty="0">
                <a:solidFill>
                  <a:srgbClr val="2A2E3C"/>
                </a:solidFill>
                <a:latin typeface="Tahoma"/>
                <a:cs typeface="Tahoma"/>
              </a:rPr>
              <a:t>o</a:t>
            </a:r>
            <a:r>
              <a:rPr spc="113" dirty="0">
                <a:solidFill>
                  <a:srgbClr val="2A2E3C"/>
                </a:solidFill>
                <a:latin typeface="Tahoma"/>
                <a:cs typeface="Tahoma"/>
              </a:rPr>
              <a:t>m</a:t>
            </a:r>
            <a:r>
              <a:rPr spc="46" dirty="0">
                <a:solidFill>
                  <a:srgbClr val="2A2E3C"/>
                </a:solidFill>
                <a:latin typeface="Tahoma"/>
                <a:cs typeface="Tahoma"/>
              </a:rPr>
              <a:t>pu</a:t>
            </a:r>
            <a:r>
              <a:rPr spc="-36" dirty="0">
                <a:solidFill>
                  <a:srgbClr val="2A2E3C"/>
                </a:solidFill>
                <a:latin typeface="Tahoma"/>
                <a:cs typeface="Tahoma"/>
              </a:rPr>
              <a:t>t</a:t>
            </a:r>
            <a:r>
              <a:rPr spc="36" dirty="0">
                <a:solidFill>
                  <a:srgbClr val="2A2E3C"/>
                </a:solidFill>
                <a:latin typeface="Tahoma"/>
                <a:cs typeface="Tahoma"/>
              </a:rPr>
              <a:t>i</a:t>
            </a:r>
            <a:r>
              <a:rPr spc="46" dirty="0">
                <a:solidFill>
                  <a:srgbClr val="2A2E3C"/>
                </a:solidFill>
                <a:latin typeface="Tahoma"/>
                <a:cs typeface="Tahoma"/>
              </a:rPr>
              <a:t>n</a:t>
            </a:r>
            <a:r>
              <a:rPr spc="-15" dirty="0">
                <a:solidFill>
                  <a:srgbClr val="2A2E3C"/>
                </a:solidFill>
                <a:latin typeface="Tahoma"/>
                <a:cs typeface="Tahoma"/>
              </a:rPr>
              <a:t>g</a:t>
            </a:r>
            <a:r>
              <a:rPr spc="-87" dirty="0">
                <a:solidFill>
                  <a:srgbClr val="2A2E3C"/>
                </a:solidFill>
                <a:latin typeface="Tahoma"/>
                <a:cs typeface="Tahoma"/>
              </a:rPr>
              <a:t> </a:t>
            </a:r>
            <a:r>
              <a:rPr spc="-36" dirty="0">
                <a:solidFill>
                  <a:srgbClr val="2A2E3C"/>
                </a:solidFill>
                <a:latin typeface="Tahoma"/>
                <a:cs typeface="Tahoma"/>
              </a:rPr>
              <a:t>t</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51" dirty="0">
                <a:solidFill>
                  <a:srgbClr val="2A2E3C"/>
                </a:solidFill>
                <a:latin typeface="Tahoma"/>
                <a:cs typeface="Tahoma"/>
              </a:rPr>
              <a:t>h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un</a:t>
            </a:r>
            <a:r>
              <a:rPr spc="-26" dirty="0">
                <a:solidFill>
                  <a:srgbClr val="2A2E3C"/>
                </a:solidFill>
                <a:latin typeface="Tahoma"/>
                <a:cs typeface="Tahoma"/>
              </a:rPr>
              <a:t>g</a:t>
            </a:r>
            <a:r>
              <a:rPr spc="-31" dirty="0">
                <a:solidFill>
                  <a:srgbClr val="2A2E3C"/>
                </a:solidFill>
                <a:latin typeface="Tahoma"/>
                <a:cs typeface="Tahoma"/>
              </a:rPr>
              <a:t>k</a:t>
            </a:r>
            <a:r>
              <a:rPr spc="36" dirty="0">
                <a:solidFill>
                  <a:srgbClr val="2A2E3C"/>
                </a:solidFill>
                <a:latin typeface="Tahoma"/>
                <a:cs typeface="Tahoma"/>
              </a:rPr>
              <a:t>i</a:t>
            </a:r>
            <a:r>
              <a:rPr spc="46" dirty="0">
                <a:solidFill>
                  <a:srgbClr val="2A2E3C"/>
                </a:solidFill>
                <a:latin typeface="Tahoma"/>
                <a:cs typeface="Tahoma"/>
              </a:rPr>
              <a:t>n</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36" dirty="0">
                <a:solidFill>
                  <a:srgbClr val="2A2E3C"/>
                </a:solidFill>
                <a:latin typeface="Tahoma"/>
                <a:cs typeface="Tahoma"/>
              </a:rPr>
              <a:t>t</a:t>
            </a:r>
            <a:r>
              <a:rPr spc="41" dirty="0">
                <a:solidFill>
                  <a:srgbClr val="2A2E3C"/>
                </a:solidFill>
                <a:latin typeface="Tahoma"/>
                <a:cs typeface="Tahoma"/>
              </a:rPr>
              <a:t>a</a:t>
            </a:r>
            <a:r>
              <a:rPr spc="-108" dirty="0">
                <a:solidFill>
                  <a:srgbClr val="2A2E3C"/>
                </a:solidFill>
                <a:latin typeface="Tahoma"/>
                <a:cs typeface="Tahoma"/>
              </a:rPr>
              <a:t> </a:t>
            </a:r>
            <a:r>
              <a:rPr spc="46" dirty="0">
                <a:solidFill>
                  <a:srgbClr val="2A2E3C"/>
                </a:solidFill>
                <a:latin typeface="Tahoma"/>
                <a:cs typeface="Tahoma"/>
              </a:rPr>
              <a:t>d</a:t>
            </a:r>
            <a:r>
              <a:rPr spc="36" dirty="0">
                <a:solidFill>
                  <a:srgbClr val="2A2E3C"/>
                </a:solidFill>
                <a:latin typeface="Tahoma"/>
                <a:cs typeface="Tahoma"/>
              </a:rPr>
              <a:t>il</a:t>
            </a:r>
            <a:r>
              <a:rPr spc="10" dirty="0">
                <a:solidFill>
                  <a:srgbClr val="2A2E3C"/>
                </a:solidFill>
                <a:latin typeface="Tahoma"/>
                <a:cs typeface="Tahoma"/>
              </a:rPr>
              <a:t>a</a:t>
            </a:r>
            <a:r>
              <a:rPr spc="46" dirty="0">
                <a:solidFill>
                  <a:srgbClr val="2A2E3C"/>
                </a:solidFill>
                <a:latin typeface="Tahoma"/>
                <a:cs typeface="Tahoma"/>
              </a:rPr>
              <a:t>n</a:t>
            </a:r>
            <a:r>
              <a:rPr spc="-36" dirty="0">
                <a:solidFill>
                  <a:srgbClr val="2A2E3C"/>
                </a:solidFill>
                <a:latin typeface="Tahoma"/>
                <a:cs typeface="Tahoma"/>
              </a:rPr>
              <a:t>j</a:t>
            </a:r>
            <a:r>
              <a:rPr spc="46" dirty="0">
                <a:solidFill>
                  <a:srgbClr val="2A2E3C"/>
                </a:solidFill>
                <a:latin typeface="Tahoma"/>
                <a:cs typeface="Tahoma"/>
              </a:rPr>
              <a:t>u</a:t>
            </a:r>
            <a:r>
              <a:rPr spc="-36" dirty="0">
                <a:solidFill>
                  <a:srgbClr val="2A2E3C"/>
                </a:solidFill>
                <a:latin typeface="Tahoma"/>
                <a:cs typeface="Tahoma"/>
              </a:rPr>
              <a:t>t</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36" dirty="0">
                <a:solidFill>
                  <a:srgbClr val="2A2E3C"/>
                </a:solidFill>
                <a:latin typeface="Tahoma"/>
                <a:cs typeface="Tahoma"/>
              </a:rPr>
              <a:t>t</a:t>
            </a:r>
            <a:r>
              <a:rPr spc="5" dirty="0">
                <a:solidFill>
                  <a:srgbClr val="2A2E3C"/>
                </a:solidFill>
                <a:latin typeface="Tahoma"/>
                <a:cs typeface="Tahoma"/>
              </a:rPr>
              <a:t>e</a:t>
            </a:r>
            <a:r>
              <a:rPr spc="10" dirty="0">
                <a:solidFill>
                  <a:srgbClr val="2A2E3C"/>
                </a:solidFill>
                <a:latin typeface="Tahoma"/>
                <a:cs typeface="Tahoma"/>
              </a:rPr>
              <a:t>r</a:t>
            </a:r>
            <a:r>
              <a:rPr spc="46" dirty="0">
                <a:solidFill>
                  <a:srgbClr val="2A2E3C"/>
                </a:solidFill>
                <a:latin typeface="Tahoma"/>
                <a:cs typeface="Tahoma"/>
              </a:rPr>
              <a:t>u</a:t>
            </a:r>
            <a:r>
              <a:rPr spc="41" dirty="0">
                <a:solidFill>
                  <a:srgbClr val="2A2E3C"/>
                </a:solidFill>
                <a:latin typeface="Tahoma"/>
                <a:cs typeface="Tahoma"/>
              </a:rPr>
              <a:t>s</a:t>
            </a:r>
            <a:r>
              <a:rPr spc="-57" dirty="0">
                <a:solidFill>
                  <a:srgbClr val="2A2E3C"/>
                </a:solidFill>
                <a:latin typeface="Tahoma"/>
                <a:cs typeface="Tahoma"/>
              </a:rPr>
              <a:t>-  </a:t>
            </a:r>
            <a:r>
              <a:rPr spc="36" dirty="0">
                <a:solidFill>
                  <a:srgbClr val="2A2E3C"/>
                </a:solidFill>
                <a:latin typeface="Tahoma"/>
                <a:cs typeface="Tahoma"/>
              </a:rPr>
              <a:t>menerus </a:t>
            </a:r>
            <a:r>
              <a:rPr spc="26" dirty="0">
                <a:solidFill>
                  <a:srgbClr val="2A2E3C"/>
                </a:solidFill>
                <a:latin typeface="Tahoma"/>
                <a:cs typeface="Tahoma"/>
              </a:rPr>
              <a:t>dari </a:t>
            </a:r>
            <a:r>
              <a:rPr spc="41" dirty="0">
                <a:solidFill>
                  <a:srgbClr val="2A2E3C"/>
                </a:solidFill>
                <a:latin typeface="Tahoma"/>
                <a:cs typeface="Tahoma"/>
              </a:rPr>
              <a:t>posisi </a:t>
            </a:r>
            <a:r>
              <a:rPr spc="31" dirty="0">
                <a:solidFill>
                  <a:srgbClr val="2A2E3C"/>
                </a:solidFill>
                <a:latin typeface="Tahoma"/>
                <a:cs typeface="Tahoma"/>
              </a:rPr>
              <a:t>inisial </a:t>
            </a:r>
            <a:r>
              <a:rPr spc="5" dirty="0">
                <a:solidFill>
                  <a:srgbClr val="2A2E3C"/>
                </a:solidFill>
                <a:latin typeface="Tahoma"/>
                <a:cs typeface="Tahoma"/>
              </a:rPr>
              <a:t>ke </a:t>
            </a:r>
            <a:r>
              <a:rPr spc="41" dirty="0">
                <a:solidFill>
                  <a:srgbClr val="2A2E3C"/>
                </a:solidFill>
                <a:latin typeface="Tahoma"/>
                <a:cs typeface="Tahoma"/>
              </a:rPr>
              <a:t>posisi </a:t>
            </a:r>
            <a:r>
              <a:rPr spc="46" dirty="0">
                <a:solidFill>
                  <a:srgbClr val="2A2E3C"/>
                </a:solidFill>
                <a:latin typeface="Tahoma"/>
                <a:cs typeface="Tahoma"/>
              </a:rPr>
              <a:t> </a:t>
            </a:r>
            <a:r>
              <a:rPr spc="15" dirty="0">
                <a:solidFill>
                  <a:srgbClr val="2A2E3C"/>
                </a:solidFill>
                <a:latin typeface="Tahoma"/>
                <a:cs typeface="Tahoma"/>
              </a:rPr>
              <a:t>selanjutnya</a:t>
            </a:r>
            <a:r>
              <a:rPr spc="-108" dirty="0">
                <a:solidFill>
                  <a:srgbClr val="2A2E3C"/>
                </a:solidFill>
                <a:latin typeface="Tahoma"/>
                <a:cs typeface="Tahoma"/>
              </a:rPr>
              <a:t> </a:t>
            </a:r>
            <a:r>
              <a:rPr spc="21" dirty="0">
                <a:solidFill>
                  <a:srgbClr val="2A2E3C"/>
                </a:solidFill>
                <a:latin typeface="Tahoma"/>
                <a:cs typeface="Tahoma"/>
              </a:rPr>
              <a:t>tanpa</a:t>
            </a:r>
            <a:r>
              <a:rPr spc="-108" dirty="0">
                <a:solidFill>
                  <a:srgbClr val="2A2E3C"/>
                </a:solidFill>
                <a:latin typeface="Tahoma"/>
                <a:cs typeface="Tahoma"/>
              </a:rPr>
              <a:t> </a:t>
            </a:r>
            <a:r>
              <a:rPr spc="10" dirty="0">
                <a:solidFill>
                  <a:srgbClr val="2A2E3C"/>
                </a:solidFill>
                <a:latin typeface="Tahoma"/>
                <a:cs typeface="Tahoma"/>
              </a:rPr>
              <a:t>lagi</a:t>
            </a:r>
            <a:r>
              <a:rPr spc="-72" dirty="0">
                <a:solidFill>
                  <a:srgbClr val="2A2E3C"/>
                </a:solidFill>
                <a:latin typeface="Tahoma"/>
                <a:cs typeface="Tahoma"/>
              </a:rPr>
              <a:t> </a:t>
            </a:r>
            <a:r>
              <a:rPr spc="36" dirty="0">
                <a:solidFill>
                  <a:srgbClr val="2A2E3C"/>
                </a:solidFill>
                <a:latin typeface="Tahoma"/>
                <a:cs typeface="Tahoma"/>
              </a:rPr>
              <a:t>memerlukan</a:t>
            </a:r>
            <a:r>
              <a:rPr spc="-108" dirty="0">
                <a:solidFill>
                  <a:srgbClr val="2A2E3C"/>
                </a:solidFill>
                <a:latin typeface="Tahoma"/>
                <a:cs typeface="Tahoma"/>
              </a:rPr>
              <a:t> </a:t>
            </a:r>
            <a:r>
              <a:rPr spc="15" dirty="0">
                <a:solidFill>
                  <a:srgbClr val="2A2E3C"/>
                </a:solidFill>
                <a:latin typeface="Tahoma"/>
                <a:cs typeface="Tahoma"/>
              </a:rPr>
              <a:t>data </a:t>
            </a:r>
            <a:r>
              <a:rPr spc="-417" dirty="0">
                <a:solidFill>
                  <a:srgbClr val="2A2E3C"/>
                </a:solidFill>
                <a:latin typeface="Tahoma"/>
                <a:cs typeface="Tahoma"/>
              </a:rPr>
              <a:t> </a:t>
            </a:r>
            <a:r>
              <a:rPr dirty="0">
                <a:solidFill>
                  <a:srgbClr val="2A2E3C"/>
                </a:solidFill>
                <a:latin typeface="Tahoma"/>
                <a:cs typeface="Tahoma"/>
              </a:rPr>
              <a:t>center.</a:t>
            </a:r>
            <a:endParaRPr dirty="0">
              <a:latin typeface="Tahoma"/>
              <a:cs typeface="Tahoma"/>
            </a:endParaRPr>
          </a:p>
        </p:txBody>
      </p:sp>
      <p:grpSp>
        <p:nvGrpSpPr>
          <p:cNvPr id="15" name="object 15"/>
          <p:cNvGrpSpPr/>
          <p:nvPr/>
        </p:nvGrpSpPr>
        <p:grpSpPr>
          <a:xfrm>
            <a:off x="7537962" y="4991075"/>
            <a:ext cx="4812204" cy="2599313"/>
            <a:chOff x="5800723" y="3600449"/>
            <a:chExt cx="3990975" cy="2171700"/>
          </a:xfrm>
        </p:grpSpPr>
        <p:sp>
          <p:nvSpPr>
            <p:cNvPr id="16" name="object 16"/>
            <p:cNvSpPr/>
            <p:nvPr/>
          </p:nvSpPr>
          <p:spPr>
            <a:xfrm>
              <a:off x="5806081" y="3605807"/>
              <a:ext cx="3980815" cy="2161540"/>
            </a:xfrm>
            <a:custGeom>
              <a:avLst/>
              <a:gdLst/>
              <a:ahLst/>
              <a:cxnLst/>
              <a:rect l="l" t="t" r="r" b="b"/>
              <a:pathLst>
                <a:path w="3980815" h="2161540">
                  <a:moveTo>
                    <a:pt x="3925192" y="2160983"/>
                  </a:moveTo>
                  <a:lnTo>
                    <a:pt x="55066" y="2160983"/>
                  </a:lnTo>
                  <a:lnTo>
                    <a:pt x="51233" y="2160606"/>
                  </a:lnTo>
                  <a:lnTo>
                    <a:pt x="14525" y="2140984"/>
                  </a:lnTo>
                  <a:lnTo>
                    <a:pt x="0" y="2105917"/>
                  </a:lnTo>
                  <a:lnTo>
                    <a:pt x="0" y="2102047"/>
                  </a:lnTo>
                  <a:lnTo>
                    <a:pt x="0" y="55065"/>
                  </a:lnTo>
                  <a:lnTo>
                    <a:pt x="19998" y="14524"/>
                  </a:lnTo>
                  <a:lnTo>
                    <a:pt x="55066" y="0"/>
                  </a:lnTo>
                  <a:lnTo>
                    <a:pt x="3925192" y="0"/>
                  </a:lnTo>
                  <a:lnTo>
                    <a:pt x="3965732" y="19997"/>
                  </a:lnTo>
                  <a:lnTo>
                    <a:pt x="3980259" y="55065"/>
                  </a:lnTo>
                  <a:lnTo>
                    <a:pt x="3980259" y="2105917"/>
                  </a:lnTo>
                  <a:lnTo>
                    <a:pt x="3960259" y="2146457"/>
                  </a:lnTo>
                  <a:lnTo>
                    <a:pt x="3929025" y="2160606"/>
                  </a:lnTo>
                  <a:lnTo>
                    <a:pt x="3925192" y="2160983"/>
                  </a:lnTo>
                  <a:close/>
                </a:path>
              </a:pathLst>
            </a:custGeom>
            <a:solidFill>
              <a:srgbClr val="FBE2CF"/>
            </a:solidFill>
          </p:spPr>
          <p:txBody>
            <a:bodyPr wrap="square" lIns="0" tIns="0" rIns="0" bIns="0" rtlCol="0"/>
            <a:lstStyle/>
            <a:p>
              <a:endParaRPr sz="1851"/>
            </a:p>
          </p:txBody>
        </p:sp>
        <p:sp>
          <p:nvSpPr>
            <p:cNvPr id="17" name="object 17"/>
            <p:cNvSpPr/>
            <p:nvPr/>
          </p:nvSpPr>
          <p:spPr>
            <a:xfrm>
              <a:off x="5805486" y="3605212"/>
              <a:ext cx="3981450" cy="2162175"/>
            </a:xfrm>
            <a:custGeom>
              <a:avLst/>
              <a:gdLst/>
              <a:ahLst/>
              <a:cxnLst/>
              <a:rect l="l" t="t" r="r" b="b"/>
              <a:pathLst>
                <a:path w="3981450" h="2162175">
                  <a:moveTo>
                    <a:pt x="0" y="2102643"/>
                  </a:moveTo>
                  <a:lnTo>
                    <a:pt x="0" y="59531"/>
                  </a:lnTo>
                  <a:lnTo>
                    <a:pt x="0" y="55622"/>
                  </a:lnTo>
                  <a:lnTo>
                    <a:pt x="381" y="51750"/>
                  </a:lnTo>
                  <a:lnTo>
                    <a:pt x="1143" y="47917"/>
                  </a:lnTo>
                  <a:lnTo>
                    <a:pt x="1905" y="44083"/>
                  </a:lnTo>
                  <a:lnTo>
                    <a:pt x="3035" y="40360"/>
                  </a:lnTo>
                  <a:lnTo>
                    <a:pt x="4531" y="36749"/>
                  </a:lnTo>
                  <a:lnTo>
                    <a:pt x="6026" y="33137"/>
                  </a:lnTo>
                  <a:lnTo>
                    <a:pt x="7861" y="29706"/>
                  </a:lnTo>
                  <a:lnTo>
                    <a:pt x="10032" y="26456"/>
                  </a:lnTo>
                  <a:lnTo>
                    <a:pt x="12204" y="23206"/>
                  </a:lnTo>
                  <a:lnTo>
                    <a:pt x="14672" y="20199"/>
                  </a:lnTo>
                  <a:lnTo>
                    <a:pt x="17436" y="17435"/>
                  </a:lnTo>
                  <a:lnTo>
                    <a:pt x="20200" y="14671"/>
                  </a:lnTo>
                  <a:lnTo>
                    <a:pt x="23207" y="12203"/>
                  </a:lnTo>
                  <a:lnTo>
                    <a:pt x="26457" y="10032"/>
                  </a:lnTo>
                  <a:lnTo>
                    <a:pt x="29707" y="7860"/>
                  </a:lnTo>
                  <a:lnTo>
                    <a:pt x="33138" y="6026"/>
                  </a:lnTo>
                  <a:lnTo>
                    <a:pt x="36749" y="4531"/>
                  </a:lnTo>
                  <a:lnTo>
                    <a:pt x="40360" y="3035"/>
                  </a:lnTo>
                  <a:lnTo>
                    <a:pt x="44083" y="1906"/>
                  </a:lnTo>
                  <a:lnTo>
                    <a:pt x="47917" y="1143"/>
                  </a:lnTo>
                  <a:lnTo>
                    <a:pt x="51751" y="381"/>
                  </a:lnTo>
                  <a:lnTo>
                    <a:pt x="55622" y="0"/>
                  </a:lnTo>
                  <a:lnTo>
                    <a:pt x="59531" y="0"/>
                  </a:lnTo>
                  <a:lnTo>
                    <a:pt x="3921919" y="0"/>
                  </a:lnTo>
                  <a:lnTo>
                    <a:pt x="3925827" y="0"/>
                  </a:lnTo>
                  <a:lnTo>
                    <a:pt x="3929698" y="381"/>
                  </a:lnTo>
                  <a:lnTo>
                    <a:pt x="3933531" y="1143"/>
                  </a:lnTo>
                  <a:lnTo>
                    <a:pt x="3937366" y="1906"/>
                  </a:lnTo>
                  <a:lnTo>
                    <a:pt x="3964012" y="17435"/>
                  </a:lnTo>
                  <a:lnTo>
                    <a:pt x="3966776" y="20199"/>
                  </a:lnTo>
                  <a:lnTo>
                    <a:pt x="3969245" y="23206"/>
                  </a:lnTo>
                  <a:lnTo>
                    <a:pt x="3971415" y="26456"/>
                  </a:lnTo>
                  <a:lnTo>
                    <a:pt x="3973587" y="29706"/>
                  </a:lnTo>
                  <a:lnTo>
                    <a:pt x="3975421" y="33137"/>
                  </a:lnTo>
                  <a:lnTo>
                    <a:pt x="3976917" y="36749"/>
                  </a:lnTo>
                  <a:lnTo>
                    <a:pt x="3978414" y="40360"/>
                  </a:lnTo>
                  <a:lnTo>
                    <a:pt x="3979543" y="44083"/>
                  </a:lnTo>
                  <a:lnTo>
                    <a:pt x="3980304" y="47917"/>
                  </a:lnTo>
                  <a:lnTo>
                    <a:pt x="3981068" y="51750"/>
                  </a:lnTo>
                  <a:lnTo>
                    <a:pt x="3981450" y="55622"/>
                  </a:lnTo>
                  <a:lnTo>
                    <a:pt x="3981450" y="59531"/>
                  </a:lnTo>
                  <a:lnTo>
                    <a:pt x="3981450" y="2102643"/>
                  </a:lnTo>
                  <a:lnTo>
                    <a:pt x="3981450" y="2106552"/>
                  </a:lnTo>
                  <a:lnTo>
                    <a:pt x="3981068" y="2110423"/>
                  </a:lnTo>
                  <a:lnTo>
                    <a:pt x="3980306" y="2114256"/>
                  </a:lnTo>
                  <a:lnTo>
                    <a:pt x="3979543" y="2118090"/>
                  </a:lnTo>
                  <a:lnTo>
                    <a:pt x="3978414" y="2121812"/>
                  </a:lnTo>
                  <a:lnTo>
                    <a:pt x="3976917" y="2125423"/>
                  </a:lnTo>
                  <a:lnTo>
                    <a:pt x="3975421" y="2129034"/>
                  </a:lnTo>
                  <a:lnTo>
                    <a:pt x="3964012" y="2144737"/>
                  </a:lnTo>
                  <a:lnTo>
                    <a:pt x="3961249" y="2147501"/>
                  </a:lnTo>
                  <a:lnTo>
                    <a:pt x="3958241" y="2149969"/>
                  </a:lnTo>
                  <a:lnTo>
                    <a:pt x="3954991" y="2152141"/>
                  </a:lnTo>
                  <a:lnTo>
                    <a:pt x="3951741" y="2154312"/>
                  </a:lnTo>
                  <a:lnTo>
                    <a:pt x="3948310" y="2156146"/>
                  </a:lnTo>
                  <a:lnTo>
                    <a:pt x="3944699" y="2157641"/>
                  </a:lnTo>
                  <a:lnTo>
                    <a:pt x="3941088" y="2159137"/>
                  </a:lnTo>
                  <a:lnTo>
                    <a:pt x="3921919" y="2162174"/>
                  </a:lnTo>
                  <a:lnTo>
                    <a:pt x="59531" y="2162174"/>
                  </a:lnTo>
                  <a:lnTo>
                    <a:pt x="36749" y="2157641"/>
                  </a:lnTo>
                  <a:lnTo>
                    <a:pt x="33138" y="2156146"/>
                  </a:lnTo>
                  <a:lnTo>
                    <a:pt x="29707" y="2154312"/>
                  </a:lnTo>
                  <a:lnTo>
                    <a:pt x="26457" y="2152140"/>
                  </a:lnTo>
                  <a:lnTo>
                    <a:pt x="23207" y="2149969"/>
                  </a:lnTo>
                  <a:lnTo>
                    <a:pt x="20200" y="2147501"/>
                  </a:lnTo>
                  <a:lnTo>
                    <a:pt x="17436" y="2144737"/>
                  </a:lnTo>
                  <a:lnTo>
                    <a:pt x="14672" y="2141973"/>
                  </a:lnTo>
                  <a:lnTo>
                    <a:pt x="4531" y="2125423"/>
                  </a:lnTo>
                  <a:lnTo>
                    <a:pt x="3035" y="2121812"/>
                  </a:lnTo>
                  <a:lnTo>
                    <a:pt x="1905" y="2118090"/>
                  </a:lnTo>
                  <a:lnTo>
                    <a:pt x="1143" y="2114256"/>
                  </a:lnTo>
                  <a:lnTo>
                    <a:pt x="381" y="2110423"/>
                  </a:lnTo>
                  <a:lnTo>
                    <a:pt x="0" y="2106552"/>
                  </a:lnTo>
                  <a:lnTo>
                    <a:pt x="0" y="2102643"/>
                  </a:lnTo>
                  <a:close/>
                </a:path>
              </a:pathLst>
            </a:custGeom>
            <a:ln w="9524">
              <a:solidFill>
                <a:srgbClr val="F9C49E"/>
              </a:solidFill>
            </a:ln>
          </p:spPr>
          <p:txBody>
            <a:bodyPr wrap="square" lIns="0" tIns="0" rIns="0" bIns="0" rtlCol="0"/>
            <a:lstStyle/>
            <a:p>
              <a:endParaRPr sz="1851"/>
            </a:p>
          </p:txBody>
        </p:sp>
      </p:grpSp>
      <p:sp>
        <p:nvSpPr>
          <p:cNvPr id="18" name="object 18"/>
          <p:cNvSpPr txBox="1"/>
          <p:nvPr/>
        </p:nvSpPr>
        <p:spPr>
          <a:xfrm>
            <a:off x="7776032" y="5099273"/>
            <a:ext cx="4446021" cy="2351395"/>
          </a:xfrm>
          <a:prstGeom prst="rect">
            <a:avLst/>
          </a:prstGeom>
        </p:spPr>
        <p:txBody>
          <a:bodyPr vert="horz" wrap="square" lIns="0" tIns="17635" rIns="0" bIns="0" rtlCol="0">
            <a:spAutoFit/>
          </a:bodyPr>
          <a:lstStyle/>
          <a:p>
            <a:pPr marL="13063">
              <a:spcBef>
                <a:spcPts val="139"/>
              </a:spcBef>
            </a:pPr>
            <a:r>
              <a:rPr sz="2400" spc="123" dirty="0">
                <a:solidFill>
                  <a:srgbClr val="2A2E3C"/>
                </a:solidFill>
                <a:latin typeface="Cambria"/>
                <a:cs typeface="Cambria"/>
              </a:rPr>
              <a:t>A</a:t>
            </a:r>
            <a:r>
              <a:rPr sz="2400" spc="77" dirty="0">
                <a:solidFill>
                  <a:srgbClr val="2A2E3C"/>
                </a:solidFill>
                <a:latin typeface="Cambria"/>
                <a:cs typeface="Cambria"/>
              </a:rPr>
              <a:t>p</a:t>
            </a:r>
            <a:r>
              <a:rPr sz="2400" spc="21" dirty="0">
                <a:solidFill>
                  <a:srgbClr val="2A2E3C"/>
                </a:solidFill>
                <a:latin typeface="Cambria"/>
                <a:cs typeface="Cambria"/>
              </a:rPr>
              <a:t>l</a:t>
            </a:r>
            <a:r>
              <a:rPr sz="2400" spc="10" dirty="0">
                <a:solidFill>
                  <a:srgbClr val="2A2E3C"/>
                </a:solidFill>
                <a:latin typeface="Cambria"/>
                <a:cs typeface="Cambria"/>
              </a:rPr>
              <a:t>i</a:t>
            </a:r>
            <a:r>
              <a:rPr sz="2400" spc="-21" dirty="0">
                <a:solidFill>
                  <a:srgbClr val="2A2E3C"/>
                </a:solidFill>
                <a:latin typeface="Cambria"/>
                <a:cs typeface="Cambria"/>
              </a:rPr>
              <a:t>k</a:t>
            </a:r>
            <a:r>
              <a:rPr sz="2400" spc="36" dirty="0">
                <a:solidFill>
                  <a:srgbClr val="2A2E3C"/>
                </a:solidFill>
                <a:latin typeface="Cambria"/>
                <a:cs typeface="Cambria"/>
              </a:rPr>
              <a:t>a</a:t>
            </a:r>
            <a:r>
              <a:rPr sz="2400" spc="62" dirty="0">
                <a:solidFill>
                  <a:srgbClr val="2A2E3C"/>
                </a:solidFill>
                <a:latin typeface="Cambria"/>
                <a:cs typeface="Cambria"/>
              </a:rPr>
              <a:t>s</a:t>
            </a:r>
            <a:r>
              <a:rPr sz="2400" spc="57" dirty="0">
                <a:solidFill>
                  <a:srgbClr val="2A2E3C"/>
                </a:solidFill>
                <a:latin typeface="Cambria"/>
                <a:cs typeface="Cambria"/>
              </a:rPr>
              <a:t>i</a:t>
            </a:r>
            <a:r>
              <a:rPr sz="2400" spc="-159" dirty="0">
                <a:solidFill>
                  <a:srgbClr val="2A2E3C"/>
                </a:solidFill>
                <a:latin typeface="Cambria"/>
                <a:cs typeface="Cambria"/>
              </a:rPr>
              <a:t> </a:t>
            </a:r>
            <a:r>
              <a:rPr sz="2400" spc="77" dirty="0">
                <a:solidFill>
                  <a:srgbClr val="2A2E3C"/>
                </a:solidFill>
                <a:latin typeface="Cambria"/>
                <a:cs typeface="Cambria"/>
              </a:rPr>
              <a:t>W</a:t>
            </a:r>
            <a:r>
              <a:rPr sz="2400" spc="10" dirty="0">
                <a:solidFill>
                  <a:srgbClr val="2A2E3C"/>
                </a:solidFill>
                <a:latin typeface="Cambria"/>
                <a:cs typeface="Cambria"/>
              </a:rPr>
              <a:t>i</a:t>
            </a:r>
            <a:r>
              <a:rPr sz="2400" spc="62" dirty="0">
                <a:solidFill>
                  <a:srgbClr val="2A2E3C"/>
                </a:solidFill>
                <a:latin typeface="Cambria"/>
                <a:cs typeface="Cambria"/>
              </a:rPr>
              <a:t>s</a:t>
            </a:r>
            <a:r>
              <a:rPr sz="2400" spc="36" dirty="0">
                <a:solidFill>
                  <a:srgbClr val="2A2E3C"/>
                </a:solidFill>
                <a:latin typeface="Cambria"/>
                <a:cs typeface="Cambria"/>
              </a:rPr>
              <a:t>a</a:t>
            </a:r>
            <a:r>
              <a:rPr sz="2400" spc="-15" dirty="0">
                <a:solidFill>
                  <a:srgbClr val="2A2E3C"/>
                </a:solidFill>
                <a:latin typeface="Cambria"/>
                <a:cs typeface="Cambria"/>
              </a:rPr>
              <a:t>t</a:t>
            </a:r>
            <a:r>
              <a:rPr sz="2400" spc="123" dirty="0">
                <a:solidFill>
                  <a:srgbClr val="2A2E3C"/>
                </a:solidFill>
                <a:latin typeface="Cambria"/>
                <a:cs typeface="Cambria"/>
              </a:rPr>
              <a:t>a</a:t>
            </a:r>
            <a:endParaRPr sz="2400" dirty="0">
              <a:latin typeface="Cambria"/>
              <a:cs typeface="Cambria"/>
            </a:endParaRPr>
          </a:p>
          <a:p>
            <a:pPr marL="13063" marR="5225">
              <a:lnSpc>
                <a:spcPct val="133100"/>
              </a:lnSpc>
              <a:spcBef>
                <a:spcPts val="1270"/>
              </a:spcBef>
            </a:pPr>
            <a:r>
              <a:rPr spc="51" dirty="0">
                <a:solidFill>
                  <a:srgbClr val="2A2E3C"/>
                </a:solidFill>
                <a:latin typeface="Tahoma"/>
                <a:cs typeface="Tahoma"/>
              </a:rPr>
              <a:t>P</a:t>
            </a:r>
            <a:r>
              <a:rPr spc="5" dirty="0">
                <a:solidFill>
                  <a:srgbClr val="2A2E3C"/>
                </a:solidFill>
                <a:latin typeface="Tahoma"/>
                <a:cs typeface="Tahoma"/>
              </a:rPr>
              <a:t>e</a:t>
            </a:r>
            <a:r>
              <a:rPr spc="10" dirty="0">
                <a:solidFill>
                  <a:srgbClr val="2A2E3C"/>
                </a:solidFill>
                <a:latin typeface="Tahoma"/>
                <a:cs typeface="Tahoma"/>
              </a:rPr>
              <a:t>ra</a:t>
            </a:r>
            <a:r>
              <a:rPr spc="46" dirty="0">
                <a:solidFill>
                  <a:srgbClr val="2A2E3C"/>
                </a:solidFill>
                <a:latin typeface="Tahoma"/>
                <a:cs typeface="Tahoma"/>
              </a:rPr>
              <a:t>n</a:t>
            </a:r>
            <a:r>
              <a:rPr spc="-26" dirty="0">
                <a:solidFill>
                  <a:srgbClr val="2A2E3C"/>
                </a:solidFill>
                <a:latin typeface="Tahoma"/>
                <a:cs typeface="Tahoma"/>
              </a:rPr>
              <a:t>g</a:t>
            </a:r>
            <a:r>
              <a:rPr spc="-31" dirty="0">
                <a:solidFill>
                  <a:srgbClr val="2A2E3C"/>
                </a:solidFill>
                <a:latin typeface="Tahoma"/>
                <a:cs typeface="Tahoma"/>
              </a:rPr>
              <a:t>k</a:t>
            </a:r>
            <a:r>
              <a:rPr spc="10" dirty="0">
                <a:solidFill>
                  <a:srgbClr val="2A2E3C"/>
                </a:solidFill>
                <a:latin typeface="Tahoma"/>
                <a:cs typeface="Tahoma"/>
              </a:rPr>
              <a:t>a</a:t>
            </a:r>
            <a:r>
              <a:rPr spc="26" dirty="0">
                <a:solidFill>
                  <a:srgbClr val="2A2E3C"/>
                </a:solidFill>
                <a:latin typeface="Tahoma"/>
                <a:cs typeface="Tahoma"/>
              </a:rPr>
              <a:t>t</a:t>
            </a:r>
            <a:r>
              <a:rPr spc="-139" dirty="0">
                <a:solidFill>
                  <a:srgbClr val="2A2E3C"/>
                </a:solidFill>
                <a:latin typeface="Tahoma"/>
                <a:cs typeface="Tahoma"/>
              </a:rPr>
              <a:t> </a:t>
            </a:r>
            <a:r>
              <a:rPr spc="36" dirty="0">
                <a:solidFill>
                  <a:srgbClr val="2A2E3C"/>
                </a:solidFill>
                <a:latin typeface="Tahoma"/>
                <a:cs typeface="Tahoma"/>
              </a:rPr>
              <a:t>l</a:t>
            </a:r>
            <a:r>
              <a:rPr spc="46" dirty="0">
                <a:solidFill>
                  <a:srgbClr val="2A2E3C"/>
                </a:solidFill>
                <a:latin typeface="Tahoma"/>
                <a:cs typeface="Tahoma"/>
              </a:rPr>
              <a:t>un</a:t>
            </a:r>
            <a:r>
              <a:rPr spc="10" dirty="0">
                <a:solidFill>
                  <a:srgbClr val="2A2E3C"/>
                </a:solidFill>
                <a:latin typeface="Tahoma"/>
                <a:cs typeface="Tahoma"/>
              </a:rPr>
              <a:t>a</a:t>
            </a:r>
            <a:r>
              <a:rPr spc="36" dirty="0">
                <a:solidFill>
                  <a:srgbClr val="2A2E3C"/>
                </a:solidFill>
                <a:latin typeface="Tahoma"/>
                <a:cs typeface="Tahoma"/>
              </a:rPr>
              <a:t>k</a:t>
            </a:r>
            <a:r>
              <a:rPr spc="-144" dirty="0">
                <a:solidFill>
                  <a:srgbClr val="2A2E3C"/>
                </a:solidFill>
                <a:latin typeface="Tahoma"/>
                <a:cs typeface="Tahoma"/>
              </a:rPr>
              <a:t> </a:t>
            </a:r>
            <a:r>
              <a:rPr spc="10" dirty="0">
                <a:solidFill>
                  <a:srgbClr val="2A2E3C"/>
                </a:solidFill>
                <a:latin typeface="Tahoma"/>
                <a:cs typeface="Tahoma"/>
              </a:rPr>
              <a:t>a</a:t>
            </a:r>
            <a:r>
              <a:rPr spc="46" dirty="0">
                <a:solidFill>
                  <a:srgbClr val="2A2E3C"/>
                </a:solidFill>
                <a:latin typeface="Tahoma"/>
                <a:cs typeface="Tahoma"/>
              </a:rPr>
              <a:t>p</a:t>
            </a:r>
            <a:r>
              <a:rPr spc="36" dirty="0">
                <a:solidFill>
                  <a:srgbClr val="2A2E3C"/>
                </a:solidFill>
                <a:latin typeface="Tahoma"/>
                <a:cs typeface="Tahoma"/>
              </a:rPr>
              <a:t>li</a:t>
            </a:r>
            <a:r>
              <a:rPr spc="-31" dirty="0">
                <a:solidFill>
                  <a:srgbClr val="2A2E3C"/>
                </a:solidFill>
                <a:latin typeface="Tahoma"/>
                <a:cs typeface="Tahoma"/>
              </a:rPr>
              <a:t>k</a:t>
            </a:r>
            <a:r>
              <a:rPr spc="10" dirty="0">
                <a:solidFill>
                  <a:srgbClr val="2A2E3C"/>
                </a:solidFill>
                <a:latin typeface="Tahoma"/>
                <a:cs typeface="Tahoma"/>
              </a:rPr>
              <a:t>a</a:t>
            </a:r>
            <a:r>
              <a:rPr spc="41" dirty="0">
                <a:solidFill>
                  <a:srgbClr val="2A2E3C"/>
                </a:solidFill>
                <a:latin typeface="Tahoma"/>
                <a:cs typeface="Tahoma"/>
              </a:rPr>
              <a:t>s</a:t>
            </a:r>
            <a:r>
              <a:rPr spc="31" dirty="0">
                <a:solidFill>
                  <a:srgbClr val="2A2E3C"/>
                </a:solidFill>
                <a:latin typeface="Tahoma"/>
                <a:cs typeface="Tahoma"/>
              </a:rPr>
              <a:t>i</a:t>
            </a:r>
            <a:r>
              <a:rPr spc="-72" dirty="0">
                <a:solidFill>
                  <a:srgbClr val="2A2E3C"/>
                </a:solidFill>
                <a:latin typeface="Tahoma"/>
                <a:cs typeface="Tahoma"/>
              </a:rPr>
              <a:t> </a:t>
            </a:r>
            <a:r>
              <a:rPr spc="15" dirty="0">
                <a:solidFill>
                  <a:srgbClr val="2A2E3C"/>
                </a:solidFill>
                <a:latin typeface="Tahoma"/>
                <a:cs typeface="Tahoma"/>
              </a:rPr>
              <a:t>w</a:t>
            </a:r>
            <a:r>
              <a:rPr spc="36" dirty="0">
                <a:solidFill>
                  <a:srgbClr val="2A2E3C"/>
                </a:solidFill>
                <a:latin typeface="Tahoma"/>
                <a:cs typeface="Tahoma"/>
              </a:rPr>
              <a:t>i</a:t>
            </a:r>
            <a:r>
              <a:rPr spc="41" dirty="0">
                <a:solidFill>
                  <a:srgbClr val="2A2E3C"/>
                </a:solidFill>
                <a:latin typeface="Tahoma"/>
                <a:cs typeface="Tahoma"/>
              </a:rPr>
              <a:t>s</a:t>
            </a:r>
            <a:r>
              <a:rPr spc="10" dirty="0">
                <a:solidFill>
                  <a:srgbClr val="2A2E3C"/>
                </a:solidFill>
                <a:latin typeface="Tahoma"/>
                <a:cs typeface="Tahoma"/>
              </a:rPr>
              <a:t>a</a:t>
            </a:r>
            <a:r>
              <a:rPr spc="-36" dirty="0">
                <a:solidFill>
                  <a:srgbClr val="2A2E3C"/>
                </a:solidFill>
                <a:latin typeface="Tahoma"/>
                <a:cs typeface="Tahoma"/>
              </a:rPr>
              <a:t>t</a:t>
            </a:r>
            <a:r>
              <a:rPr spc="41" dirty="0">
                <a:solidFill>
                  <a:srgbClr val="2A2E3C"/>
                </a:solidFill>
                <a:latin typeface="Tahoma"/>
                <a:cs typeface="Tahoma"/>
              </a:rPr>
              <a:t>a</a:t>
            </a:r>
            <a:r>
              <a:rPr spc="-108" dirty="0">
                <a:solidFill>
                  <a:srgbClr val="2A2E3C"/>
                </a:solidFill>
                <a:latin typeface="Tahoma"/>
                <a:cs typeface="Tahoma"/>
              </a:rPr>
              <a:t> </a:t>
            </a:r>
            <a:r>
              <a:rPr spc="-36" dirty="0">
                <a:solidFill>
                  <a:srgbClr val="2A2E3C"/>
                </a:solidFill>
                <a:latin typeface="Tahoma"/>
                <a:cs typeface="Tahoma"/>
              </a:rPr>
              <a:t>t</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77" dirty="0">
                <a:solidFill>
                  <a:srgbClr val="2A2E3C"/>
                </a:solidFill>
                <a:latin typeface="Tahoma"/>
                <a:cs typeface="Tahoma"/>
              </a:rPr>
              <a:t>h</a:t>
            </a:r>
            <a:r>
              <a:rPr spc="-108"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46" dirty="0">
                <a:solidFill>
                  <a:srgbClr val="2A2E3C"/>
                </a:solidFill>
                <a:latin typeface="Tahoma"/>
                <a:cs typeface="Tahoma"/>
              </a:rPr>
              <a:t>n</a:t>
            </a:r>
            <a:r>
              <a:rPr spc="-36" dirty="0">
                <a:solidFill>
                  <a:srgbClr val="2A2E3C"/>
                </a:solidFill>
                <a:latin typeface="Tahoma"/>
                <a:cs typeface="Tahoma"/>
              </a:rPr>
              <a:t>j</a:t>
            </a:r>
            <a:r>
              <a:rPr spc="10" dirty="0">
                <a:solidFill>
                  <a:srgbClr val="2A2E3C"/>
                </a:solidFill>
                <a:latin typeface="Tahoma"/>
                <a:cs typeface="Tahoma"/>
              </a:rPr>
              <a:t>a</a:t>
            </a:r>
            <a:r>
              <a:rPr spc="46" dirty="0">
                <a:solidFill>
                  <a:srgbClr val="2A2E3C"/>
                </a:solidFill>
                <a:latin typeface="Tahoma"/>
                <a:cs typeface="Tahoma"/>
              </a:rPr>
              <a:t>d</a:t>
            </a:r>
            <a:r>
              <a:rPr spc="41" dirty="0">
                <a:solidFill>
                  <a:srgbClr val="2A2E3C"/>
                </a:solidFill>
                <a:latin typeface="Tahoma"/>
                <a:cs typeface="Tahoma"/>
              </a:rPr>
              <a:t>i  </a:t>
            </a:r>
            <a:r>
              <a:rPr spc="-36" dirty="0">
                <a:solidFill>
                  <a:srgbClr val="2A2E3C"/>
                </a:solidFill>
                <a:latin typeface="Tahoma"/>
                <a:cs typeface="Tahoma"/>
              </a:rPr>
              <a:t>t</a:t>
            </a:r>
            <a:r>
              <a:rPr spc="10" dirty="0">
                <a:solidFill>
                  <a:srgbClr val="2A2E3C"/>
                </a:solidFill>
                <a:latin typeface="Tahoma"/>
                <a:cs typeface="Tahoma"/>
              </a:rPr>
              <a:t>r</a:t>
            </a:r>
            <a:r>
              <a:rPr spc="5" dirty="0">
                <a:solidFill>
                  <a:srgbClr val="2A2E3C"/>
                </a:solidFill>
                <a:latin typeface="Tahoma"/>
                <a:cs typeface="Tahoma"/>
              </a:rPr>
              <a:t>e</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u</a:t>
            </a:r>
            <a:r>
              <a:rPr spc="-36" dirty="0">
                <a:solidFill>
                  <a:srgbClr val="2A2E3C"/>
                </a:solidFill>
                <a:latin typeface="Tahoma"/>
                <a:cs typeface="Tahoma"/>
              </a:rPr>
              <a:t>t</a:t>
            </a:r>
            <a:r>
              <a:rPr spc="10" dirty="0">
                <a:solidFill>
                  <a:srgbClr val="2A2E3C"/>
                </a:solidFill>
                <a:latin typeface="Tahoma"/>
                <a:cs typeface="Tahoma"/>
              </a:rPr>
              <a:t>a</a:t>
            </a:r>
            <a:r>
              <a:rPr spc="113" dirty="0">
                <a:solidFill>
                  <a:srgbClr val="2A2E3C"/>
                </a:solidFill>
                <a:latin typeface="Tahoma"/>
                <a:cs typeface="Tahoma"/>
              </a:rPr>
              <a:t>m</a:t>
            </a:r>
            <a:r>
              <a:rPr spc="41" dirty="0">
                <a:solidFill>
                  <a:srgbClr val="2A2E3C"/>
                </a:solidFill>
                <a:latin typeface="Tahoma"/>
                <a:cs typeface="Tahoma"/>
              </a:rPr>
              <a:t>a</a:t>
            </a:r>
            <a:r>
              <a:rPr spc="-108" dirty="0">
                <a:solidFill>
                  <a:srgbClr val="2A2E3C"/>
                </a:solidFill>
                <a:latin typeface="Tahoma"/>
                <a:cs typeface="Tahoma"/>
              </a:rPr>
              <a:t> </a:t>
            </a:r>
            <a:r>
              <a:rPr spc="-31" dirty="0">
                <a:solidFill>
                  <a:srgbClr val="2A2E3C"/>
                </a:solidFill>
                <a:latin typeface="Tahoma"/>
                <a:cs typeface="Tahoma"/>
              </a:rPr>
              <a:t>y</a:t>
            </a:r>
            <a:r>
              <a:rPr spc="10" dirty="0">
                <a:solidFill>
                  <a:srgbClr val="2A2E3C"/>
                </a:solidFill>
                <a:latin typeface="Tahoma"/>
                <a:cs typeface="Tahoma"/>
              </a:rPr>
              <a:t>a</a:t>
            </a:r>
            <a:r>
              <a:rPr spc="46" dirty="0">
                <a:solidFill>
                  <a:srgbClr val="2A2E3C"/>
                </a:solidFill>
                <a:latin typeface="Tahoma"/>
                <a:cs typeface="Tahoma"/>
              </a:rPr>
              <a:t>n</a:t>
            </a:r>
            <a:r>
              <a:rPr spc="-15" dirty="0">
                <a:solidFill>
                  <a:srgbClr val="2A2E3C"/>
                </a:solidFill>
                <a:latin typeface="Tahoma"/>
                <a:cs typeface="Tahoma"/>
              </a:rPr>
              <a:t>g</a:t>
            </a:r>
            <a:r>
              <a:rPr spc="-87"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un</a:t>
            </a:r>
            <a:r>
              <a:rPr spc="-26" dirty="0">
                <a:solidFill>
                  <a:srgbClr val="2A2E3C"/>
                </a:solidFill>
                <a:latin typeface="Tahoma"/>
                <a:cs typeface="Tahoma"/>
              </a:rPr>
              <a:t>g</a:t>
            </a:r>
            <a:r>
              <a:rPr spc="-31" dirty="0">
                <a:solidFill>
                  <a:srgbClr val="2A2E3C"/>
                </a:solidFill>
                <a:latin typeface="Tahoma"/>
                <a:cs typeface="Tahoma"/>
              </a:rPr>
              <a:t>k</a:t>
            </a:r>
            <a:r>
              <a:rPr spc="36" dirty="0">
                <a:solidFill>
                  <a:srgbClr val="2A2E3C"/>
                </a:solidFill>
                <a:latin typeface="Tahoma"/>
                <a:cs typeface="Tahoma"/>
              </a:rPr>
              <a:t>i</a:t>
            </a:r>
            <a:r>
              <a:rPr spc="46" dirty="0">
                <a:solidFill>
                  <a:srgbClr val="2A2E3C"/>
                </a:solidFill>
                <a:latin typeface="Tahoma"/>
                <a:cs typeface="Tahoma"/>
              </a:rPr>
              <a:t>n</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p</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46" dirty="0">
                <a:solidFill>
                  <a:srgbClr val="2A2E3C"/>
                </a:solidFill>
                <a:latin typeface="Tahoma"/>
                <a:cs typeface="Tahoma"/>
              </a:rPr>
              <a:t>n</a:t>
            </a:r>
            <a:r>
              <a:rPr spc="-26" dirty="0">
                <a:solidFill>
                  <a:srgbClr val="2A2E3C"/>
                </a:solidFill>
                <a:latin typeface="Tahoma"/>
                <a:cs typeface="Tahoma"/>
              </a:rPr>
              <a:t>gg</a:t>
            </a:r>
            <a:r>
              <a:rPr spc="10" dirty="0">
                <a:solidFill>
                  <a:srgbClr val="2A2E3C"/>
                </a:solidFill>
                <a:latin typeface="Tahoma"/>
                <a:cs typeface="Tahoma"/>
              </a:rPr>
              <a:t>a</a:t>
            </a:r>
            <a:r>
              <a:rPr spc="51" dirty="0">
                <a:solidFill>
                  <a:srgbClr val="2A2E3C"/>
                </a:solidFill>
                <a:latin typeface="Tahoma"/>
                <a:cs typeface="Tahoma"/>
              </a:rPr>
              <a:t>n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5" dirty="0">
                <a:solidFill>
                  <a:srgbClr val="2A2E3C"/>
                </a:solidFill>
                <a:latin typeface="Tahoma"/>
                <a:cs typeface="Tahoma"/>
              </a:rPr>
              <a:t>e</a:t>
            </a:r>
            <a:r>
              <a:rPr spc="41" dirty="0">
                <a:solidFill>
                  <a:srgbClr val="2A2E3C"/>
                </a:solidFill>
                <a:latin typeface="Tahoma"/>
                <a:cs typeface="Tahoma"/>
              </a:rPr>
              <a:t>s</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36" dirty="0">
                <a:solidFill>
                  <a:srgbClr val="2A2E3C"/>
                </a:solidFill>
                <a:latin typeface="Tahoma"/>
                <a:cs typeface="Tahoma"/>
              </a:rPr>
              <a:t>t</a:t>
            </a:r>
            <a:r>
              <a:rPr spc="36" dirty="0">
                <a:solidFill>
                  <a:srgbClr val="2A2E3C"/>
                </a:solidFill>
                <a:latin typeface="Tahoma"/>
                <a:cs typeface="Tahoma"/>
              </a:rPr>
              <a:t>i</a:t>
            </a:r>
            <a:r>
              <a:rPr spc="-31" dirty="0">
                <a:solidFill>
                  <a:srgbClr val="2A2E3C"/>
                </a:solidFill>
                <a:latin typeface="Tahoma"/>
                <a:cs typeface="Tahoma"/>
              </a:rPr>
              <a:t>k</a:t>
            </a:r>
            <a:r>
              <a:rPr spc="5" dirty="0">
                <a:solidFill>
                  <a:srgbClr val="2A2E3C"/>
                </a:solidFill>
                <a:latin typeface="Tahoma"/>
                <a:cs typeface="Tahoma"/>
              </a:rPr>
              <a:t>e</a:t>
            </a:r>
            <a:r>
              <a:rPr spc="-36" dirty="0">
                <a:solidFill>
                  <a:srgbClr val="2A2E3C"/>
                </a:solidFill>
                <a:latin typeface="Tahoma"/>
                <a:cs typeface="Tahoma"/>
              </a:rPr>
              <a:t>t</a:t>
            </a:r>
            <a:r>
              <a:rPr spc="-62" dirty="0">
                <a:solidFill>
                  <a:srgbClr val="2A2E3C"/>
                </a:solidFill>
                <a:latin typeface="Tahoma"/>
                <a:cs typeface="Tahoma"/>
              </a:rPr>
              <a:t>,</a:t>
            </a:r>
            <a:r>
              <a:rPr spc="-82"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31" dirty="0">
                <a:solidFill>
                  <a:srgbClr val="2A2E3C"/>
                </a:solidFill>
                <a:latin typeface="Tahoma"/>
                <a:cs typeface="Tahoma"/>
              </a:rPr>
              <a:t>k</a:t>
            </a:r>
            <a:r>
              <a:rPr spc="46" dirty="0">
                <a:solidFill>
                  <a:srgbClr val="2A2E3C"/>
                </a:solidFill>
                <a:latin typeface="Tahoma"/>
                <a:cs typeface="Tahoma"/>
              </a:rPr>
              <a:t>u</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p</a:t>
            </a:r>
            <a:r>
              <a:rPr spc="5" dirty="0">
                <a:solidFill>
                  <a:srgbClr val="2A2E3C"/>
                </a:solidFill>
                <a:latin typeface="Tahoma"/>
                <a:cs typeface="Tahoma"/>
              </a:rPr>
              <a:t>e</a:t>
            </a:r>
            <a:r>
              <a:rPr spc="113" dirty="0">
                <a:solidFill>
                  <a:srgbClr val="2A2E3C"/>
                </a:solidFill>
                <a:latin typeface="Tahoma"/>
                <a:cs typeface="Tahoma"/>
              </a:rPr>
              <a:t>m</a:t>
            </a:r>
            <a:r>
              <a:rPr spc="5" dirty="0">
                <a:solidFill>
                  <a:srgbClr val="2A2E3C"/>
                </a:solidFill>
                <a:latin typeface="Tahoma"/>
                <a:cs typeface="Tahoma"/>
              </a:rPr>
              <a:t>e</a:t>
            </a:r>
            <a:r>
              <a:rPr spc="41" dirty="0">
                <a:solidFill>
                  <a:srgbClr val="2A2E3C"/>
                </a:solidFill>
                <a:latin typeface="Tahoma"/>
                <a:cs typeface="Tahoma"/>
              </a:rPr>
              <a:t>s</a:t>
            </a:r>
            <a:r>
              <a:rPr spc="10" dirty="0">
                <a:solidFill>
                  <a:srgbClr val="2A2E3C"/>
                </a:solidFill>
                <a:latin typeface="Tahoma"/>
                <a:cs typeface="Tahoma"/>
              </a:rPr>
              <a:t>a</a:t>
            </a:r>
            <a:r>
              <a:rPr spc="46" dirty="0">
                <a:solidFill>
                  <a:srgbClr val="2A2E3C"/>
                </a:solidFill>
                <a:latin typeface="Tahoma"/>
                <a:cs typeface="Tahoma"/>
              </a:rPr>
              <a:t>n</a:t>
            </a:r>
            <a:r>
              <a:rPr spc="10" dirty="0">
                <a:solidFill>
                  <a:srgbClr val="2A2E3C"/>
                </a:solidFill>
                <a:latin typeface="Tahoma"/>
                <a:cs typeface="Tahoma"/>
              </a:rPr>
              <a:t>a</a:t>
            </a:r>
            <a:r>
              <a:rPr spc="46" dirty="0">
                <a:solidFill>
                  <a:srgbClr val="2A2E3C"/>
                </a:solidFill>
                <a:latin typeface="Tahoma"/>
                <a:cs typeface="Tahoma"/>
              </a:rPr>
              <a:t>n</a:t>
            </a:r>
            <a:r>
              <a:rPr spc="-62" dirty="0">
                <a:solidFill>
                  <a:srgbClr val="2A2E3C"/>
                </a:solidFill>
                <a:latin typeface="Tahoma"/>
                <a:cs typeface="Tahoma"/>
              </a:rPr>
              <a:t>,</a:t>
            </a:r>
            <a:r>
              <a:rPr spc="-82"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51" dirty="0">
                <a:solidFill>
                  <a:srgbClr val="2A2E3C"/>
                </a:solidFill>
                <a:latin typeface="Tahoma"/>
                <a:cs typeface="Tahoma"/>
              </a:rPr>
              <a:t>n  </a:t>
            </a:r>
            <a:r>
              <a:rPr spc="113" dirty="0">
                <a:solidFill>
                  <a:srgbClr val="2A2E3C"/>
                </a:solidFill>
                <a:latin typeface="Tahoma"/>
                <a:cs typeface="Tahoma"/>
              </a:rPr>
              <a:t>m</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a:t>
            </a:r>
            <a:r>
              <a:rPr spc="5" dirty="0">
                <a:solidFill>
                  <a:srgbClr val="2A2E3C"/>
                </a:solidFill>
                <a:latin typeface="Tahoma"/>
                <a:cs typeface="Tahoma"/>
              </a:rPr>
              <a:t>e</a:t>
            </a:r>
            <a:r>
              <a:rPr spc="36" dirty="0">
                <a:solidFill>
                  <a:srgbClr val="2A2E3C"/>
                </a:solidFill>
                <a:latin typeface="Tahoma"/>
                <a:cs typeface="Tahoma"/>
              </a:rPr>
              <a:t>l</a:t>
            </a:r>
            <a:r>
              <a:rPr spc="62" dirty="0">
                <a:solidFill>
                  <a:srgbClr val="2A2E3C"/>
                </a:solidFill>
                <a:latin typeface="Tahoma"/>
                <a:cs typeface="Tahoma"/>
              </a:rPr>
              <a:t>o</a:t>
            </a:r>
            <a:r>
              <a:rPr spc="36" dirty="0">
                <a:solidFill>
                  <a:srgbClr val="2A2E3C"/>
                </a:solidFill>
                <a:latin typeface="Tahoma"/>
                <a:cs typeface="Tahoma"/>
              </a:rPr>
              <a:t>l</a:t>
            </a:r>
            <a:r>
              <a:rPr spc="41" dirty="0">
                <a:solidFill>
                  <a:srgbClr val="2A2E3C"/>
                </a:solidFill>
                <a:latin typeface="Tahoma"/>
                <a:cs typeface="Tahoma"/>
              </a:rPr>
              <a:t>a</a:t>
            </a:r>
            <a:r>
              <a:rPr spc="-108" dirty="0">
                <a:solidFill>
                  <a:srgbClr val="2A2E3C"/>
                </a:solidFill>
                <a:latin typeface="Tahoma"/>
                <a:cs typeface="Tahoma"/>
              </a:rPr>
              <a:t> </a:t>
            </a:r>
            <a:r>
              <a:rPr spc="10" dirty="0">
                <a:solidFill>
                  <a:srgbClr val="2A2E3C"/>
                </a:solidFill>
                <a:latin typeface="Tahoma"/>
                <a:cs typeface="Tahoma"/>
              </a:rPr>
              <a:t>a</a:t>
            </a:r>
            <a:r>
              <a:rPr spc="46" dirty="0">
                <a:solidFill>
                  <a:srgbClr val="2A2E3C"/>
                </a:solidFill>
                <a:latin typeface="Tahoma"/>
                <a:cs typeface="Tahoma"/>
              </a:rPr>
              <a:t>n</a:t>
            </a:r>
            <a:r>
              <a:rPr spc="-26" dirty="0">
                <a:solidFill>
                  <a:srgbClr val="2A2E3C"/>
                </a:solidFill>
                <a:latin typeface="Tahoma"/>
                <a:cs typeface="Tahoma"/>
              </a:rPr>
              <a:t>gg</a:t>
            </a:r>
            <a:r>
              <a:rPr spc="10" dirty="0">
                <a:solidFill>
                  <a:srgbClr val="2A2E3C"/>
                </a:solidFill>
                <a:latin typeface="Tahoma"/>
                <a:cs typeface="Tahoma"/>
              </a:rPr>
              <a:t>ara</a:t>
            </a:r>
            <a:r>
              <a:rPr spc="77" dirty="0">
                <a:solidFill>
                  <a:srgbClr val="2A2E3C"/>
                </a:solidFill>
                <a:latin typeface="Tahoma"/>
                <a:cs typeface="Tahoma"/>
              </a:rPr>
              <a:t>n</a:t>
            </a:r>
            <a:r>
              <a:rPr spc="-108" dirty="0">
                <a:solidFill>
                  <a:srgbClr val="2A2E3C"/>
                </a:solidFill>
                <a:latin typeface="Tahoma"/>
                <a:cs typeface="Tahoma"/>
              </a:rPr>
              <a:t> </a:t>
            </a:r>
            <a:r>
              <a:rPr spc="41" dirty="0">
                <a:solidFill>
                  <a:srgbClr val="2A2E3C"/>
                </a:solidFill>
                <a:latin typeface="Tahoma"/>
                <a:cs typeface="Tahoma"/>
              </a:rPr>
              <a:t>s</a:t>
            </a:r>
            <a:r>
              <a:rPr spc="10" dirty="0">
                <a:solidFill>
                  <a:srgbClr val="2A2E3C"/>
                </a:solidFill>
                <a:latin typeface="Tahoma"/>
                <a:cs typeface="Tahoma"/>
              </a:rPr>
              <a:t>aa</a:t>
            </a:r>
            <a:r>
              <a:rPr spc="26" dirty="0">
                <a:solidFill>
                  <a:srgbClr val="2A2E3C"/>
                </a:solidFill>
                <a:latin typeface="Tahoma"/>
                <a:cs typeface="Tahoma"/>
              </a:rPr>
              <a:t>t</a:t>
            </a:r>
            <a:r>
              <a:rPr spc="-139"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31" dirty="0">
                <a:solidFill>
                  <a:srgbClr val="2A2E3C"/>
                </a:solidFill>
                <a:latin typeface="Tahoma"/>
                <a:cs typeface="Tahoma"/>
              </a:rPr>
              <a:t>k</a:t>
            </a:r>
            <a:r>
              <a:rPr spc="46" dirty="0">
                <a:solidFill>
                  <a:srgbClr val="2A2E3C"/>
                </a:solidFill>
                <a:latin typeface="Tahoma"/>
                <a:cs typeface="Tahoma"/>
              </a:rPr>
              <a:t>u</a:t>
            </a:r>
            <a:r>
              <a:rPr spc="-31" dirty="0">
                <a:solidFill>
                  <a:srgbClr val="2A2E3C"/>
                </a:solidFill>
                <a:latin typeface="Tahoma"/>
                <a:cs typeface="Tahoma"/>
              </a:rPr>
              <a:t>k</a:t>
            </a:r>
            <a:r>
              <a:rPr spc="10" dirty="0">
                <a:solidFill>
                  <a:srgbClr val="2A2E3C"/>
                </a:solidFill>
                <a:latin typeface="Tahoma"/>
                <a:cs typeface="Tahoma"/>
              </a:rPr>
              <a:t>a</a:t>
            </a:r>
            <a:r>
              <a:rPr spc="51" dirty="0">
                <a:solidFill>
                  <a:srgbClr val="2A2E3C"/>
                </a:solidFill>
                <a:latin typeface="Tahoma"/>
                <a:cs typeface="Tahoma"/>
              </a:rPr>
              <a:t>n  </a:t>
            </a:r>
            <a:r>
              <a:rPr spc="10" dirty="0">
                <a:solidFill>
                  <a:srgbClr val="2A2E3C"/>
                </a:solidFill>
                <a:latin typeface="Tahoma"/>
                <a:cs typeface="Tahoma"/>
              </a:rPr>
              <a:t>perjalanan.</a:t>
            </a:r>
            <a:endParaRPr dirty="0">
              <a:latin typeface="Tahoma"/>
              <a:cs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8629" y="1547949"/>
            <a:ext cx="13222514" cy="6579685"/>
          </a:xfrm>
          <a:custGeom>
            <a:avLst/>
            <a:gdLst/>
            <a:ahLst/>
            <a:cxnLst/>
            <a:rect l="l" t="t" r="r" b="b"/>
            <a:pathLst>
              <a:path w="11430000" h="6496050">
                <a:moveTo>
                  <a:pt x="0" y="0"/>
                </a:moveTo>
                <a:lnTo>
                  <a:pt x="11429999" y="0"/>
                </a:lnTo>
                <a:lnTo>
                  <a:pt x="11429999" y="6496049"/>
                </a:lnTo>
                <a:lnTo>
                  <a:pt x="0" y="6496049"/>
                </a:lnTo>
                <a:lnTo>
                  <a:pt x="0" y="0"/>
                </a:lnTo>
                <a:close/>
              </a:path>
            </a:pathLst>
          </a:custGeom>
          <a:solidFill>
            <a:srgbClr val="FFF7F0"/>
          </a:solidFill>
        </p:spPr>
        <p:txBody>
          <a:bodyPr wrap="square" lIns="0" tIns="0" rIns="0" bIns="0" rtlCol="0"/>
          <a:lstStyle/>
          <a:p>
            <a:endParaRPr sz="1851"/>
          </a:p>
        </p:txBody>
      </p:sp>
      <p:sp>
        <p:nvSpPr>
          <p:cNvPr id="3" name="object 3"/>
          <p:cNvSpPr/>
          <p:nvPr/>
        </p:nvSpPr>
        <p:spPr>
          <a:xfrm>
            <a:off x="1441813" y="4899"/>
            <a:ext cx="11746774" cy="6677079"/>
          </a:xfrm>
          <a:custGeom>
            <a:avLst/>
            <a:gdLst/>
            <a:ahLst/>
            <a:cxnLst/>
            <a:rect l="l" t="t" r="r" b="b"/>
            <a:pathLst>
              <a:path w="11420475" h="6491605">
                <a:moveTo>
                  <a:pt x="0" y="0"/>
                </a:moveTo>
                <a:lnTo>
                  <a:pt x="11420474" y="0"/>
                </a:lnTo>
                <a:lnTo>
                  <a:pt x="11420474" y="6491287"/>
                </a:lnTo>
              </a:path>
              <a:path w="11420475" h="6491605">
                <a:moveTo>
                  <a:pt x="0" y="6491287"/>
                </a:moveTo>
                <a:lnTo>
                  <a:pt x="0" y="0"/>
                </a:lnTo>
              </a:path>
            </a:pathLst>
          </a:custGeom>
          <a:ln w="9524">
            <a:solidFill>
              <a:srgbClr val="E4DFDE"/>
            </a:solidFill>
          </a:ln>
        </p:spPr>
        <p:txBody>
          <a:bodyPr wrap="square" lIns="0" tIns="0" rIns="0" bIns="0" rtlCol="0"/>
          <a:lstStyle/>
          <a:p>
            <a:endParaRPr sz="1851"/>
          </a:p>
        </p:txBody>
      </p:sp>
      <p:sp>
        <p:nvSpPr>
          <p:cNvPr id="4" name="object 4"/>
          <p:cNvSpPr txBox="1">
            <a:spLocks noGrp="1"/>
          </p:cNvSpPr>
          <p:nvPr>
            <p:ph type="title"/>
          </p:nvPr>
        </p:nvSpPr>
        <p:spPr>
          <a:xfrm>
            <a:off x="4427981" y="101966"/>
            <a:ext cx="5490359" cy="1623512"/>
          </a:xfrm>
          <a:prstGeom prst="rect">
            <a:avLst/>
          </a:prstGeom>
        </p:spPr>
        <p:txBody>
          <a:bodyPr vert="horz" wrap="square" lIns="0" tIns="6531" rIns="0" bIns="0" rtlCol="0">
            <a:spAutoFit/>
          </a:bodyPr>
          <a:lstStyle/>
          <a:p>
            <a:pPr marL="13063" marR="5225">
              <a:lnSpc>
                <a:spcPts val="4320"/>
              </a:lnSpc>
              <a:spcBef>
                <a:spcPts val="51"/>
              </a:spcBef>
            </a:pPr>
            <a:r>
              <a:rPr spc="-226" dirty="0"/>
              <a:t>T</a:t>
            </a:r>
            <a:r>
              <a:rPr spc="134" dirty="0"/>
              <a:t>a</a:t>
            </a:r>
            <a:r>
              <a:rPr spc="206" dirty="0"/>
              <a:t>n</a:t>
            </a:r>
            <a:r>
              <a:rPr spc="36" dirty="0"/>
              <a:t>t</a:t>
            </a:r>
            <a:r>
              <a:rPr spc="134" dirty="0"/>
              <a:t>a</a:t>
            </a:r>
            <a:r>
              <a:rPr spc="206" dirty="0"/>
              <a:t>n</a:t>
            </a:r>
            <a:r>
              <a:rPr spc="41" dirty="0"/>
              <a:t>g</a:t>
            </a:r>
            <a:r>
              <a:rPr spc="134" dirty="0"/>
              <a:t>a</a:t>
            </a:r>
            <a:r>
              <a:rPr spc="288" dirty="0"/>
              <a:t>n</a:t>
            </a:r>
            <a:r>
              <a:rPr spc="-252" dirty="0"/>
              <a:t> </a:t>
            </a:r>
            <a:r>
              <a:rPr spc="62" dirty="0"/>
              <a:t>d</a:t>
            </a:r>
            <a:r>
              <a:rPr spc="134" dirty="0"/>
              <a:t>a</a:t>
            </a:r>
            <a:r>
              <a:rPr spc="288" dirty="0"/>
              <a:t>n</a:t>
            </a:r>
            <a:r>
              <a:rPr spc="-252" dirty="0"/>
              <a:t> </a:t>
            </a:r>
            <a:r>
              <a:rPr spc="-57" dirty="0"/>
              <a:t>B</a:t>
            </a:r>
            <a:r>
              <a:rPr spc="134" dirty="0"/>
              <a:t>a</a:t>
            </a:r>
            <a:r>
              <a:rPr spc="36" dirty="0"/>
              <a:t>t</a:t>
            </a:r>
            <a:r>
              <a:rPr spc="134" dirty="0"/>
              <a:t>a</a:t>
            </a:r>
            <a:r>
              <a:rPr spc="108" dirty="0"/>
              <a:t>s</a:t>
            </a:r>
            <a:r>
              <a:rPr spc="134" dirty="0"/>
              <a:t>a</a:t>
            </a:r>
            <a:r>
              <a:rPr spc="288" dirty="0"/>
              <a:t>n</a:t>
            </a:r>
            <a:r>
              <a:rPr spc="-252" dirty="0"/>
              <a:t> </a:t>
            </a:r>
            <a:r>
              <a:rPr spc="-57" dirty="0"/>
              <a:t>P</a:t>
            </a:r>
            <a:r>
              <a:rPr spc="139" dirty="0"/>
              <a:t>e</a:t>
            </a:r>
            <a:r>
              <a:rPr spc="206" dirty="0"/>
              <a:t>n</a:t>
            </a:r>
            <a:r>
              <a:rPr spc="117" dirty="0"/>
              <a:t>gg</a:t>
            </a:r>
            <a:r>
              <a:rPr spc="149" dirty="0"/>
              <a:t>u</a:t>
            </a:r>
            <a:r>
              <a:rPr spc="206" dirty="0"/>
              <a:t>n</a:t>
            </a:r>
            <a:r>
              <a:rPr spc="134" dirty="0"/>
              <a:t>aa</a:t>
            </a:r>
            <a:r>
              <a:rPr spc="288" dirty="0"/>
              <a:t>n</a:t>
            </a:r>
            <a:r>
              <a:rPr spc="-252" dirty="0"/>
              <a:t> </a:t>
            </a:r>
            <a:r>
              <a:rPr spc="10" dirty="0"/>
              <a:t>I</a:t>
            </a:r>
            <a:r>
              <a:rPr spc="113" dirty="0"/>
              <a:t>C</a:t>
            </a:r>
            <a:r>
              <a:rPr spc="10" dirty="0"/>
              <a:t>T  </a:t>
            </a:r>
            <a:r>
              <a:rPr spc="62" dirty="0"/>
              <a:t>d</a:t>
            </a:r>
            <a:r>
              <a:rPr spc="134" dirty="0"/>
              <a:t>a</a:t>
            </a:r>
            <a:r>
              <a:rPr spc="-41" dirty="0"/>
              <a:t>l</a:t>
            </a:r>
            <a:r>
              <a:rPr spc="134" dirty="0"/>
              <a:t>a</a:t>
            </a:r>
            <a:r>
              <a:rPr spc="442" dirty="0"/>
              <a:t>m</a:t>
            </a:r>
            <a:r>
              <a:rPr spc="-267" dirty="0"/>
              <a:t> </a:t>
            </a:r>
            <a:r>
              <a:rPr spc="-57" dirty="0"/>
              <a:t>P</a:t>
            </a:r>
            <a:r>
              <a:rPr spc="134" dirty="0"/>
              <a:t>a</a:t>
            </a:r>
            <a:r>
              <a:rPr spc="10" dirty="0"/>
              <a:t>r</a:t>
            </a:r>
            <a:r>
              <a:rPr spc="-67" dirty="0"/>
              <a:t>i</a:t>
            </a:r>
            <a:r>
              <a:rPr dirty="0"/>
              <a:t>w</a:t>
            </a:r>
            <a:r>
              <a:rPr spc="10" dirty="0"/>
              <a:t>i</a:t>
            </a:r>
            <a:r>
              <a:rPr spc="108" dirty="0"/>
              <a:t>s</a:t>
            </a:r>
            <a:r>
              <a:rPr spc="134" dirty="0"/>
              <a:t>a</a:t>
            </a:r>
            <a:r>
              <a:rPr spc="36" dirty="0"/>
              <a:t>t</a:t>
            </a:r>
            <a:r>
              <a:rPr spc="226" dirty="0"/>
              <a:t>a</a:t>
            </a:r>
          </a:p>
        </p:txBody>
      </p:sp>
      <p:grpSp>
        <p:nvGrpSpPr>
          <p:cNvPr id="5" name="object 5"/>
          <p:cNvGrpSpPr/>
          <p:nvPr/>
        </p:nvGrpSpPr>
        <p:grpSpPr>
          <a:xfrm>
            <a:off x="2870564" y="1950999"/>
            <a:ext cx="8376557" cy="1616529"/>
            <a:chOff x="1647825" y="1885950"/>
            <a:chExt cx="8143875" cy="1571625"/>
          </a:xfrm>
        </p:grpSpPr>
        <p:pic>
          <p:nvPicPr>
            <p:cNvPr id="6" name="object 6"/>
            <p:cNvPicPr/>
            <p:nvPr/>
          </p:nvPicPr>
          <p:blipFill>
            <a:blip r:embed="rId2" cstate="print"/>
            <a:stretch>
              <a:fillRect/>
            </a:stretch>
          </p:blipFill>
          <p:spPr>
            <a:xfrm>
              <a:off x="1647825" y="1885950"/>
              <a:ext cx="2543174" cy="1571624"/>
            </a:xfrm>
            <a:prstGeom prst="rect">
              <a:avLst/>
            </a:prstGeom>
          </p:spPr>
        </p:pic>
        <p:pic>
          <p:nvPicPr>
            <p:cNvPr id="7" name="object 7"/>
            <p:cNvPicPr/>
            <p:nvPr/>
          </p:nvPicPr>
          <p:blipFill>
            <a:blip r:embed="rId3" cstate="print"/>
            <a:stretch>
              <a:fillRect/>
            </a:stretch>
          </p:blipFill>
          <p:spPr>
            <a:xfrm>
              <a:off x="4448174" y="1885950"/>
              <a:ext cx="2543174" cy="1571624"/>
            </a:xfrm>
            <a:prstGeom prst="rect">
              <a:avLst/>
            </a:prstGeom>
          </p:spPr>
        </p:pic>
        <p:pic>
          <p:nvPicPr>
            <p:cNvPr id="8" name="object 8"/>
            <p:cNvPicPr/>
            <p:nvPr/>
          </p:nvPicPr>
          <p:blipFill>
            <a:blip r:embed="rId4" cstate="print"/>
            <a:stretch>
              <a:fillRect/>
            </a:stretch>
          </p:blipFill>
          <p:spPr>
            <a:xfrm>
              <a:off x="7248524" y="1885950"/>
              <a:ext cx="2543174" cy="1571624"/>
            </a:xfrm>
            <a:prstGeom prst="rect">
              <a:avLst/>
            </a:prstGeom>
          </p:spPr>
        </p:pic>
      </p:grpSp>
      <p:sp>
        <p:nvSpPr>
          <p:cNvPr id="9" name="object 9"/>
          <p:cNvSpPr txBox="1"/>
          <p:nvPr/>
        </p:nvSpPr>
        <p:spPr>
          <a:xfrm>
            <a:off x="2707342" y="3753938"/>
            <a:ext cx="3034764" cy="2741630"/>
          </a:xfrm>
          <a:prstGeom prst="rect">
            <a:avLst/>
          </a:prstGeom>
        </p:spPr>
        <p:txBody>
          <a:bodyPr vert="horz" wrap="square" lIns="0" tIns="17635" rIns="0" bIns="0" rtlCol="0">
            <a:spAutoFit/>
          </a:bodyPr>
          <a:lstStyle/>
          <a:p>
            <a:pPr marL="13063">
              <a:spcBef>
                <a:spcPts val="139"/>
              </a:spcBef>
            </a:pPr>
            <a:r>
              <a:rPr sz="2400" spc="-41" dirty="0">
                <a:solidFill>
                  <a:srgbClr val="2B3F41"/>
                </a:solidFill>
                <a:latin typeface="Cambria"/>
                <a:cs typeface="Cambria"/>
              </a:rPr>
              <a:t>La</a:t>
            </a:r>
            <a:r>
              <a:rPr sz="2400" spc="15" dirty="0">
                <a:solidFill>
                  <a:srgbClr val="2B3F41"/>
                </a:solidFill>
                <a:latin typeface="Cambria"/>
                <a:cs typeface="Cambria"/>
              </a:rPr>
              <a:t>y</a:t>
            </a:r>
            <a:r>
              <a:rPr sz="2400" spc="36" dirty="0">
                <a:solidFill>
                  <a:srgbClr val="2B3F41"/>
                </a:solidFill>
                <a:latin typeface="Cambria"/>
                <a:cs typeface="Cambria"/>
              </a:rPr>
              <a:t>a</a:t>
            </a:r>
            <a:r>
              <a:rPr sz="2400" spc="72" dirty="0">
                <a:solidFill>
                  <a:srgbClr val="2B3F41"/>
                </a:solidFill>
                <a:latin typeface="Cambria"/>
                <a:cs typeface="Cambria"/>
              </a:rPr>
              <a:t>n</a:t>
            </a:r>
            <a:r>
              <a:rPr sz="2400" spc="36" dirty="0">
                <a:solidFill>
                  <a:srgbClr val="2B3F41"/>
                </a:solidFill>
                <a:latin typeface="Cambria"/>
                <a:cs typeface="Cambria"/>
              </a:rPr>
              <a:t>a</a:t>
            </a:r>
            <a:r>
              <a:rPr sz="2400" spc="154" dirty="0">
                <a:solidFill>
                  <a:srgbClr val="2B3F41"/>
                </a:solidFill>
                <a:latin typeface="Cambria"/>
                <a:cs typeface="Cambria"/>
              </a:rPr>
              <a:t>n</a:t>
            </a:r>
            <a:r>
              <a:rPr sz="2400" spc="-195" dirty="0">
                <a:solidFill>
                  <a:srgbClr val="2B3F41"/>
                </a:solidFill>
                <a:latin typeface="Cambria"/>
                <a:cs typeface="Cambria"/>
              </a:rPr>
              <a:t> </a:t>
            </a:r>
            <a:r>
              <a:rPr sz="2400" spc="10" dirty="0">
                <a:solidFill>
                  <a:srgbClr val="2B3F41"/>
                </a:solidFill>
                <a:latin typeface="Cambria"/>
                <a:cs typeface="Cambria"/>
              </a:rPr>
              <a:t>I</a:t>
            </a:r>
            <a:r>
              <a:rPr sz="2400" spc="72" dirty="0">
                <a:solidFill>
                  <a:srgbClr val="2B3F41"/>
                </a:solidFill>
                <a:latin typeface="Cambria"/>
                <a:cs typeface="Cambria"/>
              </a:rPr>
              <a:t>n</a:t>
            </a:r>
            <a:r>
              <a:rPr sz="2400" spc="-15" dirty="0">
                <a:solidFill>
                  <a:srgbClr val="2B3F41"/>
                </a:solidFill>
                <a:latin typeface="Cambria"/>
                <a:cs typeface="Cambria"/>
              </a:rPr>
              <a:t>t</a:t>
            </a:r>
            <a:r>
              <a:rPr sz="2400" spc="41" dirty="0">
                <a:solidFill>
                  <a:srgbClr val="2B3F41"/>
                </a:solidFill>
                <a:latin typeface="Cambria"/>
                <a:cs typeface="Cambria"/>
              </a:rPr>
              <a:t>e</a:t>
            </a:r>
            <a:r>
              <a:rPr sz="2400" spc="10" dirty="0">
                <a:solidFill>
                  <a:srgbClr val="2B3F41"/>
                </a:solidFill>
                <a:latin typeface="Cambria"/>
                <a:cs typeface="Cambria"/>
              </a:rPr>
              <a:t>r</a:t>
            </a:r>
            <a:r>
              <a:rPr sz="2400" spc="72" dirty="0">
                <a:solidFill>
                  <a:srgbClr val="2B3F41"/>
                </a:solidFill>
                <a:latin typeface="Cambria"/>
                <a:cs typeface="Cambria"/>
              </a:rPr>
              <a:t>n</a:t>
            </a:r>
            <a:r>
              <a:rPr sz="2400" spc="41" dirty="0">
                <a:solidFill>
                  <a:srgbClr val="2B3F41"/>
                </a:solidFill>
                <a:latin typeface="Cambria"/>
                <a:cs typeface="Cambria"/>
              </a:rPr>
              <a:t>e</a:t>
            </a:r>
            <a:r>
              <a:rPr sz="2400" spc="72" dirty="0">
                <a:solidFill>
                  <a:srgbClr val="2B3F41"/>
                </a:solidFill>
                <a:latin typeface="Cambria"/>
                <a:cs typeface="Cambria"/>
              </a:rPr>
              <a:t>t</a:t>
            </a:r>
            <a:endParaRPr sz="2400" dirty="0">
              <a:latin typeface="Cambria"/>
              <a:cs typeface="Cambria"/>
            </a:endParaRPr>
          </a:p>
          <a:p>
            <a:pPr marL="13063" marR="5225">
              <a:lnSpc>
                <a:spcPct val="133100"/>
              </a:lnSpc>
              <a:spcBef>
                <a:spcPts val="1270"/>
              </a:spcBef>
            </a:pPr>
            <a:r>
              <a:rPr spc="51" dirty="0">
                <a:solidFill>
                  <a:srgbClr val="2A2E3C"/>
                </a:solidFill>
                <a:latin typeface="Lucida Sans Unicode"/>
                <a:cs typeface="Lucida Sans Unicode"/>
              </a:rPr>
              <a:t>P</a:t>
            </a:r>
            <a:r>
              <a:rPr spc="-36" dirty="0">
                <a:solidFill>
                  <a:srgbClr val="2A2E3C"/>
                </a:solidFill>
                <a:latin typeface="Lucida Sans Unicode"/>
                <a:cs typeface="Lucida Sans Unicode"/>
              </a:rPr>
              <a:t>e</a:t>
            </a:r>
            <a:r>
              <a:rPr spc="-62" dirty="0">
                <a:solidFill>
                  <a:srgbClr val="2A2E3C"/>
                </a:solidFill>
                <a:latin typeface="Lucida Sans Unicode"/>
                <a:cs typeface="Lucida Sans Unicode"/>
              </a:rPr>
              <a:t>r</a:t>
            </a:r>
            <a:r>
              <a:rPr spc="-21" dirty="0">
                <a:solidFill>
                  <a:srgbClr val="2A2E3C"/>
                </a:solidFill>
                <a:latin typeface="Lucida Sans Unicode"/>
                <a:cs typeface="Lucida Sans Unicode"/>
              </a:rPr>
              <a:t>m</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s</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l</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h</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67" dirty="0">
                <a:solidFill>
                  <a:srgbClr val="2A2E3C"/>
                </a:solidFill>
                <a:latin typeface="Lucida Sans Unicode"/>
                <a:cs typeface="Lucida Sans Unicode"/>
              </a:rPr>
              <a:t>j</a:t>
            </a:r>
            <a:r>
              <a:rPr spc="-31" dirty="0">
                <a:solidFill>
                  <a:srgbClr val="2A2E3C"/>
                </a:solidFill>
                <a:latin typeface="Lucida Sans Unicode"/>
                <a:cs typeface="Lucida Sans Unicode"/>
              </a:rPr>
              <a:t>a</a:t>
            </a:r>
            <a:r>
              <a:rPr spc="-62" dirty="0">
                <a:solidFill>
                  <a:srgbClr val="2A2E3C"/>
                </a:solidFill>
                <a:latin typeface="Lucida Sans Unicode"/>
                <a:cs typeface="Lucida Sans Unicode"/>
              </a:rPr>
              <a:t>r</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n</a:t>
            </a:r>
            <a:r>
              <a:rPr spc="-87" dirty="0">
                <a:solidFill>
                  <a:srgbClr val="2A2E3C"/>
                </a:solidFill>
                <a:latin typeface="Lucida Sans Unicode"/>
                <a:cs typeface="Lucida Sans Unicode"/>
              </a:rPr>
              <a:t>t</a:t>
            </a:r>
            <a:r>
              <a:rPr spc="-36" dirty="0">
                <a:solidFill>
                  <a:srgbClr val="2A2E3C"/>
                </a:solidFill>
                <a:latin typeface="Lucida Sans Unicode"/>
                <a:cs typeface="Lucida Sans Unicode"/>
              </a:rPr>
              <a:t>e</a:t>
            </a:r>
            <a:r>
              <a:rPr spc="-62" dirty="0">
                <a:solidFill>
                  <a:srgbClr val="2A2E3C"/>
                </a:solidFill>
                <a:latin typeface="Lucida Sans Unicode"/>
                <a:cs typeface="Lucida Sans Unicode"/>
              </a:rPr>
              <a:t>r</a:t>
            </a:r>
            <a:r>
              <a:rPr spc="-41" dirty="0">
                <a:solidFill>
                  <a:srgbClr val="2A2E3C"/>
                </a:solidFill>
                <a:latin typeface="Lucida Sans Unicode"/>
                <a:cs typeface="Lucida Sans Unicode"/>
              </a:rPr>
              <a:t>n</a:t>
            </a:r>
            <a:r>
              <a:rPr spc="-36" dirty="0">
                <a:solidFill>
                  <a:srgbClr val="2A2E3C"/>
                </a:solidFill>
                <a:latin typeface="Lucida Sans Unicode"/>
                <a:cs typeface="Lucida Sans Unicode"/>
              </a:rPr>
              <a:t>e</a:t>
            </a:r>
            <a:r>
              <a:rPr spc="-26" dirty="0">
                <a:solidFill>
                  <a:srgbClr val="2A2E3C"/>
                </a:solidFill>
                <a:latin typeface="Lucida Sans Unicode"/>
                <a:cs typeface="Lucida Sans Unicode"/>
              </a:rPr>
              <a:t>t  </a:t>
            </a:r>
            <a:r>
              <a:rPr spc="-46" dirty="0">
                <a:solidFill>
                  <a:srgbClr val="2A2E3C"/>
                </a:solidFill>
                <a:latin typeface="Lucida Sans Unicode"/>
                <a:cs typeface="Lucida Sans Unicode"/>
              </a:rPr>
              <a:t>menjadi</a:t>
            </a:r>
            <a:r>
              <a:rPr spc="-77" dirty="0">
                <a:solidFill>
                  <a:srgbClr val="2A2E3C"/>
                </a:solidFill>
                <a:latin typeface="Lucida Sans Unicode"/>
                <a:cs typeface="Lucida Sans Unicode"/>
              </a:rPr>
              <a:t> </a:t>
            </a:r>
            <a:r>
              <a:rPr spc="-57" dirty="0">
                <a:solidFill>
                  <a:srgbClr val="2A2E3C"/>
                </a:solidFill>
                <a:latin typeface="Lucida Sans Unicode"/>
                <a:cs typeface="Lucida Sans Unicode"/>
              </a:rPr>
              <a:t>tantangan</a:t>
            </a:r>
            <a:r>
              <a:rPr spc="-113" dirty="0">
                <a:solidFill>
                  <a:srgbClr val="2A2E3C"/>
                </a:solidFill>
                <a:latin typeface="Lucida Sans Unicode"/>
                <a:cs typeface="Lucida Sans Unicode"/>
              </a:rPr>
              <a:t> </a:t>
            </a:r>
            <a:r>
              <a:rPr spc="-36" dirty="0">
                <a:solidFill>
                  <a:srgbClr val="2A2E3C"/>
                </a:solidFill>
                <a:latin typeface="Lucida Sans Unicode"/>
                <a:cs typeface="Lucida Sans Unicode"/>
              </a:rPr>
              <a:t>utama</a:t>
            </a:r>
            <a:r>
              <a:rPr spc="-108" dirty="0">
                <a:solidFill>
                  <a:srgbClr val="2A2E3C"/>
                </a:solidFill>
                <a:latin typeface="Lucida Sans Unicode"/>
                <a:cs typeface="Lucida Sans Unicode"/>
              </a:rPr>
              <a:t> </a:t>
            </a:r>
            <a:r>
              <a:rPr spc="-36" dirty="0">
                <a:solidFill>
                  <a:srgbClr val="2A2E3C"/>
                </a:solidFill>
                <a:latin typeface="Lucida Sans Unicode"/>
                <a:cs typeface="Lucida Sans Unicode"/>
              </a:rPr>
              <a:t>dalam </a:t>
            </a:r>
            <a:r>
              <a:rPr spc="-427" dirty="0">
                <a:solidFill>
                  <a:srgbClr val="2A2E3C"/>
                </a:solidFill>
                <a:latin typeface="Lucida Sans Unicode"/>
                <a:cs typeface="Lucida Sans Unicode"/>
              </a:rPr>
              <a:t> </a:t>
            </a:r>
            <a:r>
              <a:rPr spc="-57" dirty="0">
                <a:solidFill>
                  <a:srgbClr val="2A2E3C"/>
                </a:solidFill>
                <a:latin typeface="Lucida Sans Unicode"/>
                <a:cs typeface="Lucida Sans Unicode"/>
              </a:rPr>
              <a:t>p</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gg</a:t>
            </a:r>
            <a:r>
              <a:rPr spc="-41" dirty="0">
                <a:solidFill>
                  <a:srgbClr val="2A2E3C"/>
                </a:solidFill>
                <a:latin typeface="Lucida Sans Unicode"/>
                <a:cs typeface="Lucida Sans Unicode"/>
              </a:rPr>
              <a:t>un</a:t>
            </a:r>
            <a:r>
              <a:rPr spc="-31" dirty="0">
                <a:solidFill>
                  <a:srgbClr val="2A2E3C"/>
                </a:solidFill>
                <a:latin typeface="Lucida Sans Unicode"/>
                <a:cs typeface="Lucida Sans Unicode"/>
              </a:rPr>
              <a:t>aa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46" dirty="0">
                <a:solidFill>
                  <a:srgbClr val="2A2E3C"/>
                </a:solidFill>
                <a:latin typeface="Lucida Sans Unicode"/>
                <a:cs typeface="Lucida Sans Unicode"/>
              </a:rPr>
              <a:t>I</a:t>
            </a:r>
            <a:r>
              <a:rPr spc="-144" dirty="0">
                <a:solidFill>
                  <a:srgbClr val="2A2E3C"/>
                </a:solidFill>
                <a:latin typeface="Lucida Sans Unicode"/>
                <a:cs typeface="Lucida Sans Unicode"/>
              </a:rPr>
              <a:t>C</a:t>
            </a:r>
            <a:r>
              <a:rPr spc="-117" dirty="0">
                <a:solidFill>
                  <a:srgbClr val="2A2E3C"/>
                </a:solidFill>
                <a:latin typeface="Lucida Sans Unicode"/>
                <a:cs typeface="Lucida Sans Unicode"/>
              </a:rPr>
              <a:t>T</a:t>
            </a:r>
            <a:r>
              <a:rPr spc="-103" dirty="0">
                <a:solidFill>
                  <a:srgbClr val="2A2E3C"/>
                </a:solidFill>
                <a:latin typeface="Lucida Sans Unicode"/>
                <a:cs typeface="Lucida Sans Unicode"/>
              </a:rPr>
              <a:t> </a:t>
            </a:r>
            <a:r>
              <a:rPr spc="-57" dirty="0">
                <a:solidFill>
                  <a:srgbClr val="2A2E3C"/>
                </a:solidFill>
                <a:latin typeface="Lucida Sans Unicode"/>
                <a:cs typeface="Lucida Sans Unicode"/>
              </a:rPr>
              <a:t>d</a:t>
            </a:r>
            <a:r>
              <a:rPr spc="-51" dirty="0">
                <a:solidFill>
                  <a:srgbClr val="2A2E3C"/>
                </a:solidFill>
                <a:latin typeface="Lucida Sans Unicode"/>
                <a:cs typeface="Lucida Sans Unicode"/>
              </a:rPr>
              <a:t>i</a:t>
            </a:r>
            <a:r>
              <a:rPr spc="-77" dirty="0">
                <a:solidFill>
                  <a:srgbClr val="2A2E3C"/>
                </a:solidFill>
                <a:latin typeface="Lucida Sans Unicode"/>
                <a:cs typeface="Lucida Sans Unicode"/>
              </a:rPr>
              <a:t> </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n</a:t>
            </a:r>
            <a:r>
              <a:rPr spc="-57" dirty="0">
                <a:solidFill>
                  <a:srgbClr val="2A2E3C"/>
                </a:solidFill>
                <a:latin typeface="Lucida Sans Unicode"/>
                <a:cs typeface="Lucida Sans Unicode"/>
              </a:rPr>
              <a:t>d</a:t>
            </a:r>
            <a:r>
              <a:rPr spc="-41" dirty="0">
                <a:solidFill>
                  <a:srgbClr val="2A2E3C"/>
                </a:solidFill>
                <a:latin typeface="Lucida Sans Unicode"/>
                <a:cs typeface="Lucida Sans Unicode"/>
              </a:rPr>
              <a:t>u</a:t>
            </a:r>
            <a:r>
              <a:rPr spc="-46" dirty="0">
                <a:solidFill>
                  <a:srgbClr val="2A2E3C"/>
                </a:solidFill>
                <a:latin typeface="Lucida Sans Unicode"/>
                <a:cs typeface="Lucida Sans Unicode"/>
              </a:rPr>
              <a:t>s</a:t>
            </a:r>
            <a:r>
              <a:rPr spc="-87" dirty="0">
                <a:solidFill>
                  <a:srgbClr val="2A2E3C"/>
                </a:solidFill>
                <a:latin typeface="Lucida Sans Unicode"/>
                <a:cs typeface="Lucida Sans Unicode"/>
              </a:rPr>
              <a:t>t</a:t>
            </a:r>
            <a:r>
              <a:rPr spc="-62" dirty="0">
                <a:solidFill>
                  <a:srgbClr val="2A2E3C"/>
                </a:solidFill>
                <a:latin typeface="Lucida Sans Unicode"/>
                <a:cs typeface="Lucida Sans Unicode"/>
              </a:rPr>
              <a:t>r</a:t>
            </a:r>
            <a:r>
              <a:rPr spc="-57" dirty="0">
                <a:solidFill>
                  <a:srgbClr val="2A2E3C"/>
                </a:solidFill>
                <a:latin typeface="Lucida Sans Unicode"/>
                <a:cs typeface="Lucida Sans Unicode"/>
              </a:rPr>
              <a:t>i  p</a:t>
            </a:r>
            <a:r>
              <a:rPr spc="-31" dirty="0">
                <a:solidFill>
                  <a:srgbClr val="2A2E3C"/>
                </a:solidFill>
                <a:latin typeface="Lucida Sans Unicode"/>
                <a:cs typeface="Lucida Sans Unicode"/>
              </a:rPr>
              <a:t>a</a:t>
            </a:r>
            <a:r>
              <a:rPr spc="-62" dirty="0">
                <a:solidFill>
                  <a:srgbClr val="2A2E3C"/>
                </a:solidFill>
                <a:latin typeface="Lucida Sans Unicode"/>
                <a:cs typeface="Lucida Sans Unicode"/>
              </a:rPr>
              <a:t>r</a:t>
            </a:r>
            <a:r>
              <a:rPr spc="-46" dirty="0">
                <a:solidFill>
                  <a:srgbClr val="2A2E3C"/>
                </a:solidFill>
                <a:latin typeface="Lucida Sans Unicode"/>
                <a:cs typeface="Lucida Sans Unicode"/>
              </a:rPr>
              <a:t>i</a:t>
            </a:r>
            <a:r>
              <a:rPr spc="-21" dirty="0">
                <a:solidFill>
                  <a:srgbClr val="2A2E3C"/>
                </a:solidFill>
                <a:latin typeface="Lucida Sans Unicode"/>
                <a:cs typeface="Lucida Sans Unicode"/>
              </a:rPr>
              <a:t>w</a:t>
            </a:r>
            <a:r>
              <a:rPr spc="-46" dirty="0">
                <a:solidFill>
                  <a:srgbClr val="2A2E3C"/>
                </a:solidFill>
                <a:latin typeface="Lucida Sans Unicode"/>
                <a:cs typeface="Lucida Sans Unicode"/>
              </a:rPr>
              <a:t>is</a:t>
            </a:r>
            <a:r>
              <a:rPr spc="-31" dirty="0">
                <a:solidFill>
                  <a:srgbClr val="2A2E3C"/>
                </a:solidFill>
                <a:latin typeface="Lucida Sans Unicode"/>
                <a:cs typeface="Lucida Sans Unicode"/>
              </a:rPr>
              <a:t>a</a:t>
            </a:r>
            <a:r>
              <a:rPr spc="-87" dirty="0">
                <a:solidFill>
                  <a:srgbClr val="2A2E3C"/>
                </a:solidFill>
                <a:latin typeface="Lucida Sans Unicode"/>
                <a:cs typeface="Lucida Sans Unicode"/>
              </a:rPr>
              <a:t>t</a:t>
            </a:r>
            <a:r>
              <a:rPr spc="-31" dirty="0">
                <a:solidFill>
                  <a:srgbClr val="2A2E3C"/>
                </a:solidFill>
                <a:latin typeface="Lucida Sans Unicode"/>
                <a:cs typeface="Lucida Sans Unicode"/>
              </a:rPr>
              <a:t>a</a:t>
            </a:r>
            <a:r>
              <a:rPr spc="-82" dirty="0">
                <a:solidFill>
                  <a:srgbClr val="2A2E3C"/>
                </a:solidFill>
                <a:latin typeface="Lucida Sans Unicode"/>
                <a:cs typeface="Lucida Sans Unicode"/>
              </a:rPr>
              <a:t>,</a:t>
            </a:r>
            <a:r>
              <a:rPr spc="-87" dirty="0">
                <a:solidFill>
                  <a:srgbClr val="2A2E3C"/>
                </a:solidFill>
                <a:latin typeface="Lucida Sans Unicode"/>
                <a:cs typeface="Lucida Sans Unicode"/>
              </a:rPr>
              <a:t> </a:t>
            </a:r>
            <a:r>
              <a:rPr spc="-149" dirty="0">
                <a:solidFill>
                  <a:srgbClr val="2A2E3C"/>
                </a:solidFill>
                <a:latin typeface="Lucida Sans Unicode"/>
                <a:cs typeface="Lucida Sans Unicode"/>
              </a:rPr>
              <a:t>k</a:t>
            </a:r>
            <a:r>
              <a:rPr spc="-41" dirty="0">
                <a:solidFill>
                  <a:srgbClr val="2A2E3C"/>
                </a:solidFill>
                <a:latin typeface="Lucida Sans Unicode"/>
                <a:cs typeface="Lucida Sans Unicode"/>
              </a:rPr>
              <a:t>hu</a:t>
            </a:r>
            <a:r>
              <a:rPr spc="-46" dirty="0">
                <a:solidFill>
                  <a:srgbClr val="2A2E3C"/>
                </a:solidFill>
                <a:latin typeface="Lucida Sans Unicode"/>
                <a:cs typeface="Lucida Sans Unicode"/>
              </a:rPr>
              <a:t>s</a:t>
            </a:r>
            <a:r>
              <a:rPr spc="-41" dirty="0">
                <a:solidFill>
                  <a:srgbClr val="2A2E3C"/>
                </a:solidFill>
                <a:latin typeface="Lucida Sans Unicode"/>
                <a:cs typeface="Lucida Sans Unicode"/>
              </a:rPr>
              <a:t>u</a:t>
            </a:r>
            <a:r>
              <a:rPr spc="-46" dirty="0">
                <a:solidFill>
                  <a:srgbClr val="2A2E3C"/>
                </a:solidFill>
                <a:latin typeface="Lucida Sans Unicode"/>
                <a:cs typeface="Lucida Sans Unicode"/>
              </a:rPr>
              <a:t>s</a:t>
            </a:r>
            <a:r>
              <a:rPr spc="-41" dirty="0">
                <a:solidFill>
                  <a:srgbClr val="2A2E3C"/>
                </a:solidFill>
                <a:latin typeface="Lucida Sans Unicode"/>
                <a:cs typeface="Lucida Sans Unicode"/>
              </a:rPr>
              <a:t>n</a:t>
            </a:r>
            <a:r>
              <a:rPr spc="-62" dirty="0">
                <a:solidFill>
                  <a:srgbClr val="2A2E3C"/>
                </a:solidFill>
                <a:latin typeface="Lucida Sans Unicode"/>
                <a:cs typeface="Lucida Sans Unicode"/>
              </a:rPr>
              <a:t>y</a:t>
            </a:r>
            <a:r>
              <a:rPr dirty="0">
                <a:solidFill>
                  <a:srgbClr val="2A2E3C"/>
                </a:solidFill>
                <a:latin typeface="Lucida Sans Unicode"/>
                <a:cs typeface="Lucida Sans Unicode"/>
              </a:rPr>
              <a:t>a</a:t>
            </a:r>
            <a:r>
              <a:rPr spc="-113" dirty="0">
                <a:solidFill>
                  <a:srgbClr val="2A2E3C"/>
                </a:solidFill>
                <a:latin typeface="Lucida Sans Unicode"/>
                <a:cs typeface="Lucida Sans Unicode"/>
              </a:rPr>
              <a:t> </a:t>
            </a:r>
            <a:r>
              <a:rPr spc="-57" dirty="0">
                <a:solidFill>
                  <a:srgbClr val="2A2E3C"/>
                </a:solidFill>
                <a:latin typeface="Lucida Sans Unicode"/>
                <a:cs typeface="Lucida Sans Unicode"/>
              </a:rPr>
              <a:t>di  d</a:t>
            </a:r>
            <a:r>
              <a:rPr spc="-36" dirty="0">
                <a:solidFill>
                  <a:srgbClr val="2A2E3C"/>
                </a:solidFill>
                <a:latin typeface="Lucida Sans Unicode"/>
                <a:cs typeface="Lucida Sans Unicode"/>
              </a:rPr>
              <a:t>e</a:t>
            </a:r>
            <a:r>
              <a:rPr spc="-46" dirty="0">
                <a:solidFill>
                  <a:srgbClr val="2A2E3C"/>
                </a:solidFill>
                <a:latin typeface="Lucida Sans Unicode"/>
                <a:cs typeface="Lucida Sans Unicode"/>
              </a:rPr>
              <a:t>s</a:t>
            </a:r>
            <a:r>
              <a:rPr spc="-87" dirty="0">
                <a:solidFill>
                  <a:srgbClr val="2A2E3C"/>
                </a:solidFill>
                <a:latin typeface="Lucida Sans Unicode"/>
                <a:cs typeface="Lucida Sans Unicode"/>
              </a:rPr>
              <a:t>t</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n</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s</a:t>
            </a:r>
            <a:r>
              <a:rPr spc="-51" dirty="0">
                <a:solidFill>
                  <a:srgbClr val="2A2E3C"/>
                </a:solidFill>
                <a:latin typeface="Lucida Sans Unicode"/>
                <a:cs typeface="Lucida Sans Unicode"/>
              </a:rPr>
              <a:t>i</a:t>
            </a:r>
            <a:r>
              <a:rPr spc="-77" dirty="0">
                <a:solidFill>
                  <a:srgbClr val="2A2E3C"/>
                </a:solidFill>
                <a:latin typeface="Lucida Sans Unicode"/>
                <a:cs typeface="Lucida Sans Unicode"/>
              </a:rPr>
              <a:t> </a:t>
            </a:r>
            <a:r>
              <a:rPr spc="-87" dirty="0">
                <a:solidFill>
                  <a:srgbClr val="2A2E3C"/>
                </a:solidFill>
                <a:latin typeface="Lucida Sans Unicode"/>
                <a:cs typeface="Lucida Sans Unicode"/>
              </a:rPr>
              <a:t>t</a:t>
            </a:r>
            <a:r>
              <a:rPr spc="-36" dirty="0">
                <a:solidFill>
                  <a:srgbClr val="2A2E3C"/>
                </a:solidFill>
                <a:latin typeface="Lucida Sans Unicode"/>
                <a:cs typeface="Lucida Sans Unicode"/>
              </a:rPr>
              <a:t>e</a:t>
            </a:r>
            <a:r>
              <a:rPr spc="-62" dirty="0">
                <a:solidFill>
                  <a:srgbClr val="2A2E3C"/>
                </a:solidFill>
                <a:latin typeface="Lucida Sans Unicode"/>
                <a:cs typeface="Lucida Sans Unicode"/>
              </a:rPr>
              <a:t>r</a:t>
            </a:r>
            <a:r>
              <a:rPr spc="-57" dirty="0">
                <a:solidFill>
                  <a:srgbClr val="2A2E3C"/>
                </a:solidFill>
                <a:latin typeface="Lucida Sans Unicode"/>
                <a:cs typeface="Lucida Sans Unicode"/>
              </a:rPr>
              <a:t>p</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46" dirty="0">
                <a:solidFill>
                  <a:srgbClr val="2A2E3C"/>
                </a:solidFill>
                <a:latin typeface="Lucida Sans Unicode"/>
                <a:cs typeface="Lucida Sans Unicode"/>
              </a:rPr>
              <a:t>cil</a:t>
            </a:r>
            <a:r>
              <a:rPr spc="-77" dirty="0">
                <a:solidFill>
                  <a:srgbClr val="2A2E3C"/>
                </a:solidFill>
                <a:latin typeface="Lucida Sans Unicode"/>
                <a:cs typeface="Lucida Sans Unicode"/>
              </a:rPr>
              <a:t>.</a:t>
            </a:r>
            <a:endParaRPr dirty="0">
              <a:latin typeface="Lucida Sans Unicode"/>
              <a:cs typeface="Lucida Sans Unicode"/>
            </a:endParaRPr>
          </a:p>
        </p:txBody>
      </p:sp>
      <p:sp>
        <p:nvSpPr>
          <p:cNvPr id="10" name="object 10"/>
          <p:cNvSpPr txBox="1"/>
          <p:nvPr/>
        </p:nvSpPr>
        <p:spPr>
          <a:xfrm>
            <a:off x="5994219" y="3753938"/>
            <a:ext cx="2628900" cy="3110962"/>
          </a:xfrm>
          <a:prstGeom prst="rect">
            <a:avLst/>
          </a:prstGeom>
        </p:spPr>
        <p:txBody>
          <a:bodyPr vert="horz" wrap="square" lIns="0" tIns="17635" rIns="0" bIns="0" rtlCol="0">
            <a:spAutoFit/>
          </a:bodyPr>
          <a:lstStyle/>
          <a:p>
            <a:pPr marL="13063">
              <a:spcBef>
                <a:spcPts val="139"/>
              </a:spcBef>
            </a:pPr>
            <a:r>
              <a:rPr sz="2400" spc="31" dirty="0">
                <a:solidFill>
                  <a:srgbClr val="2B3F41"/>
                </a:solidFill>
                <a:latin typeface="Cambria"/>
                <a:cs typeface="Cambria"/>
              </a:rPr>
              <a:t>K</a:t>
            </a:r>
            <a:r>
              <a:rPr sz="2400" spc="41" dirty="0">
                <a:solidFill>
                  <a:srgbClr val="2B3F41"/>
                </a:solidFill>
                <a:latin typeface="Cambria"/>
                <a:cs typeface="Cambria"/>
              </a:rPr>
              <a:t>e</a:t>
            </a:r>
            <a:r>
              <a:rPr sz="2400" spc="-15" dirty="0">
                <a:solidFill>
                  <a:srgbClr val="2B3F41"/>
                </a:solidFill>
                <a:latin typeface="Cambria"/>
                <a:cs typeface="Cambria"/>
              </a:rPr>
              <a:t>t</a:t>
            </a:r>
            <a:r>
              <a:rPr sz="2400" spc="41" dirty="0">
                <a:solidFill>
                  <a:srgbClr val="2B3F41"/>
                </a:solidFill>
                <a:latin typeface="Cambria"/>
                <a:cs typeface="Cambria"/>
              </a:rPr>
              <a:t>e</a:t>
            </a:r>
            <a:r>
              <a:rPr sz="2400" spc="10" dirty="0">
                <a:solidFill>
                  <a:srgbClr val="2B3F41"/>
                </a:solidFill>
                <a:latin typeface="Cambria"/>
                <a:cs typeface="Cambria"/>
              </a:rPr>
              <a:t>r</a:t>
            </a:r>
            <a:r>
              <a:rPr sz="2400" spc="15" dirty="0">
                <a:solidFill>
                  <a:srgbClr val="2B3F41"/>
                </a:solidFill>
                <a:latin typeface="Cambria"/>
                <a:cs typeface="Cambria"/>
              </a:rPr>
              <a:t>b</a:t>
            </a:r>
            <a:r>
              <a:rPr sz="2400" spc="36" dirty="0">
                <a:solidFill>
                  <a:srgbClr val="2B3F41"/>
                </a:solidFill>
                <a:latin typeface="Cambria"/>
                <a:cs typeface="Cambria"/>
              </a:rPr>
              <a:t>a</a:t>
            </a:r>
            <a:r>
              <a:rPr sz="2400" spc="-15" dirty="0">
                <a:solidFill>
                  <a:srgbClr val="2B3F41"/>
                </a:solidFill>
                <a:latin typeface="Cambria"/>
                <a:cs typeface="Cambria"/>
              </a:rPr>
              <a:t>t</a:t>
            </a:r>
            <a:r>
              <a:rPr sz="2400" spc="36" dirty="0">
                <a:solidFill>
                  <a:srgbClr val="2B3F41"/>
                </a:solidFill>
                <a:latin typeface="Cambria"/>
                <a:cs typeface="Cambria"/>
              </a:rPr>
              <a:t>a</a:t>
            </a:r>
            <a:r>
              <a:rPr sz="2400" spc="62" dirty="0">
                <a:solidFill>
                  <a:srgbClr val="2B3F41"/>
                </a:solidFill>
                <a:latin typeface="Cambria"/>
                <a:cs typeface="Cambria"/>
              </a:rPr>
              <a:t>s</a:t>
            </a:r>
            <a:r>
              <a:rPr sz="2400" spc="36" dirty="0">
                <a:solidFill>
                  <a:srgbClr val="2B3F41"/>
                </a:solidFill>
                <a:latin typeface="Cambria"/>
                <a:cs typeface="Cambria"/>
              </a:rPr>
              <a:t>a</a:t>
            </a:r>
            <a:r>
              <a:rPr sz="2400" spc="154" dirty="0">
                <a:solidFill>
                  <a:srgbClr val="2B3F41"/>
                </a:solidFill>
                <a:latin typeface="Cambria"/>
                <a:cs typeface="Cambria"/>
              </a:rPr>
              <a:t>n</a:t>
            </a:r>
            <a:r>
              <a:rPr sz="2400" spc="-195" dirty="0">
                <a:solidFill>
                  <a:srgbClr val="2B3F41"/>
                </a:solidFill>
                <a:latin typeface="Cambria"/>
                <a:cs typeface="Cambria"/>
              </a:rPr>
              <a:t> </a:t>
            </a:r>
            <a:r>
              <a:rPr sz="2400" spc="-139" dirty="0">
                <a:solidFill>
                  <a:srgbClr val="2B3F41"/>
                </a:solidFill>
                <a:latin typeface="Cambria"/>
                <a:cs typeface="Cambria"/>
              </a:rPr>
              <a:t>T</a:t>
            </a:r>
            <a:r>
              <a:rPr sz="2400" spc="41" dirty="0">
                <a:solidFill>
                  <a:srgbClr val="2B3F41"/>
                </a:solidFill>
                <a:latin typeface="Cambria"/>
                <a:cs typeface="Cambria"/>
              </a:rPr>
              <a:t>e</a:t>
            </a:r>
            <a:r>
              <a:rPr sz="2400" spc="57" dirty="0">
                <a:solidFill>
                  <a:srgbClr val="2B3F41"/>
                </a:solidFill>
                <a:latin typeface="Cambria"/>
                <a:cs typeface="Cambria"/>
              </a:rPr>
              <a:t>k</a:t>
            </a:r>
            <a:r>
              <a:rPr sz="2400" spc="72" dirty="0">
                <a:solidFill>
                  <a:srgbClr val="2B3F41"/>
                </a:solidFill>
                <a:latin typeface="Cambria"/>
                <a:cs typeface="Cambria"/>
              </a:rPr>
              <a:t>n</a:t>
            </a:r>
            <a:r>
              <a:rPr sz="2400" spc="46" dirty="0">
                <a:solidFill>
                  <a:srgbClr val="2B3F41"/>
                </a:solidFill>
                <a:latin typeface="Cambria"/>
                <a:cs typeface="Cambria"/>
              </a:rPr>
              <a:t>o</a:t>
            </a:r>
            <a:r>
              <a:rPr sz="2400" spc="21" dirty="0">
                <a:solidFill>
                  <a:srgbClr val="2B3F41"/>
                </a:solidFill>
                <a:latin typeface="Cambria"/>
                <a:cs typeface="Cambria"/>
              </a:rPr>
              <a:t>l</a:t>
            </a:r>
            <a:r>
              <a:rPr sz="2400" spc="46" dirty="0">
                <a:solidFill>
                  <a:srgbClr val="2B3F41"/>
                </a:solidFill>
                <a:latin typeface="Cambria"/>
                <a:cs typeface="Cambria"/>
              </a:rPr>
              <a:t>o</a:t>
            </a:r>
            <a:r>
              <a:rPr sz="2400" spc="108" dirty="0">
                <a:solidFill>
                  <a:srgbClr val="2B3F41"/>
                </a:solidFill>
                <a:latin typeface="Cambria"/>
                <a:cs typeface="Cambria"/>
              </a:rPr>
              <a:t>g</a:t>
            </a:r>
            <a:r>
              <a:rPr sz="2400" spc="57" dirty="0">
                <a:solidFill>
                  <a:srgbClr val="2B3F41"/>
                </a:solidFill>
                <a:latin typeface="Cambria"/>
                <a:cs typeface="Cambria"/>
              </a:rPr>
              <a:t>i</a:t>
            </a:r>
            <a:endParaRPr sz="2400" dirty="0">
              <a:latin typeface="Cambria"/>
              <a:cs typeface="Cambria"/>
            </a:endParaRPr>
          </a:p>
          <a:p>
            <a:pPr marL="13063" marR="5225">
              <a:lnSpc>
                <a:spcPct val="132700"/>
              </a:lnSpc>
              <a:spcBef>
                <a:spcPts val="1275"/>
              </a:spcBef>
            </a:pPr>
            <a:r>
              <a:rPr spc="5" dirty="0">
                <a:solidFill>
                  <a:srgbClr val="2A2E3C"/>
                </a:solidFill>
                <a:latin typeface="Lucida Sans Unicode"/>
                <a:cs typeface="Lucida Sans Unicode"/>
              </a:rPr>
              <a:t>M</a:t>
            </a:r>
            <a:r>
              <a:rPr spc="-36" dirty="0">
                <a:solidFill>
                  <a:srgbClr val="2A2E3C"/>
                </a:solidFill>
                <a:latin typeface="Lucida Sans Unicode"/>
                <a:cs typeface="Lucida Sans Unicode"/>
              </a:rPr>
              <a:t>e</a:t>
            </a:r>
            <a:r>
              <a:rPr spc="-46" dirty="0">
                <a:solidFill>
                  <a:srgbClr val="2A2E3C"/>
                </a:solidFill>
                <a:latin typeface="Lucida Sans Unicode"/>
                <a:cs typeface="Lucida Sans Unicode"/>
              </a:rPr>
              <a:t>s</a:t>
            </a:r>
            <a:r>
              <a:rPr spc="-149" dirty="0">
                <a:solidFill>
                  <a:srgbClr val="2A2E3C"/>
                </a:solidFill>
                <a:latin typeface="Lucida Sans Unicode"/>
                <a:cs typeface="Lucida Sans Unicode"/>
              </a:rPr>
              <a:t>k</a:t>
            </a:r>
            <a:r>
              <a:rPr spc="-46" dirty="0">
                <a:solidFill>
                  <a:srgbClr val="2A2E3C"/>
                </a:solidFill>
                <a:latin typeface="Lucida Sans Unicode"/>
                <a:cs typeface="Lucida Sans Unicode"/>
              </a:rPr>
              <a:t>i</a:t>
            </a:r>
            <a:r>
              <a:rPr spc="-57" dirty="0">
                <a:solidFill>
                  <a:srgbClr val="2A2E3C"/>
                </a:solidFill>
                <a:latin typeface="Lucida Sans Unicode"/>
                <a:cs typeface="Lucida Sans Unicode"/>
              </a:rPr>
              <a:t>p</a:t>
            </a:r>
            <a:r>
              <a:rPr spc="-41" dirty="0">
                <a:solidFill>
                  <a:srgbClr val="2A2E3C"/>
                </a:solidFill>
                <a:latin typeface="Lucida Sans Unicode"/>
                <a:cs typeface="Lucida Sans Unicode"/>
              </a:rPr>
              <a:t>u</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87" dirty="0">
                <a:solidFill>
                  <a:srgbClr val="2A2E3C"/>
                </a:solidFill>
                <a:latin typeface="Lucida Sans Unicode"/>
                <a:cs typeface="Lucida Sans Unicode"/>
              </a:rPr>
              <a:t>t</a:t>
            </a:r>
            <a:r>
              <a:rPr spc="-36" dirty="0">
                <a:solidFill>
                  <a:srgbClr val="2A2E3C"/>
                </a:solidFill>
                <a:latin typeface="Lucida Sans Unicode"/>
                <a:cs typeface="Lucida Sans Unicode"/>
              </a:rPr>
              <a:t>e</a:t>
            </a:r>
            <a:r>
              <a:rPr spc="-149" dirty="0">
                <a:solidFill>
                  <a:srgbClr val="2A2E3C"/>
                </a:solidFill>
                <a:latin typeface="Lucida Sans Unicode"/>
                <a:cs typeface="Lucida Sans Unicode"/>
              </a:rPr>
              <a:t>k</a:t>
            </a:r>
            <a:r>
              <a:rPr spc="-41" dirty="0">
                <a:solidFill>
                  <a:srgbClr val="2A2E3C"/>
                </a:solidFill>
                <a:latin typeface="Lucida Sans Unicode"/>
                <a:cs typeface="Lucida Sans Unicode"/>
              </a:rPr>
              <a:t>n</a:t>
            </a:r>
            <a:r>
              <a:rPr spc="-36" dirty="0">
                <a:solidFill>
                  <a:srgbClr val="2A2E3C"/>
                </a:solidFill>
                <a:latin typeface="Lucida Sans Unicode"/>
                <a:cs typeface="Lucida Sans Unicode"/>
              </a:rPr>
              <a:t>o</a:t>
            </a:r>
            <a:r>
              <a:rPr spc="-46" dirty="0">
                <a:solidFill>
                  <a:srgbClr val="2A2E3C"/>
                </a:solidFill>
                <a:latin typeface="Lucida Sans Unicode"/>
                <a:cs typeface="Lucida Sans Unicode"/>
              </a:rPr>
              <a:t>l</a:t>
            </a:r>
            <a:r>
              <a:rPr spc="-36" dirty="0">
                <a:solidFill>
                  <a:srgbClr val="2A2E3C"/>
                </a:solidFill>
                <a:latin typeface="Lucida Sans Unicode"/>
                <a:cs typeface="Lucida Sans Unicode"/>
              </a:rPr>
              <a:t>o</a:t>
            </a:r>
            <a:r>
              <a:rPr spc="-123" dirty="0">
                <a:solidFill>
                  <a:srgbClr val="2A2E3C"/>
                </a:solidFill>
                <a:latin typeface="Lucida Sans Unicode"/>
                <a:cs typeface="Lucida Sans Unicode"/>
              </a:rPr>
              <a:t>g</a:t>
            </a:r>
            <a:r>
              <a:rPr spc="-51" dirty="0">
                <a:solidFill>
                  <a:srgbClr val="2A2E3C"/>
                </a:solidFill>
                <a:latin typeface="Lucida Sans Unicode"/>
                <a:cs typeface="Lucida Sans Unicode"/>
              </a:rPr>
              <a:t>i</a:t>
            </a:r>
            <a:r>
              <a:rPr spc="-77" dirty="0">
                <a:solidFill>
                  <a:srgbClr val="2A2E3C"/>
                </a:solidFill>
                <a:latin typeface="Lucida Sans Unicode"/>
                <a:cs typeface="Lucida Sans Unicode"/>
              </a:rPr>
              <a:t> </a:t>
            </a:r>
            <a:r>
              <a:rPr spc="-62" dirty="0">
                <a:solidFill>
                  <a:srgbClr val="2A2E3C"/>
                </a:solidFill>
                <a:latin typeface="Lucida Sans Unicode"/>
                <a:cs typeface="Lucida Sans Unicode"/>
              </a:rPr>
              <a:t>y</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n</a:t>
            </a:r>
            <a:r>
              <a:rPr spc="-77" dirty="0">
                <a:solidFill>
                  <a:srgbClr val="2A2E3C"/>
                </a:solidFill>
                <a:latin typeface="Lucida Sans Unicode"/>
                <a:cs typeface="Lucida Sans Unicode"/>
              </a:rPr>
              <a:t>g  </a:t>
            </a:r>
            <a:r>
              <a:rPr spc="-57" dirty="0">
                <a:solidFill>
                  <a:srgbClr val="2A2E3C"/>
                </a:solidFill>
                <a:latin typeface="Lucida Sans Unicode"/>
                <a:cs typeface="Lucida Sans Unicode"/>
              </a:rPr>
              <a:t>d</a:t>
            </a:r>
            <a:r>
              <a:rPr spc="-46" dirty="0">
                <a:solidFill>
                  <a:srgbClr val="2A2E3C"/>
                </a:solidFill>
                <a:latin typeface="Lucida Sans Unicode"/>
                <a:cs typeface="Lucida Sans Unicode"/>
              </a:rPr>
              <a:t>i</a:t>
            </a:r>
            <a:r>
              <a:rPr spc="-123" dirty="0">
                <a:solidFill>
                  <a:srgbClr val="2A2E3C"/>
                </a:solidFill>
                <a:latin typeface="Lucida Sans Unicode"/>
                <a:cs typeface="Lucida Sans Unicode"/>
              </a:rPr>
              <a:t>g</a:t>
            </a:r>
            <a:r>
              <a:rPr spc="-41" dirty="0">
                <a:solidFill>
                  <a:srgbClr val="2A2E3C"/>
                </a:solidFill>
                <a:latin typeface="Lucida Sans Unicode"/>
                <a:cs typeface="Lucida Sans Unicode"/>
              </a:rPr>
              <a:t>un</a:t>
            </a:r>
            <a:r>
              <a:rPr spc="-31" dirty="0">
                <a:solidFill>
                  <a:srgbClr val="2A2E3C"/>
                </a:solidFill>
                <a:latin typeface="Lucida Sans Unicode"/>
                <a:cs typeface="Lucida Sans Unicode"/>
              </a:rPr>
              <a:t>a</a:t>
            </a:r>
            <a:r>
              <a:rPr spc="-149" dirty="0">
                <a:solidFill>
                  <a:srgbClr val="2A2E3C"/>
                </a:solidFill>
                <a:latin typeface="Lucida Sans Unicode"/>
                <a:cs typeface="Lucida Sans Unicode"/>
              </a:rPr>
              <a:t>k</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46" dirty="0">
                <a:solidFill>
                  <a:srgbClr val="2A2E3C"/>
                </a:solidFill>
                <a:latin typeface="Lucida Sans Unicode"/>
                <a:cs typeface="Lucida Sans Unicode"/>
              </a:rPr>
              <a:t>s</a:t>
            </a:r>
            <a:r>
              <a:rPr spc="-36" dirty="0">
                <a:solidFill>
                  <a:srgbClr val="2A2E3C"/>
                </a:solidFill>
                <a:latin typeface="Lucida Sans Unicode"/>
                <a:cs typeface="Lucida Sans Unicode"/>
              </a:rPr>
              <a:t>e</a:t>
            </a:r>
            <a:r>
              <a:rPr spc="-21" dirty="0">
                <a:solidFill>
                  <a:srgbClr val="2A2E3C"/>
                </a:solidFill>
                <a:latin typeface="Lucida Sans Unicode"/>
                <a:cs typeface="Lucida Sans Unicode"/>
              </a:rPr>
              <a:t>m</a:t>
            </a:r>
            <a:r>
              <a:rPr spc="-31" dirty="0">
                <a:solidFill>
                  <a:srgbClr val="2A2E3C"/>
                </a:solidFill>
                <a:latin typeface="Lucida Sans Unicode"/>
                <a:cs typeface="Lucida Sans Unicode"/>
              </a:rPr>
              <a:t>a</a:t>
            </a:r>
            <a:r>
              <a:rPr spc="-149" dirty="0">
                <a:solidFill>
                  <a:srgbClr val="2A2E3C"/>
                </a:solidFill>
                <a:latin typeface="Lucida Sans Unicode"/>
                <a:cs typeface="Lucida Sans Unicode"/>
              </a:rPr>
              <a:t>k</a:t>
            </a:r>
            <a:r>
              <a:rPr spc="-46" dirty="0">
                <a:solidFill>
                  <a:srgbClr val="2A2E3C"/>
                </a:solidFill>
                <a:latin typeface="Lucida Sans Unicode"/>
                <a:cs typeface="Lucida Sans Unicode"/>
              </a:rPr>
              <a:t>i</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46" dirty="0">
                <a:solidFill>
                  <a:srgbClr val="2A2E3C"/>
                </a:solidFill>
                <a:latin typeface="Lucida Sans Unicode"/>
                <a:cs typeface="Lucida Sans Unicode"/>
              </a:rPr>
              <a:t>c</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gg</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h</a:t>
            </a:r>
            <a:r>
              <a:rPr spc="-82" dirty="0">
                <a:solidFill>
                  <a:srgbClr val="2A2E3C"/>
                </a:solidFill>
                <a:latin typeface="Lucida Sans Unicode"/>
                <a:cs typeface="Lucida Sans Unicode"/>
              </a:rPr>
              <a:t>,  </a:t>
            </a:r>
            <a:r>
              <a:rPr spc="-57" dirty="0">
                <a:solidFill>
                  <a:srgbClr val="2A2E3C"/>
                </a:solidFill>
                <a:latin typeface="Lucida Sans Unicode"/>
                <a:cs typeface="Lucida Sans Unicode"/>
              </a:rPr>
              <a:t>b</a:t>
            </a:r>
            <a:r>
              <a:rPr spc="-31" dirty="0">
                <a:solidFill>
                  <a:srgbClr val="2A2E3C"/>
                </a:solidFill>
                <a:latin typeface="Lucida Sans Unicode"/>
                <a:cs typeface="Lucida Sans Unicode"/>
              </a:rPr>
              <a:t>a</a:t>
            </a:r>
            <a:r>
              <a:rPr spc="-87" dirty="0">
                <a:solidFill>
                  <a:srgbClr val="2A2E3C"/>
                </a:solidFill>
                <a:latin typeface="Lucida Sans Unicode"/>
                <a:cs typeface="Lucida Sans Unicode"/>
              </a:rPr>
              <a:t>t</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s</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87" dirty="0">
                <a:solidFill>
                  <a:srgbClr val="2A2E3C"/>
                </a:solidFill>
                <a:latin typeface="Lucida Sans Unicode"/>
                <a:cs typeface="Lucida Sans Unicode"/>
              </a:rPr>
              <a:t>t</a:t>
            </a:r>
            <a:r>
              <a:rPr spc="-36" dirty="0">
                <a:solidFill>
                  <a:srgbClr val="2A2E3C"/>
                </a:solidFill>
                <a:latin typeface="Lucida Sans Unicode"/>
                <a:cs typeface="Lucida Sans Unicode"/>
              </a:rPr>
              <a:t>e</a:t>
            </a:r>
            <a:r>
              <a:rPr spc="-149" dirty="0">
                <a:solidFill>
                  <a:srgbClr val="2A2E3C"/>
                </a:solidFill>
                <a:latin typeface="Lucida Sans Unicode"/>
                <a:cs typeface="Lucida Sans Unicode"/>
              </a:rPr>
              <a:t>k</a:t>
            </a:r>
            <a:r>
              <a:rPr spc="-41" dirty="0">
                <a:solidFill>
                  <a:srgbClr val="2A2E3C"/>
                </a:solidFill>
                <a:latin typeface="Lucida Sans Unicode"/>
                <a:cs typeface="Lucida Sans Unicode"/>
              </a:rPr>
              <a:t>n</a:t>
            </a:r>
            <a:r>
              <a:rPr spc="-36" dirty="0">
                <a:solidFill>
                  <a:srgbClr val="2A2E3C"/>
                </a:solidFill>
                <a:latin typeface="Lucida Sans Unicode"/>
                <a:cs typeface="Lucida Sans Unicode"/>
              </a:rPr>
              <a:t>o</a:t>
            </a:r>
            <a:r>
              <a:rPr spc="-46" dirty="0">
                <a:solidFill>
                  <a:srgbClr val="2A2E3C"/>
                </a:solidFill>
                <a:latin typeface="Lucida Sans Unicode"/>
                <a:cs typeface="Lucida Sans Unicode"/>
              </a:rPr>
              <a:t>l</a:t>
            </a:r>
            <a:r>
              <a:rPr spc="-36" dirty="0">
                <a:solidFill>
                  <a:srgbClr val="2A2E3C"/>
                </a:solidFill>
                <a:latin typeface="Lucida Sans Unicode"/>
                <a:cs typeface="Lucida Sans Unicode"/>
              </a:rPr>
              <a:t>o</a:t>
            </a:r>
            <a:r>
              <a:rPr spc="-123" dirty="0">
                <a:solidFill>
                  <a:srgbClr val="2A2E3C"/>
                </a:solidFill>
                <a:latin typeface="Lucida Sans Unicode"/>
                <a:cs typeface="Lucida Sans Unicode"/>
              </a:rPr>
              <a:t>g</a:t>
            </a:r>
            <a:r>
              <a:rPr spc="-51" dirty="0">
                <a:solidFill>
                  <a:srgbClr val="2A2E3C"/>
                </a:solidFill>
                <a:latin typeface="Lucida Sans Unicode"/>
                <a:cs typeface="Lucida Sans Unicode"/>
              </a:rPr>
              <a:t>i</a:t>
            </a:r>
            <a:r>
              <a:rPr spc="-77" dirty="0">
                <a:solidFill>
                  <a:srgbClr val="2A2E3C"/>
                </a:solidFill>
                <a:latin typeface="Lucida Sans Unicode"/>
                <a:cs typeface="Lucida Sans Unicode"/>
              </a:rPr>
              <a:t> </a:t>
            </a:r>
            <a:r>
              <a:rPr spc="-87" dirty="0">
                <a:solidFill>
                  <a:srgbClr val="2A2E3C"/>
                </a:solidFill>
                <a:latin typeface="Lucida Sans Unicode"/>
                <a:cs typeface="Lucida Sans Unicode"/>
              </a:rPr>
              <a:t>t</a:t>
            </a:r>
            <a:r>
              <a:rPr spc="-36" dirty="0">
                <a:solidFill>
                  <a:srgbClr val="2A2E3C"/>
                </a:solidFill>
                <a:latin typeface="Lucida Sans Unicode"/>
                <a:cs typeface="Lucida Sans Unicode"/>
              </a:rPr>
              <a:t>e</a:t>
            </a:r>
            <a:r>
              <a:rPr spc="-87" dirty="0">
                <a:solidFill>
                  <a:srgbClr val="2A2E3C"/>
                </a:solidFill>
                <a:latin typeface="Lucida Sans Unicode"/>
                <a:cs typeface="Lucida Sans Unicode"/>
              </a:rPr>
              <a:t>t</a:t>
            </a:r>
            <a:r>
              <a:rPr spc="-31" dirty="0">
                <a:solidFill>
                  <a:srgbClr val="2A2E3C"/>
                </a:solidFill>
                <a:latin typeface="Lucida Sans Unicode"/>
                <a:cs typeface="Lucida Sans Unicode"/>
              </a:rPr>
              <a:t>a</a:t>
            </a:r>
            <a:r>
              <a:rPr spc="-26" dirty="0">
                <a:solidFill>
                  <a:srgbClr val="2A2E3C"/>
                </a:solidFill>
                <a:latin typeface="Lucida Sans Unicode"/>
                <a:cs typeface="Lucida Sans Unicode"/>
              </a:rPr>
              <a:t>p</a:t>
            </a:r>
            <a:r>
              <a:rPr spc="-113" dirty="0">
                <a:solidFill>
                  <a:srgbClr val="2A2E3C"/>
                </a:solidFill>
                <a:latin typeface="Lucida Sans Unicode"/>
                <a:cs typeface="Lucida Sans Unicode"/>
              </a:rPr>
              <a:t> </a:t>
            </a:r>
            <a:r>
              <a:rPr spc="-21" dirty="0">
                <a:solidFill>
                  <a:srgbClr val="2A2E3C"/>
                </a:solidFill>
                <a:latin typeface="Lucida Sans Unicode"/>
                <a:cs typeface="Lucida Sans Unicode"/>
              </a:rPr>
              <a:t>m</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67" dirty="0">
                <a:solidFill>
                  <a:srgbClr val="2A2E3C"/>
                </a:solidFill>
                <a:latin typeface="Lucida Sans Unicode"/>
                <a:cs typeface="Lucida Sans Unicode"/>
              </a:rPr>
              <a:t>j</a:t>
            </a:r>
            <a:r>
              <a:rPr spc="-31" dirty="0">
                <a:solidFill>
                  <a:srgbClr val="2A2E3C"/>
                </a:solidFill>
                <a:latin typeface="Lucida Sans Unicode"/>
                <a:cs typeface="Lucida Sans Unicode"/>
              </a:rPr>
              <a:t>a</a:t>
            </a:r>
            <a:r>
              <a:rPr spc="-57" dirty="0">
                <a:solidFill>
                  <a:srgbClr val="2A2E3C"/>
                </a:solidFill>
                <a:latin typeface="Lucida Sans Unicode"/>
                <a:cs typeface="Lucida Sans Unicode"/>
              </a:rPr>
              <a:t>di  </a:t>
            </a:r>
            <a:r>
              <a:rPr spc="-21" dirty="0">
                <a:solidFill>
                  <a:srgbClr val="2A2E3C"/>
                </a:solidFill>
                <a:latin typeface="Lucida Sans Unicode"/>
                <a:cs typeface="Lucida Sans Unicode"/>
              </a:rPr>
              <a:t>m</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s</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l</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h</a:t>
            </a:r>
            <a:r>
              <a:rPr spc="-113" dirty="0">
                <a:solidFill>
                  <a:srgbClr val="2A2E3C"/>
                </a:solidFill>
                <a:latin typeface="Lucida Sans Unicode"/>
                <a:cs typeface="Lucida Sans Unicode"/>
              </a:rPr>
              <a:t> </a:t>
            </a:r>
            <a:r>
              <a:rPr spc="-57" dirty="0">
                <a:solidFill>
                  <a:srgbClr val="2A2E3C"/>
                </a:solidFill>
                <a:latin typeface="Lucida Sans Unicode"/>
                <a:cs typeface="Lucida Sans Unicode"/>
              </a:rPr>
              <a:t>d</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l</a:t>
            </a:r>
            <a:r>
              <a:rPr spc="-31" dirty="0">
                <a:solidFill>
                  <a:srgbClr val="2A2E3C"/>
                </a:solidFill>
                <a:latin typeface="Lucida Sans Unicode"/>
                <a:cs typeface="Lucida Sans Unicode"/>
              </a:rPr>
              <a:t>a</a:t>
            </a:r>
            <a:r>
              <a:rPr spc="-15" dirty="0">
                <a:solidFill>
                  <a:srgbClr val="2A2E3C"/>
                </a:solidFill>
                <a:latin typeface="Lucida Sans Unicode"/>
                <a:cs typeface="Lucida Sans Unicode"/>
              </a:rPr>
              <a:t>m</a:t>
            </a:r>
            <a:r>
              <a:rPr spc="-87" dirty="0">
                <a:solidFill>
                  <a:srgbClr val="2A2E3C"/>
                </a:solidFill>
                <a:latin typeface="Lucida Sans Unicode"/>
                <a:cs typeface="Lucida Sans Unicode"/>
              </a:rPr>
              <a:t> </a:t>
            </a:r>
            <a:r>
              <a:rPr spc="-57" dirty="0">
                <a:solidFill>
                  <a:srgbClr val="2A2E3C"/>
                </a:solidFill>
                <a:latin typeface="Lucida Sans Unicode"/>
                <a:cs typeface="Lucida Sans Unicode"/>
              </a:rPr>
              <a:t>p</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gg</a:t>
            </a:r>
            <a:r>
              <a:rPr spc="-41" dirty="0">
                <a:solidFill>
                  <a:srgbClr val="2A2E3C"/>
                </a:solidFill>
                <a:latin typeface="Lucida Sans Unicode"/>
                <a:cs typeface="Lucida Sans Unicode"/>
              </a:rPr>
              <a:t>un</a:t>
            </a:r>
            <a:r>
              <a:rPr spc="-31" dirty="0">
                <a:solidFill>
                  <a:srgbClr val="2A2E3C"/>
                </a:solidFill>
                <a:latin typeface="Lucida Sans Unicode"/>
                <a:cs typeface="Lucida Sans Unicode"/>
              </a:rPr>
              <a:t>aa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46" dirty="0">
                <a:solidFill>
                  <a:srgbClr val="2A2E3C"/>
                </a:solidFill>
                <a:latin typeface="Lucida Sans Unicode"/>
                <a:cs typeface="Lucida Sans Unicode"/>
              </a:rPr>
              <a:t>I</a:t>
            </a:r>
            <a:r>
              <a:rPr spc="-144" dirty="0">
                <a:solidFill>
                  <a:srgbClr val="2A2E3C"/>
                </a:solidFill>
                <a:latin typeface="Lucida Sans Unicode"/>
                <a:cs typeface="Lucida Sans Unicode"/>
              </a:rPr>
              <a:t>CT</a:t>
            </a:r>
            <a:r>
              <a:rPr spc="-77" dirty="0">
                <a:solidFill>
                  <a:srgbClr val="2A2E3C"/>
                </a:solidFill>
                <a:latin typeface="Lucida Sans Unicode"/>
                <a:cs typeface="Lucida Sans Unicode"/>
              </a:rPr>
              <a:t>.</a:t>
            </a:r>
            <a:endParaRPr dirty="0">
              <a:latin typeface="Lucida Sans Unicode"/>
              <a:cs typeface="Lucida Sans Unicode"/>
            </a:endParaRPr>
          </a:p>
        </p:txBody>
      </p:sp>
      <p:sp>
        <p:nvSpPr>
          <p:cNvPr id="11" name="object 11"/>
          <p:cNvSpPr txBox="1"/>
          <p:nvPr/>
        </p:nvSpPr>
        <p:spPr>
          <a:xfrm>
            <a:off x="8874578" y="3753938"/>
            <a:ext cx="3173260" cy="3110064"/>
          </a:xfrm>
          <a:prstGeom prst="rect">
            <a:avLst/>
          </a:prstGeom>
        </p:spPr>
        <p:txBody>
          <a:bodyPr vert="horz" wrap="square" lIns="0" tIns="17635" rIns="0" bIns="0" rtlCol="0">
            <a:spAutoFit/>
          </a:bodyPr>
          <a:lstStyle/>
          <a:p>
            <a:pPr marL="13063">
              <a:spcBef>
                <a:spcPts val="139"/>
              </a:spcBef>
            </a:pPr>
            <a:r>
              <a:rPr sz="2400" spc="31" dirty="0">
                <a:solidFill>
                  <a:srgbClr val="2B3F41"/>
                </a:solidFill>
                <a:latin typeface="Cambria"/>
                <a:cs typeface="Cambria"/>
              </a:rPr>
              <a:t>K</a:t>
            </a:r>
            <a:r>
              <a:rPr sz="2400" spc="41" dirty="0">
                <a:solidFill>
                  <a:srgbClr val="2B3F41"/>
                </a:solidFill>
                <a:latin typeface="Cambria"/>
                <a:cs typeface="Cambria"/>
              </a:rPr>
              <a:t>e</a:t>
            </a:r>
            <a:r>
              <a:rPr sz="2400" spc="36" dirty="0">
                <a:solidFill>
                  <a:srgbClr val="2B3F41"/>
                </a:solidFill>
                <a:latin typeface="Cambria"/>
                <a:cs typeface="Cambria"/>
              </a:rPr>
              <a:t>a</a:t>
            </a:r>
            <a:r>
              <a:rPr sz="2400" spc="149" dirty="0">
                <a:solidFill>
                  <a:srgbClr val="2B3F41"/>
                </a:solidFill>
                <a:latin typeface="Cambria"/>
                <a:cs typeface="Cambria"/>
              </a:rPr>
              <a:t>m</a:t>
            </a:r>
            <a:r>
              <a:rPr sz="2400" spc="36" dirty="0">
                <a:solidFill>
                  <a:srgbClr val="2B3F41"/>
                </a:solidFill>
                <a:latin typeface="Cambria"/>
                <a:cs typeface="Cambria"/>
              </a:rPr>
              <a:t>a</a:t>
            </a:r>
            <a:r>
              <a:rPr sz="2400" spc="72" dirty="0">
                <a:solidFill>
                  <a:srgbClr val="2B3F41"/>
                </a:solidFill>
                <a:latin typeface="Cambria"/>
                <a:cs typeface="Cambria"/>
              </a:rPr>
              <a:t>n</a:t>
            </a:r>
            <a:r>
              <a:rPr sz="2400" spc="36" dirty="0">
                <a:solidFill>
                  <a:srgbClr val="2B3F41"/>
                </a:solidFill>
                <a:latin typeface="Cambria"/>
                <a:cs typeface="Cambria"/>
              </a:rPr>
              <a:t>a</a:t>
            </a:r>
            <a:r>
              <a:rPr sz="2400" spc="154" dirty="0">
                <a:solidFill>
                  <a:srgbClr val="2B3F41"/>
                </a:solidFill>
                <a:latin typeface="Cambria"/>
                <a:cs typeface="Cambria"/>
              </a:rPr>
              <a:t>n</a:t>
            </a:r>
            <a:r>
              <a:rPr sz="2400" spc="-195" dirty="0">
                <a:solidFill>
                  <a:srgbClr val="2B3F41"/>
                </a:solidFill>
                <a:latin typeface="Cambria"/>
                <a:cs typeface="Cambria"/>
              </a:rPr>
              <a:t> </a:t>
            </a:r>
            <a:r>
              <a:rPr sz="2400" spc="10" dirty="0">
                <a:solidFill>
                  <a:srgbClr val="2B3F41"/>
                </a:solidFill>
                <a:latin typeface="Cambria"/>
                <a:cs typeface="Cambria"/>
              </a:rPr>
              <a:t>I</a:t>
            </a:r>
            <a:r>
              <a:rPr sz="2400" spc="72" dirty="0">
                <a:solidFill>
                  <a:srgbClr val="2B3F41"/>
                </a:solidFill>
                <a:latin typeface="Cambria"/>
                <a:cs typeface="Cambria"/>
              </a:rPr>
              <a:t>n</a:t>
            </a:r>
            <a:r>
              <a:rPr sz="2400" spc="46" dirty="0">
                <a:solidFill>
                  <a:srgbClr val="2B3F41"/>
                </a:solidFill>
                <a:latin typeface="Cambria"/>
                <a:cs typeface="Cambria"/>
              </a:rPr>
              <a:t>fo</a:t>
            </a:r>
            <a:r>
              <a:rPr sz="2400" spc="10" dirty="0">
                <a:solidFill>
                  <a:srgbClr val="2B3F41"/>
                </a:solidFill>
                <a:latin typeface="Cambria"/>
                <a:cs typeface="Cambria"/>
              </a:rPr>
              <a:t>r</a:t>
            </a:r>
            <a:r>
              <a:rPr sz="2400" spc="149" dirty="0">
                <a:solidFill>
                  <a:srgbClr val="2B3F41"/>
                </a:solidFill>
                <a:latin typeface="Cambria"/>
                <a:cs typeface="Cambria"/>
              </a:rPr>
              <a:t>m</a:t>
            </a:r>
            <a:r>
              <a:rPr sz="2400" spc="36" dirty="0">
                <a:solidFill>
                  <a:srgbClr val="2B3F41"/>
                </a:solidFill>
                <a:latin typeface="Cambria"/>
                <a:cs typeface="Cambria"/>
              </a:rPr>
              <a:t>a</a:t>
            </a:r>
            <a:r>
              <a:rPr sz="2400" spc="62" dirty="0">
                <a:solidFill>
                  <a:srgbClr val="2B3F41"/>
                </a:solidFill>
                <a:latin typeface="Cambria"/>
                <a:cs typeface="Cambria"/>
              </a:rPr>
              <a:t>s</a:t>
            </a:r>
            <a:r>
              <a:rPr sz="2400" spc="57" dirty="0">
                <a:solidFill>
                  <a:srgbClr val="2B3F41"/>
                </a:solidFill>
                <a:latin typeface="Cambria"/>
                <a:cs typeface="Cambria"/>
              </a:rPr>
              <a:t>i</a:t>
            </a:r>
            <a:endParaRPr sz="2400" dirty="0">
              <a:latin typeface="Cambria"/>
              <a:cs typeface="Cambria"/>
            </a:endParaRPr>
          </a:p>
          <a:p>
            <a:pPr marL="13063" marR="5225">
              <a:lnSpc>
                <a:spcPct val="132700"/>
              </a:lnSpc>
              <a:spcBef>
                <a:spcPts val="1275"/>
              </a:spcBef>
            </a:pPr>
            <a:r>
              <a:rPr spc="51" dirty="0">
                <a:solidFill>
                  <a:srgbClr val="2A2E3C"/>
                </a:solidFill>
                <a:latin typeface="Lucida Sans Unicode"/>
                <a:cs typeface="Lucida Sans Unicode"/>
              </a:rPr>
              <a:t>P</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gg</a:t>
            </a:r>
            <a:r>
              <a:rPr spc="-41" dirty="0">
                <a:solidFill>
                  <a:srgbClr val="2A2E3C"/>
                </a:solidFill>
                <a:latin typeface="Lucida Sans Unicode"/>
                <a:cs typeface="Lucida Sans Unicode"/>
              </a:rPr>
              <a:t>un</a:t>
            </a:r>
            <a:r>
              <a:rPr spc="-31" dirty="0">
                <a:solidFill>
                  <a:srgbClr val="2A2E3C"/>
                </a:solidFill>
                <a:latin typeface="Lucida Sans Unicode"/>
                <a:cs typeface="Lucida Sans Unicode"/>
              </a:rPr>
              <a:t>aa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46" dirty="0">
                <a:solidFill>
                  <a:srgbClr val="2A2E3C"/>
                </a:solidFill>
                <a:latin typeface="Lucida Sans Unicode"/>
                <a:cs typeface="Lucida Sans Unicode"/>
              </a:rPr>
              <a:t>I</a:t>
            </a:r>
            <a:r>
              <a:rPr spc="-144" dirty="0">
                <a:solidFill>
                  <a:srgbClr val="2A2E3C"/>
                </a:solidFill>
                <a:latin typeface="Lucida Sans Unicode"/>
                <a:cs typeface="Lucida Sans Unicode"/>
              </a:rPr>
              <a:t>C</a:t>
            </a:r>
            <a:r>
              <a:rPr spc="-117" dirty="0">
                <a:solidFill>
                  <a:srgbClr val="2A2E3C"/>
                </a:solidFill>
                <a:latin typeface="Lucida Sans Unicode"/>
                <a:cs typeface="Lucida Sans Unicode"/>
              </a:rPr>
              <a:t>T</a:t>
            </a:r>
            <a:r>
              <a:rPr spc="-103" dirty="0">
                <a:solidFill>
                  <a:srgbClr val="2A2E3C"/>
                </a:solidFill>
                <a:latin typeface="Lucida Sans Unicode"/>
                <a:cs typeface="Lucida Sans Unicode"/>
              </a:rPr>
              <a:t> </a:t>
            </a:r>
            <a:r>
              <a:rPr spc="-57" dirty="0">
                <a:solidFill>
                  <a:srgbClr val="2A2E3C"/>
                </a:solidFill>
                <a:latin typeface="Lucida Sans Unicode"/>
                <a:cs typeface="Lucida Sans Unicode"/>
              </a:rPr>
              <a:t>d</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l</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m  </a:t>
            </a:r>
            <a:r>
              <a:rPr spc="-21" dirty="0">
                <a:solidFill>
                  <a:srgbClr val="2A2E3C"/>
                </a:solidFill>
                <a:latin typeface="Lucida Sans Unicode"/>
                <a:cs typeface="Lucida Sans Unicode"/>
              </a:rPr>
              <a:t>m</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a:t>
            </a:r>
            <a:r>
              <a:rPr spc="-41" dirty="0">
                <a:solidFill>
                  <a:srgbClr val="2A2E3C"/>
                </a:solidFill>
                <a:latin typeface="Lucida Sans Unicode"/>
                <a:cs typeface="Lucida Sans Unicode"/>
              </a:rPr>
              <a:t>u</a:t>
            </a:r>
            <a:r>
              <a:rPr spc="-21" dirty="0">
                <a:solidFill>
                  <a:srgbClr val="2A2E3C"/>
                </a:solidFill>
                <a:latin typeface="Lucida Sans Unicode"/>
                <a:cs typeface="Lucida Sans Unicode"/>
              </a:rPr>
              <a:t>m</a:t>
            </a:r>
            <a:r>
              <a:rPr spc="-57" dirty="0">
                <a:solidFill>
                  <a:srgbClr val="2A2E3C"/>
                </a:solidFill>
                <a:latin typeface="Lucida Sans Unicode"/>
                <a:cs typeface="Lucida Sans Unicode"/>
              </a:rPr>
              <a:t>p</a:t>
            </a:r>
            <a:r>
              <a:rPr spc="-41" dirty="0">
                <a:solidFill>
                  <a:srgbClr val="2A2E3C"/>
                </a:solidFill>
                <a:latin typeface="Lucida Sans Unicode"/>
                <a:cs typeface="Lucida Sans Unicode"/>
              </a:rPr>
              <a:t>u</a:t>
            </a:r>
            <a:r>
              <a:rPr spc="-46" dirty="0">
                <a:solidFill>
                  <a:srgbClr val="2A2E3C"/>
                </a:solidFill>
                <a:latin typeface="Lucida Sans Unicode"/>
                <a:cs typeface="Lucida Sans Unicode"/>
              </a:rPr>
              <a:t>l</a:t>
            </a:r>
            <a:r>
              <a:rPr spc="-149" dirty="0">
                <a:solidFill>
                  <a:srgbClr val="2A2E3C"/>
                </a:solidFill>
                <a:latin typeface="Lucida Sans Unicode"/>
                <a:cs typeface="Lucida Sans Unicode"/>
              </a:rPr>
              <a:t>k</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57" dirty="0">
                <a:solidFill>
                  <a:srgbClr val="2A2E3C"/>
                </a:solidFill>
                <a:latin typeface="Lucida Sans Unicode"/>
                <a:cs typeface="Lucida Sans Unicode"/>
              </a:rPr>
              <a:t>d</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21" dirty="0">
                <a:solidFill>
                  <a:srgbClr val="2A2E3C"/>
                </a:solidFill>
                <a:latin typeface="Lucida Sans Unicode"/>
                <a:cs typeface="Lucida Sans Unicode"/>
              </a:rPr>
              <a:t>m</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62" dirty="0">
                <a:solidFill>
                  <a:srgbClr val="2A2E3C"/>
                </a:solidFill>
                <a:latin typeface="Lucida Sans Unicode"/>
                <a:cs typeface="Lucida Sans Unicode"/>
              </a:rPr>
              <a:t>y</a:t>
            </a:r>
            <a:r>
              <a:rPr spc="-46" dirty="0">
                <a:solidFill>
                  <a:srgbClr val="2A2E3C"/>
                </a:solidFill>
                <a:latin typeface="Lucida Sans Unicode"/>
                <a:cs typeface="Lucida Sans Unicode"/>
              </a:rPr>
              <a:t>i</a:t>
            </a:r>
            <a:r>
              <a:rPr spc="-21" dirty="0">
                <a:solidFill>
                  <a:srgbClr val="2A2E3C"/>
                </a:solidFill>
                <a:latin typeface="Lucida Sans Unicode"/>
                <a:cs typeface="Lucida Sans Unicode"/>
              </a:rPr>
              <a:t>m</a:t>
            </a:r>
            <a:r>
              <a:rPr spc="-57" dirty="0">
                <a:solidFill>
                  <a:srgbClr val="2A2E3C"/>
                </a:solidFill>
                <a:latin typeface="Lucida Sans Unicode"/>
                <a:cs typeface="Lucida Sans Unicode"/>
              </a:rPr>
              <a:t>p</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  </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n</a:t>
            </a:r>
            <a:r>
              <a:rPr spc="-82" dirty="0">
                <a:solidFill>
                  <a:srgbClr val="2A2E3C"/>
                </a:solidFill>
                <a:latin typeface="Lucida Sans Unicode"/>
                <a:cs typeface="Lucida Sans Unicode"/>
              </a:rPr>
              <a:t>f</a:t>
            </a:r>
            <a:r>
              <a:rPr spc="-36" dirty="0">
                <a:solidFill>
                  <a:srgbClr val="2A2E3C"/>
                </a:solidFill>
                <a:latin typeface="Lucida Sans Unicode"/>
                <a:cs typeface="Lucida Sans Unicode"/>
              </a:rPr>
              <a:t>o</a:t>
            </a:r>
            <a:r>
              <a:rPr spc="-62" dirty="0">
                <a:solidFill>
                  <a:srgbClr val="2A2E3C"/>
                </a:solidFill>
                <a:latin typeface="Lucida Sans Unicode"/>
                <a:cs typeface="Lucida Sans Unicode"/>
              </a:rPr>
              <a:t>r</a:t>
            </a:r>
            <a:r>
              <a:rPr spc="-21" dirty="0">
                <a:solidFill>
                  <a:srgbClr val="2A2E3C"/>
                </a:solidFill>
                <a:latin typeface="Lucida Sans Unicode"/>
                <a:cs typeface="Lucida Sans Unicode"/>
              </a:rPr>
              <a:t>m</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s</a:t>
            </a:r>
            <a:r>
              <a:rPr spc="-51" dirty="0">
                <a:solidFill>
                  <a:srgbClr val="2A2E3C"/>
                </a:solidFill>
                <a:latin typeface="Lucida Sans Unicode"/>
                <a:cs typeface="Lucida Sans Unicode"/>
              </a:rPr>
              <a:t>i</a:t>
            </a:r>
            <a:r>
              <a:rPr spc="-77" dirty="0">
                <a:solidFill>
                  <a:srgbClr val="2A2E3C"/>
                </a:solidFill>
                <a:latin typeface="Lucida Sans Unicode"/>
                <a:cs typeface="Lucida Sans Unicode"/>
              </a:rPr>
              <a:t> </a:t>
            </a:r>
            <a:r>
              <a:rPr spc="-57" dirty="0">
                <a:solidFill>
                  <a:srgbClr val="2A2E3C"/>
                </a:solidFill>
                <a:latin typeface="Lucida Sans Unicode"/>
                <a:cs typeface="Lucida Sans Unicode"/>
              </a:rPr>
              <a:t>p</a:t>
            </a:r>
            <a:r>
              <a:rPr spc="-36" dirty="0">
                <a:solidFill>
                  <a:srgbClr val="2A2E3C"/>
                </a:solidFill>
                <a:latin typeface="Lucida Sans Unicode"/>
                <a:cs typeface="Lucida Sans Unicode"/>
              </a:rPr>
              <a:t>e</a:t>
            </a:r>
            <a:r>
              <a:rPr spc="-46" dirty="0">
                <a:solidFill>
                  <a:srgbClr val="2A2E3C"/>
                </a:solidFill>
                <a:latin typeface="Lucida Sans Unicode"/>
                <a:cs typeface="Lucida Sans Unicode"/>
              </a:rPr>
              <a:t>l</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gg</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  </a:t>
            </a:r>
            <a:r>
              <a:rPr spc="-21" dirty="0">
                <a:solidFill>
                  <a:srgbClr val="2A2E3C"/>
                </a:solidFill>
                <a:latin typeface="Lucida Sans Unicode"/>
                <a:cs typeface="Lucida Sans Unicode"/>
              </a:rPr>
              <a:t>m</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a:t>
            </a:r>
            <a:r>
              <a:rPr spc="-41" dirty="0">
                <a:solidFill>
                  <a:srgbClr val="2A2E3C"/>
                </a:solidFill>
                <a:latin typeface="Lucida Sans Unicode"/>
                <a:cs typeface="Lucida Sans Unicode"/>
              </a:rPr>
              <a:t>h</a:t>
            </a:r>
            <a:r>
              <a:rPr spc="-31" dirty="0">
                <a:solidFill>
                  <a:srgbClr val="2A2E3C"/>
                </a:solidFill>
                <a:latin typeface="Lucida Sans Unicode"/>
                <a:cs typeface="Lucida Sans Unicode"/>
              </a:rPr>
              <a:t>a</a:t>
            </a:r>
            <a:r>
              <a:rPr spc="-62" dirty="0">
                <a:solidFill>
                  <a:srgbClr val="2A2E3C"/>
                </a:solidFill>
                <a:latin typeface="Lucida Sans Unicode"/>
                <a:cs typeface="Lucida Sans Unicode"/>
              </a:rPr>
              <a:t>r</a:t>
            </a:r>
            <a:r>
              <a:rPr spc="-41" dirty="0">
                <a:solidFill>
                  <a:srgbClr val="2A2E3C"/>
                </a:solidFill>
                <a:latin typeface="Lucida Sans Unicode"/>
                <a:cs typeface="Lucida Sans Unicode"/>
              </a:rPr>
              <a:t>u</a:t>
            </a:r>
            <a:r>
              <a:rPr spc="-46" dirty="0">
                <a:solidFill>
                  <a:srgbClr val="2A2E3C"/>
                </a:solidFill>
                <a:latin typeface="Lucida Sans Unicode"/>
                <a:cs typeface="Lucida Sans Unicode"/>
              </a:rPr>
              <a:t>s</a:t>
            </a:r>
            <a:r>
              <a:rPr spc="-149" dirty="0">
                <a:solidFill>
                  <a:srgbClr val="2A2E3C"/>
                </a:solidFill>
                <a:latin typeface="Lucida Sans Unicode"/>
                <a:cs typeface="Lucida Sans Unicode"/>
              </a:rPr>
              <a:t>k</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87" dirty="0">
                <a:solidFill>
                  <a:srgbClr val="2A2E3C"/>
                </a:solidFill>
                <a:latin typeface="Lucida Sans Unicode"/>
                <a:cs typeface="Lucida Sans Unicode"/>
              </a:rPr>
              <a:t>t</a:t>
            </a:r>
            <a:r>
              <a:rPr spc="-46" dirty="0">
                <a:solidFill>
                  <a:srgbClr val="2A2E3C"/>
                </a:solidFill>
                <a:latin typeface="Lucida Sans Unicode"/>
                <a:cs typeface="Lucida Sans Unicode"/>
              </a:rPr>
              <a:t>i</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a:t>
            </a:r>
            <a:r>
              <a:rPr spc="-149" dirty="0">
                <a:solidFill>
                  <a:srgbClr val="2A2E3C"/>
                </a:solidFill>
                <a:latin typeface="Lucida Sans Unicode"/>
                <a:cs typeface="Lucida Sans Unicode"/>
              </a:rPr>
              <a:t>k</a:t>
            </a:r>
            <a:r>
              <a:rPr spc="-31" dirty="0">
                <a:solidFill>
                  <a:srgbClr val="2A2E3C"/>
                </a:solidFill>
                <a:latin typeface="Lucida Sans Unicode"/>
                <a:cs typeface="Lucida Sans Unicode"/>
              </a:rPr>
              <a:t>a</a:t>
            </a:r>
            <a:r>
              <a:rPr spc="-26" dirty="0">
                <a:solidFill>
                  <a:srgbClr val="2A2E3C"/>
                </a:solidFill>
                <a:latin typeface="Lucida Sans Unicode"/>
                <a:cs typeface="Lucida Sans Unicode"/>
              </a:rPr>
              <a:t>t  </a:t>
            </a:r>
            <a:r>
              <a:rPr spc="-149" dirty="0">
                <a:solidFill>
                  <a:srgbClr val="2A2E3C"/>
                </a:solidFill>
                <a:latin typeface="Lucida Sans Unicode"/>
                <a:cs typeface="Lucida Sans Unicode"/>
              </a:rPr>
              <a:t>k</a:t>
            </a:r>
            <a:r>
              <a:rPr spc="-36" dirty="0">
                <a:solidFill>
                  <a:srgbClr val="2A2E3C"/>
                </a:solidFill>
                <a:latin typeface="Lucida Sans Unicode"/>
                <a:cs typeface="Lucida Sans Unicode"/>
              </a:rPr>
              <a:t>e</a:t>
            </a:r>
            <a:r>
              <a:rPr spc="-31" dirty="0">
                <a:solidFill>
                  <a:srgbClr val="2A2E3C"/>
                </a:solidFill>
                <a:latin typeface="Lucida Sans Unicode"/>
                <a:cs typeface="Lucida Sans Unicode"/>
              </a:rPr>
              <a:t>a</a:t>
            </a:r>
            <a:r>
              <a:rPr spc="-21" dirty="0">
                <a:solidFill>
                  <a:srgbClr val="2A2E3C"/>
                </a:solidFill>
                <a:latin typeface="Lucida Sans Unicode"/>
                <a:cs typeface="Lucida Sans Unicode"/>
              </a:rPr>
              <a:t>m</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n</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a:t>
            </a:r>
            <a:r>
              <a:rPr spc="-113" dirty="0">
                <a:solidFill>
                  <a:srgbClr val="2A2E3C"/>
                </a:solidFill>
                <a:latin typeface="Lucida Sans Unicode"/>
                <a:cs typeface="Lucida Sans Unicode"/>
              </a:rPr>
              <a:t> </a:t>
            </a:r>
            <a:r>
              <a:rPr spc="-62" dirty="0">
                <a:solidFill>
                  <a:srgbClr val="2A2E3C"/>
                </a:solidFill>
                <a:latin typeface="Lucida Sans Unicode"/>
                <a:cs typeface="Lucida Sans Unicode"/>
              </a:rPr>
              <a:t>y</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n</a:t>
            </a:r>
            <a:r>
              <a:rPr spc="-113" dirty="0">
                <a:solidFill>
                  <a:srgbClr val="2A2E3C"/>
                </a:solidFill>
                <a:latin typeface="Lucida Sans Unicode"/>
                <a:cs typeface="Lucida Sans Unicode"/>
              </a:rPr>
              <a:t>g</a:t>
            </a:r>
            <a:r>
              <a:rPr spc="-93" dirty="0">
                <a:solidFill>
                  <a:srgbClr val="2A2E3C"/>
                </a:solidFill>
                <a:latin typeface="Lucida Sans Unicode"/>
                <a:cs typeface="Lucida Sans Unicode"/>
              </a:rPr>
              <a:t> </a:t>
            </a:r>
            <a:r>
              <a:rPr spc="-46" dirty="0">
                <a:solidFill>
                  <a:srgbClr val="2A2E3C"/>
                </a:solidFill>
                <a:latin typeface="Lucida Sans Unicode"/>
                <a:cs typeface="Lucida Sans Unicode"/>
              </a:rPr>
              <a:t>s</a:t>
            </a:r>
            <a:r>
              <a:rPr spc="-31" dirty="0">
                <a:solidFill>
                  <a:srgbClr val="2A2E3C"/>
                </a:solidFill>
                <a:latin typeface="Lucida Sans Unicode"/>
                <a:cs typeface="Lucida Sans Unicode"/>
              </a:rPr>
              <a:t>a</a:t>
            </a:r>
            <a:r>
              <a:rPr spc="-41" dirty="0">
                <a:solidFill>
                  <a:srgbClr val="2A2E3C"/>
                </a:solidFill>
                <a:latin typeface="Lucida Sans Unicode"/>
                <a:cs typeface="Lucida Sans Unicode"/>
              </a:rPr>
              <a:t>n</a:t>
            </a:r>
            <a:r>
              <a:rPr spc="-123" dirty="0">
                <a:solidFill>
                  <a:srgbClr val="2A2E3C"/>
                </a:solidFill>
                <a:latin typeface="Lucida Sans Unicode"/>
                <a:cs typeface="Lucida Sans Unicode"/>
              </a:rPr>
              <a:t>g</a:t>
            </a:r>
            <a:r>
              <a:rPr spc="-31" dirty="0">
                <a:solidFill>
                  <a:srgbClr val="2A2E3C"/>
                </a:solidFill>
                <a:latin typeface="Lucida Sans Unicode"/>
                <a:cs typeface="Lucida Sans Unicode"/>
              </a:rPr>
              <a:t>a</a:t>
            </a:r>
            <a:r>
              <a:rPr spc="-26" dirty="0">
                <a:solidFill>
                  <a:srgbClr val="2A2E3C"/>
                </a:solidFill>
                <a:latin typeface="Lucida Sans Unicode"/>
                <a:cs typeface="Lucida Sans Unicode"/>
              </a:rPr>
              <a:t>t</a:t>
            </a:r>
            <a:r>
              <a:rPr spc="-144" dirty="0">
                <a:solidFill>
                  <a:srgbClr val="2A2E3C"/>
                </a:solidFill>
                <a:latin typeface="Lucida Sans Unicode"/>
                <a:cs typeface="Lucida Sans Unicode"/>
              </a:rPr>
              <a:t> </a:t>
            </a:r>
            <a:r>
              <a:rPr spc="-57" dirty="0">
                <a:solidFill>
                  <a:srgbClr val="2A2E3C"/>
                </a:solidFill>
                <a:latin typeface="Lucida Sans Unicode"/>
                <a:cs typeface="Lucida Sans Unicode"/>
              </a:rPr>
              <a:t>b</a:t>
            </a:r>
            <a:r>
              <a:rPr spc="-31" dirty="0">
                <a:solidFill>
                  <a:srgbClr val="2A2E3C"/>
                </a:solidFill>
                <a:latin typeface="Lucida Sans Unicode"/>
                <a:cs typeface="Lucida Sans Unicode"/>
              </a:rPr>
              <a:t>a</a:t>
            </a:r>
            <a:r>
              <a:rPr spc="-46" dirty="0">
                <a:solidFill>
                  <a:srgbClr val="2A2E3C"/>
                </a:solidFill>
                <a:latin typeface="Lucida Sans Unicode"/>
                <a:cs typeface="Lucida Sans Unicode"/>
              </a:rPr>
              <a:t>i</a:t>
            </a:r>
            <a:r>
              <a:rPr spc="-62" dirty="0">
                <a:solidFill>
                  <a:srgbClr val="2A2E3C"/>
                </a:solidFill>
                <a:latin typeface="Lucida Sans Unicode"/>
                <a:cs typeface="Lucida Sans Unicode"/>
              </a:rPr>
              <a:t>k  </a:t>
            </a:r>
            <a:r>
              <a:rPr spc="-41" dirty="0">
                <a:solidFill>
                  <a:srgbClr val="2A2E3C"/>
                </a:solidFill>
                <a:latin typeface="Lucida Sans Unicode"/>
                <a:cs typeface="Lucida Sans Unicode"/>
              </a:rPr>
              <a:t>un</a:t>
            </a:r>
            <a:r>
              <a:rPr spc="-87" dirty="0">
                <a:solidFill>
                  <a:srgbClr val="2A2E3C"/>
                </a:solidFill>
                <a:latin typeface="Lucida Sans Unicode"/>
                <a:cs typeface="Lucida Sans Unicode"/>
              </a:rPr>
              <a:t>t</a:t>
            </a:r>
            <a:r>
              <a:rPr spc="-41" dirty="0">
                <a:solidFill>
                  <a:srgbClr val="2A2E3C"/>
                </a:solidFill>
                <a:latin typeface="Lucida Sans Unicode"/>
                <a:cs typeface="Lucida Sans Unicode"/>
              </a:rPr>
              <a:t>u</a:t>
            </a:r>
            <a:r>
              <a:rPr spc="-82" dirty="0">
                <a:solidFill>
                  <a:srgbClr val="2A2E3C"/>
                </a:solidFill>
                <a:latin typeface="Lucida Sans Unicode"/>
                <a:cs typeface="Lucida Sans Unicode"/>
              </a:rPr>
              <a:t>k</a:t>
            </a:r>
            <a:r>
              <a:rPr spc="-149" dirty="0">
                <a:solidFill>
                  <a:srgbClr val="2A2E3C"/>
                </a:solidFill>
                <a:latin typeface="Lucida Sans Unicode"/>
                <a:cs typeface="Lucida Sans Unicode"/>
              </a:rPr>
              <a:t> </a:t>
            </a:r>
            <a:r>
              <a:rPr spc="-21" dirty="0">
                <a:solidFill>
                  <a:srgbClr val="2A2E3C"/>
                </a:solidFill>
                <a:latin typeface="Lucida Sans Unicode"/>
                <a:cs typeface="Lucida Sans Unicode"/>
              </a:rPr>
              <a:t>m</a:t>
            </a:r>
            <a:r>
              <a:rPr spc="-36" dirty="0">
                <a:solidFill>
                  <a:srgbClr val="2A2E3C"/>
                </a:solidFill>
                <a:latin typeface="Lucida Sans Unicode"/>
                <a:cs typeface="Lucida Sans Unicode"/>
              </a:rPr>
              <a:t>e</a:t>
            </a:r>
            <a:r>
              <a:rPr spc="-41" dirty="0">
                <a:solidFill>
                  <a:srgbClr val="2A2E3C"/>
                </a:solidFill>
                <a:latin typeface="Lucida Sans Unicode"/>
                <a:cs typeface="Lucida Sans Unicode"/>
              </a:rPr>
              <a:t>n</a:t>
            </a:r>
            <a:r>
              <a:rPr spc="-46" dirty="0">
                <a:solidFill>
                  <a:srgbClr val="2A2E3C"/>
                </a:solidFill>
                <a:latin typeface="Lucida Sans Unicode"/>
                <a:cs typeface="Lucida Sans Unicode"/>
              </a:rPr>
              <a:t>c</a:t>
            </a:r>
            <a:r>
              <a:rPr spc="-36" dirty="0">
                <a:solidFill>
                  <a:srgbClr val="2A2E3C"/>
                </a:solidFill>
                <a:latin typeface="Lucida Sans Unicode"/>
                <a:cs typeface="Lucida Sans Unicode"/>
              </a:rPr>
              <a:t>e</a:t>
            </a:r>
            <a:r>
              <a:rPr spc="-123" dirty="0">
                <a:solidFill>
                  <a:srgbClr val="2A2E3C"/>
                </a:solidFill>
                <a:latin typeface="Lucida Sans Unicode"/>
                <a:cs typeface="Lucida Sans Unicode"/>
              </a:rPr>
              <a:t>g</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h</a:t>
            </a:r>
            <a:r>
              <a:rPr spc="-113" dirty="0">
                <a:solidFill>
                  <a:srgbClr val="2A2E3C"/>
                </a:solidFill>
                <a:latin typeface="Lucida Sans Unicode"/>
                <a:cs typeface="Lucida Sans Unicode"/>
              </a:rPr>
              <a:t> </a:t>
            </a:r>
            <a:r>
              <a:rPr spc="-149" dirty="0">
                <a:solidFill>
                  <a:srgbClr val="2A2E3C"/>
                </a:solidFill>
                <a:latin typeface="Lucida Sans Unicode"/>
                <a:cs typeface="Lucida Sans Unicode"/>
              </a:rPr>
              <a:t>k</a:t>
            </a:r>
            <a:r>
              <a:rPr spc="-36" dirty="0">
                <a:solidFill>
                  <a:srgbClr val="2A2E3C"/>
                </a:solidFill>
                <a:latin typeface="Lucida Sans Unicode"/>
                <a:cs typeface="Lucida Sans Unicode"/>
              </a:rPr>
              <a:t>e</a:t>
            </a:r>
            <a:r>
              <a:rPr spc="-57" dirty="0">
                <a:solidFill>
                  <a:srgbClr val="2A2E3C"/>
                </a:solidFill>
                <a:latin typeface="Lucida Sans Unicode"/>
                <a:cs typeface="Lucida Sans Unicode"/>
              </a:rPr>
              <a:t>b</a:t>
            </a:r>
            <a:r>
              <a:rPr spc="-36" dirty="0">
                <a:solidFill>
                  <a:srgbClr val="2A2E3C"/>
                </a:solidFill>
                <a:latin typeface="Lucida Sans Unicode"/>
                <a:cs typeface="Lucida Sans Unicode"/>
              </a:rPr>
              <a:t>o</a:t>
            </a:r>
            <a:r>
              <a:rPr spc="-46" dirty="0">
                <a:solidFill>
                  <a:srgbClr val="2A2E3C"/>
                </a:solidFill>
                <a:latin typeface="Lucida Sans Unicode"/>
                <a:cs typeface="Lucida Sans Unicode"/>
              </a:rPr>
              <a:t>c</a:t>
            </a:r>
            <a:r>
              <a:rPr spc="-36" dirty="0">
                <a:solidFill>
                  <a:srgbClr val="2A2E3C"/>
                </a:solidFill>
                <a:latin typeface="Lucida Sans Unicode"/>
                <a:cs typeface="Lucida Sans Unicode"/>
              </a:rPr>
              <a:t>o</a:t>
            </a:r>
            <a:r>
              <a:rPr spc="-62" dirty="0">
                <a:solidFill>
                  <a:srgbClr val="2A2E3C"/>
                </a:solidFill>
                <a:latin typeface="Lucida Sans Unicode"/>
                <a:cs typeface="Lucida Sans Unicode"/>
              </a:rPr>
              <a:t>r</a:t>
            </a:r>
            <a:r>
              <a:rPr spc="-31" dirty="0">
                <a:solidFill>
                  <a:srgbClr val="2A2E3C"/>
                </a:solidFill>
                <a:latin typeface="Lucida Sans Unicode"/>
                <a:cs typeface="Lucida Sans Unicode"/>
              </a:rPr>
              <a:t>a</a:t>
            </a:r>
            <a:r>
              <a:rPr spc="-10" dirty="0">
                <a:solidFill>
                  <a:srgbClr val="2A2E3C"/>
                </a:solidFill>
                <a:latin typeface="Lucida Sans Unicode"/>
                <a:cs typeface="Lucida Sans Unicode"/>
              </a:rPr>
              <a:t>n  </a:t>
            </a:r>
            <a:r>
              <a:rPr spc="-57" dirty="0">
                <a:solidFill>
                  <a:srgbClr val="2A2E3C"/>
                </a:solidFill>
                <a:latin typeface="Lucida Sans Unicode"/>
                <a:cs typeface="Lucida Sans Unicode"/>
              </a:rPr>
              <a:t>data.</a:t>
            </a:r>
            <a:endParaRPr dirty="0">
              <a:latin typeface="Lucida Sans Unicode"/>
              <a:cs typeface="Lucida Sans Unicod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36915" y="0"/>
            <a:ext cx="11756571" cy="8229600"/>
          </a:xfrm>
          <a:custGeom>
            <a:avLst/>
            <a:gdLst/>
            <a:ahLst/>
            <a:cxnLst/>
            <a:rect l="l" t="t" r="r" b="b"/>
            <a:pathLst>
              <a:path w="11430000" h="8001000">
                <a:moveTo>
                  <a:pt x="11429999" y="8000999"/>
                </a:moveTo>
                <a:lnTo>
                  <a:pt x="0" y="8000999"/>
                </a:lnTo>
                <a:lnTo>
                  <a:pt x="0" y="0"/>
                </a:lnTo>
                <a:lnTo>
                  <a:pt x="11429999" y="0"/>
                </a:lnTo>
                <a:lnTo>
                  <a:pt x="11429999" y="8000999"/>
                </a:lnTo>
                <a:close/>
              </a:path>
            </a:pathLst>
          </a:custGeom>
          <a:solidFill>
            <a:srgbClr val="FFF7F0"/>
          </a:solidFill>
        </p:spPr>
        <p:txBody>
          <a:bodyPr wrap="square" lIns="0" tIns="0" rIns="0" bIns="0" rtlCol="0"/>
          <a:lstStyle/>
          <a:p>
            <a:endParaRPr sz="1851"/>
          </a:p>
        </p:txBody>
      </p:sp>
      <p:sp>
        <p:nvSpPr>
          <p:cNvPr id="3" name="object 3"/>
          <p:cNvSpPr/>
          <p:nvPr/>
        </p:nvSpPr>
        <p:spPr>
          <a:xfrm>
            <a:off x="1441813" y="4899"/>
            <a:ext cx="11746774" cy="8219803"/>
          </a:xfrm>
          <a:custGeom>
            <a:avLst/>
            <a:gdLst/>
            <a:ahLst/>
            <a:cxnLst/>
            <a:rect l="l" t="t" r="r" b="b"/>
            <a:pathLst>
              <a:path w="11420475" h="7991475">
                <a:moveTo>
                  <a:pt x="0" y="0"/>
                </a:moveTo>
                <a:lnTo>
                  <a:pt x="11420474" y="0"/>
                </a:lnTo>
                <a:lnTo>
                  <a:pt x="11420474" y="7991474"/>
                </a:lnTo>
                <a:lnTo>
                  <a:pt x="0" y="7991474"/>
                </a:lnTo>
                <a:lnTo>
                  <a:pt x="0" y="0"/>
                </a:lnTo>
                <a:close/>
              </a:path>
            </a:pathLst>
          </a:custGeom>
          <a:ln w="9524">
            <a:solidFill>
              <a:srgbClr val="E4DFDE"/>
            </a:solidFill>
          </a:ln>
        </p:spPr>
        <p:txBody>
          <a:bodyPr wrap="square" lIns="0" tIns="0" rIns="0" bIns="0" rtlCol="0"/>
          <a:lstStyle/>
          <a:p>
            <a:endParaRPr sz="1851"/>
          </a:p>
        </p:txBody>
      </p:sp>
      <p:sp>
        <p:nvSpPr>
          <p:cNvPr id="4" name="object 4"/>
          <p:cNvSpPr txBox="1">
            <a:spLocks noGrp="1"/>
          </p:cNvSpPr>
          <p:nvPr>
            <p:ph type="title"/>
          </p:nvPr>
        </p:nvSpPr>
        <p:spPr>
          <a:xfrm flipH="1">
            <a:off x="3163497" y="100031"/>
            <a:ext cx="9064832" cy="1072079"/>
          </a:xfrm>
          <a:prstGeom prst="rect">
            <a:avLst/>
          </a:prstGeom>
        </p:spPr>
        <p:txBody>
          <a:bodyPr vert="horz" wrap="square" lIns="0" tIns="6531" rIns="0" bIns="0" rtlCol="0">
            <a:spAutoFit/>
          </a:bodyPr>
          <a:lstStyle/>
          <a:p>
            <a:pPr marL="13063" marR="5225">
              <a:lnSpc>
                <a:spcPts val="4320"/>
              </a:lnSpc>
              <a:spcBef>
                <a:spcPts val="51"/>
              </a:spcBef>
            </a:pPr>
            <a:r>
              <a:rPr spc="210" dirty="0"/>
              <a:t>A</a:t>
            </a:r>
            <a:r>
              <a:rPr spc="-41" dirty="0"/>
              <a:t>l</a:t>
            </a:r>
            <a:r>
              <a:rPr spc="134" dirty="0"/>
              <a:t>a</a:t>
            </a:r>
            <a:r>
              <a:rPr spc="129" dirty="0"/>
              <a:t>t</a:t>
            </a:r>
            <a:r>
              <a:rPr spc="-257" dirty="0"/>
              <a:t> </a:t>
            </a:r>
            <a:r>
              <a:rPr spc="10" dirty="0"/>
              <a:t>I</a:t>
            </a:r>
            <a:r>
              <a:rPr spc="113" dirty="0"/>
              <a:t>C</a:t>
            </a:r>
            <a:r>
              <a:rPr spc="15" dirty="0"/>
              <a:t>T</a:t>
            </a:r>
            <a:r>
              <a:rPr spc="-252" dirty="0"/>
              <a:t> </a:t>
            </a:r>
            <a:r>
              <a:rPr spc="149" dirty="0"/>
              <a:t>u</a:t>
            </a:r>
            <a:r>
              <a:rPr spc="206" dirty="0"/>
              <a:t>n</a:t>
            </a:r>
            <a:r>
              <a:rPr spc="36" dirty="0"/>
              <a:t>t</a:t>
            </a:r>
            <a:r>
              <a:rPr spc="149" dirty="0"/>
              <a:t>u</a:t>
            </a:r>
            <a:r>
              <a:rPr spc="190" dirty="0"/>
              <a:t>k</a:t>
            </a:r>
            <a:r>
              <a:rPr spc="-267" dirty="0"/>
              <a:t> </a:t>
            </a:r>
            <a:r>
              <a:rPr spc="-57" dirty="0"/>
              <a:t>P</a:t>
            </a:r>
            <a:r>
              <a:rPr spc="139" dirty="0"/>
              <a:t>e</a:t>
            </a:r>
            <a:r>
              <a:rPr spc="339" dirty="0"/>
              <a:t>m</a:t>
            </a:r>
            <a:r>
              <a:rPr spc="134" dirty="0"/>
              <a:t>a</a:t>
            </a:r>
            <a:r>
              <a:rPr spc="108" dirty="0"/>
              <a:t>s</a:t>
            </a:r>
            <a:r>
              <a:rPr spc="134" dirty="0"/>
              <a:t>a</a:t>
            </a:r>
            <a:r>
              <a:rPr spc="-67" dirty="0"/>
              <a:t>r</a:t>
            </a:r>
            <a:r>
              <a:rPr spc="134" dirty="0"/>
              <a:t>a</a:t>
            </a:r>
            <a:r>
              <a:rPr spc="288" dirty="0"/>
              <a:t>n</a:t>
            </a:r>
            <a:r>
              <a:rPr spc="-252" dirty="0"/>
              <a:t> </a:t>
            </a:r>
            <a:r>
              <a:rPr spc="108" dirty="0"/>
              <a:t>O</a:t>
            </a:r>
            <a:r>
              <a:rPr spc="206" dirty="0"/>
              <a:t>n</a:t>
            </a:r>
            <a:r>
              <a:rPr spc="-41" dirty="0"/>
              <a:t>l</a:t>
            </a:r>
            <a:r>
              <a:rPr spc="10" dirty="0"/>
              <a:t>i</a:t>
            </a:r>
            <a:r>
              <a:rPr spc="206" dirty="0"/>
              <a:t>n</a:t>
            </a:r>
            <a:r>
              <a:rPr spc="216" dirty="0"/>
              <a:t>e</a:t>
            </a:r>
            <a:r>
              <a:rPr spc="-247" dirty="0"/>
              <a:t> </a:t>
            </a:r>
            <a:r>
              <a:rPr spc="62" dirty="0"/>
              <a:t>d</a:t>
            </a:r>
            <a:r>
              <a:rPr spc="134" dirty="0"/>
              <a:t>a</a:t>
            </a:r>
            <a:r>
              <a:rPr spc="-41" dirty="0"/>
              <a:t>l</a:t>
            </a:r>
            <a:r>
              <a:rPr spc="134" dirty="0"/>
              <a:t>a</a:t>
            </a:r>
            <a:r>
              <a:rPr spc="226" dirty="0"/>
              <a:t>m  </a:t>
            </a:r>
            <a:r>
              <a:rPr spc="51" dirty="0"/>
              <a:t>Pariwisata</a:t>
            </a:r>
          </a:p>
        </p:txBody>
      </p:sp>
      <p:grpSp>
        <p:nvGrpSpPr>
          <p:cNvPr id="5" name="object 5"/>
          <p:cNvGrpSpPr/>
          <p:nvPr/>
        </p:nvGrpSpPr>
        <p:grpSpPr>
          <a:xfrm>
            <a:off x="7116807" y="1939833"/>
            <a:ext cx="1018903" cy="5799909"/>
            <a:chOff x="5522118" y="1885949"/>
            <a:chExt cx="990600" cy="5638800"/>
          </a:xfrm>
        </p:grpSpPr>
        <p:sp>
          <p:nvSpPr>
            <p:cNvPr id="6" name="object 6"/>
            <p:cNvSpPr/>
            <p:nvPr/>
          </p:nvSpPr>
          <p:spPr>
            <a:xfrm>
              <a:off x="5695949" y="1885949"/>
              <a:ext cx="38100" cy="5638800"/>
            </a:xfrm>
            <a:custGeom>
              <a:avLst/>
              <a:gdLst/>
              <a:ahLst/>
              <a:cxnLst/>
              <a:rect l="l" t="t" r="r" b="b"/>
              <a:pathLst>
                <a:path w="38100" h="5638800">
                  <a:moveTo>
                    <a:pt x="38099" y="5638799"/>
                  </a:moveTo>
                  <a:lnTo>
                    <a:pt x="0" y="5638799"/>
                  </a:lnTo>
                  <a:lnTo>
                    <a:pt x="0" y="0"/>
                  </a:lnTo>
                  <a:lnTo>
                    <a:pt x="38099" y="0"/>
                  </a:lnTo>
                  <a:lnTo>
                    <a:pt x="38099" y="5638799"/>
                  </a:lnTo>
                  <a:close/>
                </a:path>
              </a:pathLst>
            </a:custGeom>
            <a:solidFill>
              <a:srgbClr val="F9C49E"/>
            </a:solidFill>
          </p:spPr>
          <p:txBody>
            <a:bodyPr wrap="square" lIns="0" tIns="0" rIns="0" bIns="0" rtlCol="0"/>
            <a:lstStyle/>
            <a:p>
              <a:endParaRPr sz="1851"/>
            </a:p>
          </p:txBody>
        </p:sp>
        <p:sp>
          <p:nvSpPr>
            <p:cNvPr id="7" name="object 7"/>
            <p:cNvSpPr/>
            <p:nvPr/>
          </p:nvSpPr>
          <p:spPr>
            <a:xfrm>
              <a:off x="5912643" y="2192684"/>
              <a:ext cx="600075" cy="38100"/>
            </a:xfrm>
            <a:custGeom>
              <a:avLst/>
              <a:gdLst/>
              <a:ahLst/>
              <a:cxnLst/>
              <a:rect l="l" t="t" r="r" b="b"/>
              <a:pathLst>
                <a:path w="600075" h="38100">
                  <a:moveTo>
                    <a:pt x="600074" y="38099"/>
                  </a:moveTo>
                  <a:lnTo>
                    <a:pt x="0" y="38099"/>
                  </a:lnTo>
                  <a:lnTo>
                    <a:pt x="0" y="0"/>
                  </a:lnTo>
                  <a:lnTo>
                    <a:pt x="600074" y="0"/>
                  </a:lnTo>
                  <a:lnTo>
                    <a:pt x="600074" y="38099"/>
                  </a:lnTo>
                  <a:close/>
                </a:path>
              </a:pathLst>
            </a:custGeom>
            <a:solidFill>
              <a:srgbClr val="F9C49E"/>
            </a:solidFill>
          </p:spPr>
          <p:txBody>
            <a:bodyPr wrap="square" lIns="0" tIns="0" rIns="0" bIns="0" rtlCol="0"/>
            <a:lstStyle/>
            <a:p>
              <a:endParaRPr sz="1851"/>
            </a:p>
          </p:txBody>
        </p:sp>
        <p:sp>
          <p:nvSpPr>
            <p:cNvPr id="8" name="object 8"/>
            <p:cNvSpPr/>
            <p:nvPr/>
          </p:nvSpPr>
          <p:spPr>
            <a:xfrm>
              <a:off x="5527476" y="2024657"/>
              <a:ext cx="380365" cy="380365"/>
            </a:xfrm>
            <a:custGeom>
              <a:avLst/>
              <a:gdLst/>
              <a:ahLst/>
              <a:cxnLst/>
              <a:rect l="l" t="t" r="r" b="b"/>
              <a:pathLst>
                <a:path w="380364" h="380364">
                  <a:moveTo>
                    <a:pt x="324743" y="379809"/>
                  </a:moveTo>
                  <a:lnTo>
                    <a:pt x="55066" y="379809"/>
                  </a:lnTo>
                  <a:lnTo>
                    <a:pt x="51233" y="379431"/>
                  </a:lnTo>
                  <a:lnTo>
                    <a:pt x="14525" y="359811"/>
                  </a:lnTo>
                  <a:lnTo>
                    <a:pt x="0" y="324743"/>
                  </a:lnTo>
                  <a:lnTo>
                    <a:pt x="0" y="320873"/>
                  </a:lnTo>
                  <a:lnTo>
                    <a:pt x="0" y="55066"/>
                  </a:lnTo>
                  <a:lnTo>
                    <a:pt x="19998" y="14525"/>
                  </a:lnTo>
                  <a:lnTo>
                    <a:pt x="55066" y="0"/>
                  </a:lnTo>
                  <a:lnTo>
                    <a:pt x="324743" y="0"/>
                  </a:lnTo>
                  <a:lnTo>
                    <a:pt x="365283" y="19998"/>
                  </a:lnTo>
                  <a:lnTo>
                    <a:pt x="379809" y="55066"/>
                  </a:lnTo>
                  <a:lnTo>
                    <a:pt x="379809" y="324743"/>
                  </a:lnTo>
                  <a:lnTo>
                    <a:pt x="359811" y="365283"/>
                  </a:lnTo>
                  <a:lnTo>
                    <a:pt x="328575" y="379431"/>
                  </a:lnTo>
                  <a:lnTo>
                    <a:pt x="324743" y="379809"/>
                  </a:lnTo>
                  <a:close/>
                </a:path>
              </a:pathLst>
            </a:custGeom>
            <a:solidFill>
              <a:srgbClr val="FBE2CF"/>
            </a:solidFill>
          </p:spPr>
          <p:txBody>
            <a:bodyPr wrap="square" lIns="0" tIns="0" rIns="0" bIns="0" rtlCol="0"/>
            <a:lstStyle/>
            <a:p>
              <a:endParaRPr sz="1851"/>
            </a:p>
          </p:txBody>
        </p:sp>
        <p:sp>
          <p:nvSpPr>
            <p:cNvPr id="9" name="object 9"/>
            <p:cNvSpPr/>
            <p:nvPr/>
          </p:nvSpPr>
          <p:spPr>
            <a:xfrm>
              <a:off x="5526881" y="2024062"/>
              <a:ext cx="381000" cy="381000"/>
            </a:xfrm>
            <a:custGeom>
              <a:avLst/>
              <a:gdLst/>
              <a:ahLst/>
              <a:cxnLst/>
              <a:rect l="l" t="t" r="r" b="b"/>
              <a:pathLst>
                <a:path w="381000"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21468" y="0"/>
                  </a:lnTo>
                  <a:lnTo>
                    <a:pt x="354542" y="10032"/>
                  </a:lnTo>
                  <a:lnTo>
                    <a:pt x="357792" y="12204"/>
                  </a:lnTo>
                  <a:lnTo>
                    <a:pt x="376468" y="36749"/>
                  </a:lnTo>
                  <a:lnTo>
                    <a:pt x="377964" y="40360"/>
                  </a:lnTo>
                  <a:lnTo>
                    <a:pt x="379093" y="44083"/>
                  </a:lnTo>
                  <a:lnTo>
                    <a:pt x="379856" y="47917"/>
                  </a:lnTo>
                  <a:lnTo>
                    <a:pt x="380618" y="51751"/>
                  </a:lnTo>
                  <a:lnTo>
                    <a:pt x="380999" y="55622"/>
                  </a:lnTo>
                  <a:lnTo>
                    <a:pt x="380999" y="59531"/>
                  </a:lnTo>
                  <a:lnTo>
                    <a:pt x="380999" y="321468"/>
                  </a:lnTo>
                  <a:lnTo>
                    <a:pt x="380999" y="325377"/>
                  </a:lnTo>
                  <a:lnTo>
                    <a:pt x="380618" y="329248"/>
                  </a:lnTo>
                  <a:lnTo>
                    <a:pt x="379856" y="333082"/>
                  </a:lnTo>
                  <a:lnTo>
                    <a:pt x="379093" y="336916"/>
                  </a:lnTo>
                  <a:lnTo>
                    <a:pt x="377964" y="340638"/>
                  </a:lnTo>
                  <a:lnTo>
                    <a:pt x="376468" y="344250"/>
                  </a:lnTo>
                  <a:lnTo>
                    <a:pt x="374972" y="347861"/>
                  </a:lnTo>
                  <a:lnTo>
                    <a:pt x="347861" y="374972"/>
                  </a:lnTo>
                  <a:lnTo>
                    <a:pt x="321468"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grpSp>
      <p:sp>
        <p:nvSpPr>
          <p:cNvPr id="10" name="object 10"/>
          <p:cNvSpPr txBox="1"/>
          <p:nvPr/>
        </p:nvSpPr>
        <p:spPr>
          <a:xfrm>
            <a:off x="7249937" y="2083526"/>
            <a:ext cx="136507" cy="343553"/>
          </a:xfrm>
          <a:prstGeom prst="rect">
            <a:avLst/>
          </a:prstGeom>
        </p:spPr>
        <p:txBody>
          <a:bodyPr vert="horz" wrap="square" lIns="0" tIns="16329" rIns="0" bIns="0" rtlCol="0">
            <a:spAutoFit/>
          </a:bodyPr>
          <a:lstStyle/>
          <a:p>
            <a:pPr marL="13063">
              <a:spcBef>
                <a:spcPts val="129"/>
              </a:spcBef>
            </a:pPr>
            <a:r>
              <a:rPr sz="2057" spc="-278" dirty="0">
                <a:solidFill>
                  <a:srgbClr val="2A2E3C"/>
                </a:solidFill>
                <a:latin typeface="Cambria"/>
                <a:cs typeface="Cambria"/>
              </a:rPr>
              <a:t>1</a:t>
            </a:r>
            <a:endParaRPr sz="2057">
              <a:latin typeface="Cambria"/>
              <a:cs typeface="Cambria"/>
            </a:endParaRPr>
          </a:p>
        </p:txBody>
      </p:sp>
      <p:sp>
        <p:nvSpPr>
          <p:cNvPr id="11" name="object 11"/>
          <p:cNvSpPr txBox="1"/>
          <p:nvPr/>
        </p:nvSpPr>
        <p:spPr>
          <a:xfrm>
            <a:off x="8272055" y="2088424"/>
            <a:ext cx="3211503" cy="2117100"/>
          </a:xfrm>
          <a:prstGeom prst="rect">
            <a:avLst/>
          </a:prstGeom>
        </p:spPr>
        <p:txBody>
          <a:bodyPr vert="horz" wrap="square" lIns="0" tIns="17635" rIns="0" bIns="0" rtlCol="0">
            <a:spAutoFit/>
          </a:bodyPr>
          <a:lstStyle/>
          <a:p>
            <a:pPr marL="13063">
              <a:spcBef>
                <a:spcPts val="139"/>
              </a:spcBef>
            </a:pPr>
            <a:r>
              <a:rPr sz="1697" spc="103" dirty="0">
                <a:solidFill>
                  <a:srgbClr val="2A2E3C"/>
                </a:solidFill>
                <a:latin typeface="Cambria"/>
                <a:cs typeface="Cambria"/>
              </a:rPr>
              <a:t>S</a:t>
            </a:r>
            <a:r>
              <a:rPr sz="1697" spc="10" dirty="0">
                <a:solidFill>
                  <a:srgbClr val="2A2E3C"/>
                </a:solidFill>
                <a:latin typeface="Cambria"/>
                <a:cs typeface="Cambria"/>
              </a:rPr>
              <a:t>i</a:t>
            </a:r>
            <a:r>
              <a:rPr sz="1697" spc="-15" dirty="0">
                <a:solidFill>
                  <a:srgbClr val="2A2E3C"/>
                </a:solidFill>
                <a:latin typeface="Cambria"/>
                <a:cs typeface="Cambria"/>
              </a:rPr>
              <a:t>t</a:t>
            </a:r>
            <a:r>
              <a:rPr sz="1697" spc="87" dirty="0">
                <a:solidFill>
                  <a:srgbClr val="2A2E3C"/>
                </a:solidFill>
                <a:latin typeface="Cambria"/>
                <a:cs typeface="Cambria"/>
              </a:rPr>
              <a:t>u</a:t>
            </a:r>
            <a:r>
              <a:rPr sz="1697" spc="98" dirty="0">
                <a:solidFill>
                  <a:srgbClr val="2A2E3C"/>
                </a:solidFill>
                <a:latin typeface="Cambria"/>
                <a:cs typeface="Cambria"/>
              </a:rPr>
              <a:t>s</a:t>
            </a:r>
            <a:r>
              <a:rPr sz="1697" spc="-154" dirty="0">
                <a:solidFill>
                  <a:srgbClr val="2A2E3C"/>
                </a:solidFill>
                <a:latin typeface="Cambria"/>
                <a:cs typeface="Cambria"/>
              </a:rPr>
              <a:t> </a:t>
            </a:r>
            <a:r>
              <a:rPr sz="1697" spc="77" dirty="0">
                <a:solidFill>
                  <a:srgbClr val="2A2E3C"/>
                </a:solidFill>
                <a:latin typeface="Cambria"/>
                <a:cs typeface="Cambria"/>
              </a:rPr>
              <a:t>W</a:t>
            </a:r>
            <a:r>
              <a:rPr sz="1697" spc="41" dirty="0">
                <a:solidFill>
                  <a:srgbClr val="2A2E3C"/>
                </a:solidFill>
                <a:latin typeface="Cambria"/>
                <a:cs typeface="Cambria"/>
              </a:rPr>
              <a:t>e</a:t>
            </a:r>
            <a:r>
              <a:rPr sz="1697" spc="77" dirty="0">
                <a:solidFill>
                  <a:srgbClr val="2A2E3C"/>
                </a:solidFill>
                <a:latin typeface="Cambria"/>
                <a:cs typeface="Cambria"/>
              </a:rPr>
              <a:t>b</a:t>
            </a:r>
            <a:r>
              <a:rPr sz="1697" spc="-180" dirty="0">
                <a:solidFill>
                  <a:srgbClr val="2A2E3C"/>
                </a:solidFill>
                <a:latin typeface="Cambria"/>
                <a:cs typeface="Cambria"/>
              </a:rPr>
              <a:t> </a:t>
            </a:r>
            <a:r>
              <a:rPr sz="1697" spc="-15" dirty="0">
                <a:solidFill>
                  <a:srgbClr val="2A2E3C"/>
                </a:solidFill>
                <a:latin typeface="Cambria"/>
                <a:cs typeface="Cambria"/>
              </a:rPr>
              <a:t>P</a:t>
            </a:r>
            <a:r>
              <a:rPr sz="1697" spc="36" dirty="0">
                <a:solidFill>
                  <a:srgbClr val="2A2E3C"/>
                </a:solidFill>
                <a:latin typeface="Cambria"/>
                <a:cs typeface="Cambria"/>
              </a:rPr>
              <a:t>a</a:t>
            </a:r>
            <a:r>
              <a:rPr sz="1697" spc="10" dirty="0">
                <a:solidFill>
                  <a:srgbClr val="2A2E3C"/>
                </a:solidFill>
                <a:latin typeface="Cambria"/>
                <a:cs typeface="Cambria"/>
              </a:rPr>
              <a:t>ri</a:t>
            </a:r>
            <a:r>
              <a:rPr sz="1697" spc="15" dirty="0">
                <a:solidFill>
                  <a:srgbClr val="2A2E3C"/>
                </a:solidFill>
                <a:latin typeface="Cambria"/>
                <a:cs typeface="Cambria"/>
              </a:rPr>
              <a:t>w</a:t>
            </a:r>
            <a:r>
              <a:rPr sz="1697" spc="10" dirty="0">
                <a:solidFill>
                  <a:srgbClr val="2A2E3C"/>
                </a:solidFill>
                <a:latin typeface="Cambria"/>
                <a:cs typeface="Cambria"/>
              </a:rPr>
              <a:t>i</a:t>
            </a:r>
            <a:r>
              <a:rPr sz="1697" spc="62" dirty="0">
                <a:solidFill>
                  <a:srgbClr val="2A2E3C"/>
                </a:solidFill>
                <a:latin typeface="Cambria"/>
                <a:cs typeface="Cambria"/>
              </a:rPr>
              <a:t>s</a:t>
            </a:r>
            <a:r>
              <a:rPr sz="1697" spc="36" dirty="0">
                <a:solidFill>
                  <a:srgbClr val="2A2E3C"/>
                </a:solidFill>
                <a:latin typeface="Cambria"/>
                <a:cs typeface="Cambria"/>
              </a:rPr>
              <a:t>a</a:t>
            </a:r>
            <a:r>
              <a:rPr sz="1697" spc="-15" dirty="0">
                <a:solidFill>
                  <a:srgbClr val="2A2E3C"/>
                </a:solidFill>
                <a:latin typeface="Cambria"/>
                <a:cs typeface="Cambria"/>
              </a:rPr>
              <a:t>t</a:t>
            </a:r>
            <a:r>
              <a:rPr sz="1697" spc="123" dirty="0">
                <a:solidFill>
                  <a:srgbClr val="2A2E3C"/>
                </a:solidFill>
                <a:latin typeface="Cambria"/>
                <a:cs typeface="Cambria"/>
              </a:rPr>
              <a:t>a</a:t>
            </a:r>
            <a:endParaRPr sz="1697">
              <a:latin typeface="Cambria"/>
              <a:cs typeface="Cambria"/>
            </a:endParaRPr>
          </a:p>
          <a:p>
            <a:pPr marL="13063" marR="5225">
              <a:lnSpc>
                <a:spcPct val="133300"/>
              </a:lnSpc>
              <a:spcBef>
                <a:spcPts val="1265"/>
              </a:spcBef>
            </a:pPr>
            <a:r>
              <a:rPr sz="1389" spc="-36" dirty="0">
                <a:solidFill>
                  <a:srgbClr val="2A2E3C"/>
                </a:solidFill>
                <a:latin typeface="Tahoma"/>
                <a:cs typeface="Tahoma"/>
              </a:rPr>
              <a:t>S</a:t>
            </a:r>
            <a:r>
              <a:rPr sz="1389" spc="36" dirty="0">
                <a:solidFill>
                  <a:srgbClr val="2A2E3C"/>
                </a:solidFill>
                <a:latin typeface="Tahoma"/>
                <a:cs typeface="Tahoma"/>
              </a:rPr>
              <a:t>i</a:t>
            </a:r>
            <a:r>
              <a:rPr sz="1389" spc="-36" dirty="0">
                <a:solidFill>
                  <a:srgbClr val="2A2E3C"/>
                </a:solidFill>
                <a:latin typeface="Tahoma"/>
                <a:cs typeface="Tahoma"/>
              </a:rPr>
              <a:t>t</a:t>
            </a:r>
            <a:r>
              <a:rPr sz="1389" spc="46" dirty="0">
                <a:solidFill>
                  <a:srgbClr val="2A2E3C"/>
                </a:solidFill>
                <a:latin typeface="Tahoma"/>
                <a:cs typeface="Tahoma"/>
              </a:rPr>
              <a:t>u</a:t>
            </a:r>
            <a:r>
              <a:rPr sz="1389" spc="41" dirty="0">
                <a:solidFill>
                  <a:srgbClr val="2A2E3C"/>
                </a:solidFill>
                <a:latin typeface="Tahoma"/>
                <a:cs typeface="Tahoma"/>
              </a:rPr>
              <a:t>s</a:t>
            </a:r>
            <a:r>
              <a:rPr sz="1389" spc="-72" dirty="0">
                <a:solidFill>
                  <a:srgbClr val="2A2E3C"/>
                </a:solidFill>
                <a:latin typeface="Tahoma"/>
                <a:cs typeface="Tahoma"/>
              </a:rPr>
              <a:t> </a:t>
            </a:r>
            <a:r>
              <a:rPr sz="1389" spc="15" dirty="0">
                <a:solidFill>
                  <a:srgbClr val="2A2E3C"/>
                </a:solidFill>
                <a:latin typeface="Tahoma"/>
                <a:cs typeface="Tahoma"/>
              </a:rPr>
              <a:t>w</a:t>
            </a:r>
            <a:r>
              <a:rPr sz="1389" spc="5" dirty="0">
                <a:solidFill>
                  <a:srgbClr val="2A2E3C"/>
                </a:solidFill>
                <a:latin typeface="Tahoma"/>
                <a:cs typeface="Tahoma"/>
              </a:rPr>
              <a:t>e</a:t>
            </a:r>
            <a:r>
              <a:rPr sz="1389" spc="77" dirty="0">
                <a:solidFill>
                  <a:srgbClr val="2A2E3C"/>
                </a:solidFill>
                <a:latin typeface="Tahoma"/>
                <a:cs typeface="Tahoma"/>
              </a:rPr>
              <a:t>b</a:t>
            </a:r>
            <a:r>
              <a:rPr sz="1389" spc="-108" dirty="0">
                <a:solidFill>
                  <a:srgbClr val="2A2E3C"/>
                </a:solidFill>
                <a:latin typeface="Tahoma"/>
                <a:cs typeface="Tahoma"/>
              </a:rPr>
              <a:t> </a:t>
            </a:r>
            <a:r>
              <a:rPr sz="1389" spc="46" dirty="0">
                <a:solidFill>
                  <a:srgbClr val="2A2E3C"/>
                </a:solidFill>
                <a:latin typeface="Tahoma"/>
                <a:cs typeface="Tahoma"/>
              </a:rPr>
              <a:t>p</a:t>
            </a:r>
            <a:r>
              <a:rPr sz="1389" spc="10" dirty="0">
                <a:solidFill>
                  <a:srgbClr val="2A2E3C"/>
                </a:solidFill>
                <a:latin typeface="Tahoma"/>
                <a:cs typeface="Tahoma"/>
              </a:rPr>
              <a:t>ar</a:t>
            </a:r>
            <a:r>
              <a:rPr sz="1389" spc="36" dirty="0">
                <a:solidFill>
                  <a:srgbClr val="2A2E3C"/>
                </a:solidFill>
                <a:latin typeface="Tahoma"/>
                <a:cs typeface="Tahoma"/>
              </a:rPr>
              <a:t>i</a:t>
            </a:r>
            <a:r>
              <a:rPr sz="1389" spc="15" dirty="0">
                <a:solidFill>
                  <a:srgbClr val="2A2E3C"/>
                </a:solidFill>
                <a:latin typeface="Tahoma"/>
                <a:cs typeface="Tahoma"/>
              </a:rPr>
              <a:t>w</a:t>
            </a:r>
            <a:r>
              <a:rPr sz="1389" spc="36" dirty="0">
                <a:solidFill>
                  <a:srgbClr val="2A2E3C"/>
                </a:solidFill>
                <a:latin typeface="Tahoma"/>
                <a:cs typeface="Tahoma"/>
              </a:rPr>
              <a:t>i</a:t>
            </a:r>
            <a:r>
              <a:rPr sz="1389" spc="41" dirty="0">
                <a:solidFill>
                  <a:srgbClr val="2A2E3C"/>
                </a:solidFill>
                <a:latin typeface="Tahoma"/>
                <a:cs typeface="Tahoma"/>
              </a:rPr>
              <a:t>s</a:t>
            </a:r>
            <a:r>
              <a:rPr sz="1389" spc="10" dirty="0">
                <a:solidFill>
                  <a:srgbClr val="2A2E3C"/>
                </a:solidFill>
                <a:latin typeface="Tahoma"/>
                <a:cs typeface="Tahoma"/>
              </a:rPr>
              <a:t>a</a:t>
            </a:r>
            <a:r>
              <a:rPr sz="1389" spc="-36" dirty="0">
                <a:solidFill>
                  <a:srgbClr val="2A2E3C"/>
                </a:solidFill>
                <a:latin typeface="Tahoma"/>
                <a:cs typeface="Tahoma"/>
              </a:rPr>
              <a:t>t</a:t>
            </a:r>
            <a:r>
              <a:rPr sz="1389" spc="41" dirty="0">
                <a:solidFill>
                  <a:srgbClr val="2A2E3C"/>
                </a:solidFill>
                <a:latin typeface="Tahoma"/>
                <a:cs typeface="Tahoma"/>
              </a:rPr>
              <a:t>a</a:t>
            </a:r>
            <a:r>
              <a:rPr sz="1389" spc="-108" dirty="0">
                <a:solidFill>
                  <a:srgbClr val="2A2E3C"/>
                </a:solidFill>
                <a:latin typeface="Tahoma"/>
                <a:cs typeface="Tahoma"/>
              </a:rPr>
              <a:t> </a:t>
            </a:r>
            <a:r>
              <a:rPr sz="1389" spc="46" dirty="0">
                <a:solidFill>
                  <a:srgbClr val="2A2E3C"/>
                </a:solidFill>
                <a:latin typeface="Tahoma"/>
                <a:cs typeface="Tahoma"/>
              </a:rPr>
              <a:t>h</a:t>
            </a:r>
            <a:r>
              <a:rPr sz="1389" spc="10" dirty="0">
                <a:solidFill>
                  <a:srgbClr val="2A2E3C"/>
                </a:solidFill>
                <a:latin typeface="Tahoma"/>
                <a:cs typeface="Tahoma"/>
              </a:rPr>
              <a:t>ar</a:t>
            </a:r>
            <a:r>
              <a:rPr sz="1389" spc="46" dirty="0">
                <a:solidFill>
                  <a:srgbClr val="2A2E3C"/>
                </a:solidFill>
                <a:latin typeface="Tahoma"/>
                <a:cs typeface="Tahoma"/>
              </a:rPr>
              <a:t>u</a:t>
            </a:r>
            <a:r>
              <a:rPr sz="1389" spc="41" dirty="0">
                <a:solidFill>
                  <a:srgbClr val="2A2E3C"/>
                </a:solidFill>
                <a:latin typeface="Tahoma"/>
                <a:cs typeface="Tahoma"/>
              </a:rPr>
              <a:t>s</a:t>
            </a:r>
            <a:r>
              <a:rPr sz="1389" spc="-72"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113" dirty="0">
                <a:solidFill>
                  <a:srgbClr val="2A2E3C"/>
                </a:solidFill>
                <a:latin typeface="Tahoma"/>
                <a:cs typeface="Tahoma"/>
              </a:rPr>
              <a:t>m</a:t>
            </a:r>
            <a:r>
              <a:rPr sz="1389" spc="46" dirty="0">
                <a:solidFill>
                  <a:srgbClr val="2A2E3C"/>
                </a:solidFill>
                <a:latin typeface="Tahoma"/>
                <a:cs typeface="Tahoma"/>
              </a:rPr>
              <a:t>b</a:t>
            </a:r>
            <a:r>
              <a:rPr sz="1389" spc="5" dirty="0">
                <a:solidFill>
                  <a:srgbClr val="2A2E3C"/>
                </a:solidFill>
                <a:latin typeface="Tahoma"/>
                <a:cs typeface="Tahoma"/>
              </a:rPr>
              <a:t>e</a:t>
            </a:r>
            <a:r>
              <a:rPr sz="1389" spc="10" dirty="0">
                <a:solidFill>
                  <a:srgbClr val="2A2E3C"/>
                </a:solidFill>
                <a:latin typeface="Tahoma"/>
                <a:cs typeface="Tahoma"/>
              </a:rPr>
              <a:t>r</a:t>
            </a:r>
            <a:r>
              <a:rPr sz="1389" spc="36" dirty="0">
                <a:solidFill>
                  <a:srgbClr val="2A2E3C"/>
                </a:solidFill>
                <a:latin typeface="Tahoma"/>
                <a:cs typeface="Tahoma"/>
              </a:rPr>
              <a:t>i</a:t>
            </a:r>
            <a:r>
              <a:rPr sz="1389" spc="-31" dirty="0">
                <a:solidFill>
                  <a:srgbClr val="2A2E3C"/>
                </a:solidFill>
                <a:latin typeface="Tahoma"/>
                <a:cs typeface="Tahoma"/>
              </a:rPr>
              <a:t>k</a:t>
            </a:r>
            <a:r>
              <a:rPr sz="1389" spc="10" dirty="0">
                <a:solidFill>
                  <a:srgbClr val="2A2E3C"/>
                </a:solidFill>
                <a:latin typeface="Tahoma"/>
                <a:cs typeface="Tahoma"/>
              </a:rPr>
              <a:t>a</a:t>
            </a:r>
            <a:r>
              <a:rPr sz="1389" spc="51" dirty="0">
                <a:solidFill>
                  <a:srgbClr val="2A2E3C"/>
                </a:solidFill>
                <a:latin typeface="Tahoma"/>
                <a:cs typeface="Tahoma"/>
              </a:rPr>
              <a:t>n  </a:t>
            </a:r>
            <a:r>
              <a:rPr sz="1389" spc="36" dirty="0">
                <a:solidFill>
                  <a:srgbClr val="2A2E3C"/>
                </a:solidFill>
                <a:latin typeface="Tahoma"/>
                <a:cs typeface="Tahoma"/>
              </a:rPr>
              <a:t>i</a:t>
            </a:r>
            <a:r>
              <a:rPr sz="1389" spc="46" dirty="0">
                <a:solidFill>
                  <a:srgbClr val="2A2E3C"/>
                </a:solidFill>
                <a:latin typeface="Tahoma"/>
                <a:cs typeface="Tahoma"/>
              </a:rPr>
              <a:t>n</a:t>
            </a:r>
            <a:r>
              <a:rPr sz="1389" spc="-15" dirty="0">
                <a:solidFill>
                  <a:srgbClr val="2A2E3C"/>
                </a:solidFill>
                <a:latin typeface="Tahoma"/>
                <a:cs typeface="Tahoma"/>
              </a:rPr>
              <a:t>f</a:t>
            </a:r>
            <a:r>
              <a:rPr sz="1389" spc="62" dirty="0">
                <a:solidFill>
                  <a:srgbClr val="2A2E3C"/>
                </a:solidFill>
                <a:latin typeface="Tahoma"/>
                <a:cs typeface="Tahoma"/>
              </a:rPr>
              <a:t>o</a:t>
            </a:r>
            <a:r>
              <a:rPr sz="1389" spc="10" dirty="0">
                <a:solidFill>
                  <a:srgbClr val="2A2E3C"/>
                </a:solidFill>
                <a:latin typeface="Tahoma"/>
                <a:cs typeface="Tahoma"/>
              </a:rPr>
              <a:t>r</a:t>
            </a:r>
            <a:r>
              <a:rPr sz="1389" spc="113" dirty="0">
                <a:solidFill>
                  <a:srgbClr val="2A2E3C"/>
                </a:solidFill>
                <a:latin typeface="Tahoma"/>
                <a:cs typeface="Tahoma"/>
              </a:rPr>
              <a:t>m</a:t>
            </a:r>
            <a:r>
              <a:rPr sz="1389" spc="10" dirty="0">
                <a:solidFill>
                  <a:srgbClr val="2A2E3C"/>
                </a:solidFill>
                <a:latin typeface="Tahoma"/>
                <a:cs typeface="Tahoma"/>
              </a:rPr>
              <a:t>a</a:t>
            </a:r>
            <a:r>
              <a:rPr sz="1389" spc="41" dirty="0">
                <a:solidFill>
                  <a:srgbClr val="2A2E3C"/>
                </a:solidFill>
                <a:latin typeface="Tahoma"/>
                <a:cs typeface="Tahoma"/>
              </a:rPr>
              <a:t>s</a:t>
            </a:r>
            <a:r>
              <a:rPr sz="1389" spc="31" dirty="0">
                <a:solidFill>
                  <a:srgbClr val="2A2E3C"/>
                </a:solidFill>
                <a:latin typeface="Tahoma"/>
                <a:cs typeface="Tahoma"/>
              </a:rPr>
              <a:t>i</a:t>
            </a:r>
            <a:r>
              <a:rPr sz="1389" spc="-72" dirty="0">
                <a:solidFill>
                  <a:srgbClr val="2A2E3C"/>
                </a:solidFill>
                <a:latin typeface="Tahoma"/>
                <a:cs typeface="Tahoma"/>
              </a:rPr>
              <a:t> </a:t>
            </a:r>
            <a:r>
              <a:rPr sz="1389" spc="-31" dirty="0">
                <a:solidFill>
                  <a:srgbClr val="2A2E3C"/>
                </a:solidFill>
                <a:latin typeface="Tahoma"/>
                <a:cs typeface="Tahoma"/>
              </a:rPr>
              <a:t>y</a:t>
            </a:r>
            <a:r>
              <a:rPr sz="1389" spc="10" dirty="0">
                <a:solidFill>
                  <a:srgbClr val="2A2E3C"/>
                </a:solidFill>
                <a:latin typeface="Tahoma"/>
                <a:cs typeface="Tahoma"/>
              </a:rPr>
              <a:t>a</a:t>
            </a:r>
            <a:r>
              <a:rPr sz="1389" spc="46" dirty="0">
                <a:solidFill>
                  <a:srgbClr val="2A2E3C"/>
                </a:solidFill>
                <a:latin typeface="Tahoma"/>
                <a:cs typeface="Tahoma"/>
              </a:rPr>
              <a:t>n</a:t>
            </a:r>
            <a:r>
              <a:rPr sz="1389" spc="-15" dirty="0">
                <a:solidFill>
                  <a:srgbClr val="2A2E3C"/>
                </a:solidFill>
                <a:latin typeface="Tahoma"/>
                <a:cs typeface="Tahoma"/>
              </a:rPr>
              <a:t>g</a:t>
            </a:r>
            <a:r>
              <a:rPr sz="1389" spc="-87" dirty="0">
                <a:solidFill>
                  <a:srgbClr val="2A2E3C"/>
                </a:solidFill>
                <a:latin typeface="Tahoma"/>
                <a:cs typeface="Tahoma"/>
              </a:rPr>
              <a:t> </a:t>
            </a:r>
            <a:r>
              <a:rPr sz="1389" spc="10" dirty="0">
                <a:solidFill>
                  <a:srgbClr val="2A2E3C"/>
                </a:solidFill>
                <a:latin typeface="Tahoma"/>
                <a:cs typeface="Tahoma"/>
              </a:rPr>
              <a:t>a</a:t>
            </a:r>
            <a:r>
              <a:rPr sz="1389" spc="-31" dirty="0">
                <a:solidFill>
                  <a:srgbClr val="2A2E3C"/>
                </a:solidFill>
                <a:latin typeface="Tahoma"/>
                <a:cs typeface="Tahoma"/>
              </a:rPr>
              <a:t>k</a:t>
            </a:r>
            <a:r>
              <a:rPr sz="1389" spc="46" dirty="0">
                <a:solidFill>
                  <a:srgbClr val="2A2E3C"/>
                </a:solidFill>
                <a:latin typeface="Tahoma"/>
                <a:cs typeface="Tahoma"/>
              </a:rPr>
              <a:t>u</a:t>
            </a:r>
            <a:r>
              <a:rPr sz="1389" spc="10" dirty="0">
                <a:solidFill>
                  <a:srgbClr val="2A2E3C"/>
                </a:solidFill>
                <a:latin typeface="Tahoma"/>
                <a:cs typeface="Tahoma"/>
              </a:rPr>
              <a:t>ra</a:t>
            </a:r>
            <a:r>
              <a:rPr sz="1389" spc="26" dirty="0">
                <a:solidFill>
                  <a:srgbClr val="2A2E3C"/>
                </a:solidFill>
                <a:latin typeface="Tahoma"/>
                <a:cs typeface="Tahoma"/>
              </a:rPr>
              <a:t>t</a:t>
            </a:r>
            <a:r>
              <a:rPr sz="1389" spc="-139" dirty="0">
                <a:solidFill>
                  <a:srgbClr val="2A2E3C"/>
                </a:solidFill>
                <a:latin typeface="Tahoma"/>
                <a:cs typeface="Tahoma"/>
              </a:rPr>
              <a:t> </a:t>
            </a:r>
            <a:r>
              <a:rPr sz="1389" spc="46" dirty="0">
                <a:solidFill>
                  <a:srgbClr val="2A2E3C"/>
                </a:solidFill>
                <a:latin typeface="Tahoma"/>
                <a:cs typeface="Tahoma"/>
              </a:rPr>
              <a:t>d</a:t>
            </a:r>
            <a:r>
              <a:rPr sz="1389" spc="10" dirty="0">
                <a:solidFill>
                  <a:srgbClr val="2A2E3C"/>
                </a:solidFill>
                <a:latin typeface="Tahoma"/>
                <a:cs typeface="Tahoma"/>
              </a:rPr>
              <a:t>a</a:t>
            </a:r>
            <a:r>
              <a:rPr sz="1389" spc="51" dirty="0">
                <a:solidFill>
                  <a:srgbClr val="2A2E3C"/>
                </a:solidFill>
                <a:latin typeface="Tahoma"/>
                <a:cs typeface="Tahoma"/>
              </a:rPr>
              <a:t>n  </a:t>
            </a:r>
            <a:r>
              <a:rPr sz="1389" spc="113" dirty="0">
                <a:solidFill>
                  <a:srgbClr val="2A2E3C"/>
                </a:solidFill>
                <a:latin typeface="Tahoma"/>
                <a:cs typeface="Tahoma"/>
              </a:rPr>
              <a:t>m</a:t>
            </a:r>
            <a:r>
              <a:rPr sz="1389" spc="5" dirty="0">
                <a:solidFill>
                  <a:srgbClr val="2A2E3C"/>
                </a:solidFill>
                <a:latin typeface="Tahoma"/>
                <a:cs typeface="Tahoma"/>
              </a:rPr>
              <a:t>e</a:t>
            </a:r>
            <a:r>
              <a:rPr sz="1389" spc="113" dirty="0">
                <a:solidFill>
                  <a:srgbClr val="2A2E3C"/>
                </a:solidFill>
                <a:latin typeface="Tahoma"/>
                <a:cs typeface="Tahoma"/>
              </a:rPr>
              <a:t>m</a:t>
            </a:r>
            <a:r>
              <a:rPr sz="1389" spc="46" dirty="0">
                <a:solidFill>
                  <a:srgbClr val="2A2E3C"/>
                </a:solidFill>
                <a:latin typeface="Tahoma"/>
                <a:cs typeface="Tahoma"/>
              </a:rPr>
              <a:t>p</a:t>
            </a:r>
            <a:r>
              <a:rPr sz="1389" spc="5" dirty="0">
                <a:solidFill>
                  <a:srgbClr val="2A2E3C"/>
                </a:solidFill>
                <a:latin typeface="Tahoma"/>
                <a:cs typeface="Tahoma"/>
              </a:rPr>
              <a:t>e</a:t>
            </a:r>
            <a:r>
              <a:rPr sz="1389" spc="10" dirty="0">
                <a:solidFill>
                  <a:srgbClr val="2A2E3C"/>
                </a:solidFill>
                <a:latin typeface="Tahoma"/>
                <a:cs typeface="Tahoma"/>
              </a:rPr>
              <a:t>r</a:t>
            </a:r>
            <a:r>
              <a:rPr sz="1389" spc="46" dirty="0">
                <a:solidFill>
                  <a:srgbClr val="2A2E3C"/>
                </a:solidFill>
                <a:latin typeface="Tahoma"/>
                <a:cs typeface="Tahoma"/>
              </a:rPr>
              <a:t>b</a:t>
            </a:r>
            <a:r>
              <a:rPr sz="1389" spc="10" dirty="0">
                <a:solidFill>
                  <a:srgbClr val="2A2E3C"/>
                </a:solidFill>
                <a:latin typeface="Tahoma"/>
                <a:cs typeface="Tahoma"/>
              </a:rPr>
              <a:t>ar</a:t>
            </a:r>
            <a:r>
              <a:rPr sz="1389" spc="46" dirty="0">
                <a:solidFill>
                  <a:srgbClr val="2A2E3C"/>
                </a:solidFill>
                <a:latin typeface="Tahoma"/>
                <a:cs typeface="Tahoma"/>
              </a:rPr>
              <a:t>u</a:t>
            </a:r>
            <a:r>
              <a:rPr sz="1389" spc="31" dirty="0">
                <a:solidFill>
                  <a:srgbClr val="2A2E3C"/>
                </a:solidFill>
                <a:latin typeface="Tahoma"/>
                <a:cs typeface="Tahoma"/>
              </a:rPr>
              <a:t>i</a:t>
            </a:r>
            <a:r>
              <a:rPr sz="1389" spc="-72" dirty="0">
                <a:solidFill>
                  <a:srgbClr val="2A2E3C"/>
                </a:solidFill>
                <a:latin typeface="Tahoma"/>
                <a:cs typeface="Tahoma"/>
              </a:rPr>
              <a:t> </a:t>
            </a:r>
            <a:r>
              <a:rPr sz="1389" spc="41" dirty="0">
                <a:solidFill>
                  <a:srgbClr val="2A2E3C"/>
                </a:solidFill>
                <a:latin typeface="Tahoma"/>
                <a:cs typeface="Tahoma"/>
              </a:rPr>
              <a:t>s</a:t>
            </a:r>
            <a:r>
              <a:rPr sz="1389" spc="5" dirty="0">
                <a:solidFill>
                  <a:srgbClr val="2A2E3C"/>
                </a:solidFill>
                <a:latin typeface="Tahoma"/>
                <a:cs typeface="Tahoma"/>
              </a:rPr>
              <a:t>e</a:t>
            </a:r>
            <a:r>
              <a:rPr sz="1389" spc="21" dirty="0">
                <a:solidFill>
                  <a:srgbClr val="2A2E3C"/>
                </a:solidFill>
                <a:latin typeface="Tahoma"/>
                <a:cs typeface="Tahoma"/>
              </a:rPr>
              <a:t>c</a:t>
            </a:r>
            <a:r>
              <a:rPr sz="1389" spc="10" dirty="0">
                <a:solidFill>
                  <a:srgbClr val="2A2E3C"/>
                </a:solidFill>
                <a:latin typeface="Tahoma"/>
                <a:cs typeface="Tahoma"/>
              </a:rPr>
              <a:t>ar</a:t>
            </a:r>
            <a:r>
              <a:rPr sz="1389" spc="41" dirty="0">
                <a:solidFill>
                  <a:srgbClr val="2A2E3C"/>
                </a:solidFill>
                <a:latin typeface="Tahoma"/>
                <a:cs typeface="Tahoma"/>
              </a:rPr>
              <a:t>a</a:t>
            </a:r>
            <a:r>
              <a:rPr sz="1389" spc="-108" dirty="0">
                <a:solidFill>
                  <a:srgbClr val="2A2E3C"/>
                </a:solidFill>
                <a:latin typeface="Tahoma"/>
                <a:cs typeface="Tahoma"/>
              </a:rPr>
              <a:t> </a:t>
            </a:r>
            <a:r>
              <a:rPr sz="1389" spc="-36" dirty="0">
                <a:solidFill>
                  <a:srgbClr val="2A2E3C"/>
                </a:solidFill>
                <a:latin typeface="Tahoma"/>
                <a:cs typeface="Tahoma"/>
              </a:rPr>
              <a:t>t</a:t>
            </a:r>
            <a:r>
              <a:rPr sz="1389" spc="5" dirty="0">
                <a:solidFill>
                  <a:srgbClr val="2A2E3C"/>
                </a:solidFill>
                <a:latin typeface="Tahoma"/>
                <a:cs typeface="Tahoma"/>
              </a:rPr>
              <a:t>e</a:t>
            </a:r>
            <a:r>
              <a:rPr sz="1389" spc="10" dirty="0">
                <a:solidFill>
                  <a:srgbClr val="2A2E3C"/>
                </a:solidFill>
                <a:latin typeface="Tahoma"/>
                <a:cs typeface="Tahoma"/>
              </a:rPr>
              <a:t>ra</a:t>
            </a:r>
            <a:r>
              <a:rPr sz="1389" spc="-36" dirty="0">
                <a:solidFill>
                  <a:srgbClr val="2A2E3C"/>
                </a:solidFill>
                <a:latin typeface="Tahoma"/>
                <a:cs typeface="Tahoma"/>
              </a:rPr>
              <a:t>t</a:t>
            </a:r>
            <a:r>
              <a:rPr sz="1389" spc="46" dirty="0">
                <a:solidFill>
                  <a:srgbClr val="2A2E3C"/>
                </a:solidFill>
                <a:latin typeface="Tahoma"/>
                <a:cs typeface="Tahoma"/>
              </a:rPr>
              <a:t>u</a:t>
            </a:r>
            <a:r>
              <a:rPr sz="1389" spc="67" dirty="0">
                <a:solidFill>
                  <a:srgbClr val="2A2E3C"/>
                </a:solidFill>
                <a:latin typeface="Tahoma"/>
                <a:cs typeface="Tahoma"/>
              </a:rPr>
              <a:t>r</a:t>
            </a:r>
            <a:r>
              <a:rPr sz="1389" spc="-134" dirty="0">
                <a:solidFill>
                  <a:srgbClr val="2A2E3C"/>
                </a:solidFill>
                <a:latin typeface="Tahoma"/>
                <a:cs typeface="Tahoma"/>
              </a:rPr>
              <a:t> </a:t>
            </a:r>
            <a:r>
              <a:rPr sz="1389" spc="46" dirty="0">
                <a:solidFill>
                  <a:srgbClr val="2A2E3C"/>
                </a:solidFill>
                <a:latin typeface="Tahoma"/>
                <a:cs typeface="Tahoma"/>
              </a:rPr>
              <a:t>un</a:t>
            </a:r>
            <a:r>
              <a:rPr sz="1389" spc="-36" dirty="0">
                <a:solidFill>
                  <a:srgbClr val="2A2E3C"/>
                </a:solidFill>
                <a:latin typeface="Tahoma"/>
                <a:cs typeface="Tahoma"/>
              </a:rPr>
              <a:t>t</a:t>
            </a:r>
            <a:r>
              <a:rPr sz="1389" spc="46" dirty="0">
                <a:solidFill>
                  <a:srgbClr val="2A2E3C"/>
                </a:solidFill>
                <a:latin typeface="Tahoma"/>
                <a:cs typeface="Tahoma"/>
              </a:rPr>
              <a:t>u</a:t>
            </a:r>
            <a:r>
              <a:rPr sz="1389" spc="26" dirty="0">
                <a:solidFill>
                  <a:srgbClr val="2A2E3C"/>
                </a:solidFill>
                <a:latin typeface="Tahoma"/>
                <a:cs typeface="Tahoma"/>
              </a:rPr>
              <a:t>k  </a:t>
            </a:r>
            <a:r>
              <a:rPr sz="1389" spc="113" dirty="0">
                <a:solidFill>
                  <a:srgbClr val="2A2E3C"/>
                </a:solidFill>
                <a:latin typeface="Tahoma"/>
                <a:cs typeface="Tahoma"/>
              </a:rPr>
              <a:t>m</a:t>
            </a:r>
            <a:r>
              <a:rPr sz="1389" spc="5" dirty="0">
                <a:solidFill>
                  <a:srgbClr val="2A2E3C"/>
                </a:solidFill>
                <a:latin typeface="Tahoma"/>
                <a:cs typeface="Tahoma"/>
              </a:rPr>
              <a:t>e</a:t>
            </a:r>
            <a:r>
              <a:rPr sz="1389" spc="113" dirty="0">
                <a:solidFill>
                  <a:srgbClr val="2A2E3C"/>
                </a:solidFill>
                <a:latin typeface="Tahoma"/>
                <a:cs typeface="Tahoma"/>
              </a:rPr>
              <a:t>m</a:t>
            </a:r>
            <a:r>
              <a:rPr sz="1389" spc="46" dirty="0">
                <a:solidFill>
                  <a:srgbClr val="2A2E3C"/>
                </a:solidFill>
                <a:latin typeface="Tahoma"/>
                <a:cs typeface="Tahoma"/>
              </a:rPr>
              <a:t>p</a:t>
            </a:r>
            <a:r>
              <a:rPr sz="1389" spc="5" dirty="0">
                <a:solidFill>
                  <a:srgbClr val="2A2E3C"/>
                </a:solidFill>
                <a:latin typeface="Tahoma"/>
                <a:cs typeface="Tahoma"/>
              </a:rPr>
              <a:t>e</a:t>
            </a:r>
            <a:r>
              <a:rPr sz="1389" spc="10" dirty="0">
                <a:solidFill>
                  <a:srgbClr val="2A2E3C"/>
                </a:solidFill>
                <a:latin typeface="Tahoma"/>
                <a:cs typeface="Tahoma"/>
              </a:rPr>
              <a:t>r</a:t>
            </a:r>
            <a:r>
              <a:rPr sz="1389" spc="-31" dirty="0">
                <a:solidFill>
                  <a:srgbClr val="2A2E3C"/>
                </a:solidFill>
                <a:latin typeface="Tahoma"/>
                <a:cs typeface="Tahoma"/>
              </a:rPr>
              <a:t>k</a:t>
            </a:r>
            <a:r>
              <a:rPr sz="1389" spc="5" dirty="0">
                <a:solidFill>
                  <a:srgbClr val="2A2E3C"/>
                </a:solidFill>
                <a:latin typeface="Tahoma"/>
                <a:cs typeface="Tahoma"/>
              </a:rPr>
              <a:t>e</a:t>
            </a:r>
            <a:r>
              <a:rPr sz="1389" spc="46" dirty="0">
                <a:solidFill>
                  <a:srgbClr val="2A2E3C"/>
                </a:solidFill>
                <a:latin typeface="Tahoma"/>
                <a:cs typeface="Tahoma"/>
              </a:rPr>
              <a:t>n</a:t>
            </a:r>
            <a:r>
              <a:rPr sz="1389" spc="10" dirty="0">
                <a:solidFill>
                  <a:srgbClr val="2A2E3C"/>
                </a:solidFill>
                <a:latin typeface="Tahoma"/>
                <a:cs typeface="Tahoma"/>
              </a:rPr>
              <a:t>a</a:t>
            </a:r>
            <a:r>
              <a:rPr sz="1389" spc="36" dirty="0">
                <a:solidFill>
                  <a:srgbClr val="2A2E3C"/>
                </a:solidFill>
                <a:latin typeface="Tahoma"/>
                <a:cs typeface="Tahoma"/>
              </a:rPr>
              <a:t>l</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d</a:t>
            </a:r>
            <a:r>
              <a:rPr sz="1389" spc="5" dirty="0">
                <a:solidFill>
                  <a:srgbClr val="2A2E3C"/>
                </a:solidFill>
                <a:latin typeface="Tahoma"/>
                <a:cs typeface="Tahoma"/>
              </a:rPr>
              <a:t>e</a:t>
            </a:r>
            <a:r>
              <a:rPr sz="1389" spc="41" dirty="0">
                <a:solidFill>
                  <a:srgbClr val="2A2E3C"/>
                </a:solidFill>
                <a:latin typeface="Tahoma"/>
                <a:cs typeface="Tahoma"/>
              </a:rPr>
              <a:t>s</a:t>
            </a:r>
            <a:r>
              <a:rPr sz="1389" spc="-36" dirty="0">
                <a:solidFill>
                  <a:srgbClr val="2A2E3C"/>
                </a:solidFill>
                <a:latin typeface="Tahoma"/>
                <a:cs typeface="Tahoma"/>
              </a:rPr>
              <a:t>t</a:t>
            </a:r>
            <a:r>
              <a:rPr sz="1389" spc="36" dirty="0">
                <a:solidFill>
                  <a:srgbClr val="2A2E3C"/>
                </a:solidFill>
                <a:latin typeface="Tahoma"/>
                <a:cs typeface="Tahoma"/>
              </a:rPr>
              <a:t>i</a:t>
            </a:r>
            <a:r>
              <a:rPr sz="1389" spc="46" dirty="0">
                <a:solidFill>
                  <a:srgbClr val="2A2E3C"/>
                </a:solidFill>
                <a:latin typeface="Tahoma"/>
                <a:cs typeface="Tahoma"/>
              </a:rPr>
              <a:t>n</a:t>
            </a:r>
            <a:r>
              <a:rPr sz="1389" spc="10" dirty="0">
                <a:solidFill>
                  <a:srgbClr val="2A2E3C"/>
                </a:solidFill>
                <a:latin typeface="Tahoma"/>
                <a:cs typeface="Tahoma"/>
              </a:rPr>
              <a:t>a</a:t>
            </a:r>
            <a:r>
              <a:rPr sz="1389" spc="41" dirty="0">
                <a:solidFill>
                  <a:srgbClr val="2A2E3C"/>
                </a:solidFill>
                <a:latin typeface="Tahoma"/>
                <a:cs typeface="Tahoma"/>
              </a:rPr>
              <a:t>s</a:t>
            </a:r>
            <a:r>
              <a:rPr sz="1389" spc="31" dirty="0">
                <a:solidFill>
                  <a:srgbClr val="2A2E3C"/>
                </a:solidFill>
                <a:latin typeface="Tahoma"/>
                <a:cs typeface="Tahoma"/>
              </a:rPr>
              <a:t>i</a:t>
            </a:r>
            <a:r>
              <a:rPr sz="1389" spc="-72" dirty="0">
                <a:solidFill>
                  <a:srgbClr val="2A2E3C"/>
                </a:solidFill>
                <a:latin typeface="Tahoma"/>
                <a:cs typeface="Tahoma"/>
              </a:rPr>
              <a:t> </a:t>
            </a:r>
            <a:r>
              <a:rPr sz="1389" spc="-36" dirty="0">
                <a:solidFill>
                  <a:srgbClr val="2A2E3C"/>
                </a:solidFill>
                <a:latin typeface="Tahoma"/>
                <a:cs typeface="Tahoma"/>
              </a:rPr>
              <a:t>t</a:t>
            </a:r>
            <a:r>
              <a:rPr sz="1389" spc="5" dirty="0">
                <a:solidFill>
                  <a:srgbClr val="2A2E3C"/>
                </a:solidFill>
                <a:latin typeface="Tahoma"/>
                <a:cs typeface="Tahoma"/>
              </a:rPr>
              <a:t>e</a:t>
            </a:r>
            <a:r>
              <a:rPr sz="1389" spc="10" dirty="0">
                <a:solidFill>
                  <a:srgbClr val="2A2E3C"/>
                </a:solidFill>
                <a:latin typeface="Tahoma"/>
                <a:cs typeface="Tahoma"/>
              </a:rPr>
              <a:t>r</a:t>
            </a:r>
            <a:r>
              <a:rPr sz="1389" spc="46" dirty="0">
                <a:solidFill>
                  <a:srgbClr val="2A2E3C"/>
                </a:solidFill>
                <a:latin typeface="Tahoma"/>
                <a:cs typeface="Tahoma"/>
              </a:rPr>
              <a:t>b</a:t>
            </a:r>
            <a:r>
              <a:rPr sz="1389" spc="10" dirty="0">
                <a:solidFill>
                  <a:srgbClr val="2A2E3C"/>
                </a:solidFill>
                <a:latin typeface="Tahoma"/>
                <a:cs typeface="Tahoma"/>
              </a:rPr>
              <a:t>ar</a:t>
            </a:r>
            <a:r>
              <a:rPr sz="1389" spc="46" dirty="0">
                <a:solidFill>
                  <a:srgbClr val="2A2E3C"/>
                </a:solidFill>
                <a:latin typeface="Tahoma"/>
                <a:cs typeface="Tahoma"/>
              </a:rPr>
              <a:t>u</a:t>
            </a:r>
            <a:r>
              <a:rPr sz="1389" spc="-67" dirty="0">
                <a:solidFill>
                  <a:srgbClr val="2A2E3C"/>
                </a:solidFill>
                <a:latin typeface="Tahoma"/>
                <a:cs typeface="Tahoma"/>
              </a:rPr>
              <a:t>,  </a:t>
            </a:r>
            <a:r>
              <a:rPr sz="1389" spc="46" dirty="0">
                <a:solidFill>
                  <a:srgbClr val="2A2E3C"/>
                </a:solidFill>
                <a:latin typeface="Tahoma"/>
                <a:cs typeface="Tahoma"/>
              </a:rPr>
              <a:t>p</a:t>
            </a:r>
            <a:r>
              <a:rPr sz="1389" spc="5" dirty="0">
                <a:solidFill>
                  <a:srgbClr val="2A2E3C"/>
                </a:solidFill>
                <a:latin typeface="Tahoma"/>
                <a:cs typeface="Tahoma"/>
              </a:rPr>
              <a:t>e</a:t>
            </a:r>
            <a:r>
              <a:rPr sz="1389" spc="46" dirty="0">
                <a:solidFill>
                  <a:srgbClr val="2A2E3C"/>
                </a:solidFill>
                <a:latin typeface="Tahoma"/>
                <a:cs typeface="Tahoma"/>
              </a:rPr>
              <a:t>n</a:t>
            </a:r>
            <a:r>
              <a:rPr sz="1389" spc="-26" dirty="0">
                <a:solidFill>
                  <a:srgbClr val="2A2E3C"/>
                </a:solidFill>
                <a:latin typeface="Tahoma"/>
                <a:cs typeface="Tahoma"/>
              </a:rPr>
              <a:t>g</a:t>
            </a:r>
            <a:r>
              <a:rPr sz="1389" spc="10" dirty="0">
                <a:solidFill>
                  <a:srgbClr val="2A2E3C"/>
                </a:solidFill>
                <a:latin typeface="Tahoma"/>
                <a:cs typeface="Tahoma"/>
              </a:rPr>
              <a:t>a</a:t>
            </a:r>
            <a:r>
              <a:rPr sz="1389" spc="36" dirty="0">
                <a:solidFill>
                  <a:srgbClr val="2A2E3C"/>
                </a:solidFill>
                <a:latin typeface="Tahoma"/>
                <a:cs typeface="Tahoma"/>
              </a:rPr>
              <a:t>l</a:t>
            </a:r>
            <a:r>
              <a:rPr sz="1389" spc="10" dirty="0">
                <a:solidFill>
                  <a:srgbClr val="2A2E3C"/>
                </a:solidFill>
                <a:latin typeface="Tahoma"/>
                <a:cs typeface="Tahoma"/>
              </a:rPr>
              <a:t>a</a:t>
            </a:r>
            <a:r>
              <a:rPr sz="1389" spc="113" dirty="0">
                <a:solidFill>
                  <a:srgbClr val="2A2E3C"/>
                </a:solidFill>
                <a:latin typeface="Tahoma"/>
                <a:cs typeface="Tahoma"/>
              </a:rPr>
              <a:t>m</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b</a:t>
            </a:r>
            <a:r>
              <a:rPr sz="1389" spc="10" dirty="0">
                <a:solidFill>
                  <a:srgbClr val="2A2E3C"/>
                </a:solidFill>
                <a:latin typeface="Tahoma"/>
                <a:cs typeface="Tahoma"/>
              </a:rPr>
              <a:t>ar</a:t>
            </a:r>
            <a:r>
              <a:rPr sz="1389" spc="46" dirty="0">
                <a:solidFill>
                  <a:srgbClr val="2A2E3C"/>
                </a:solidFill>
                <a:latin typeface="Tahoma"/>
                <a:cs typeface="Tahoma"/>
              </a:rPr>
              <a:t>u</a:t>
            </a:r>
            <a:r>
              <a:rPr sz="1389" spc="-62" dirty="0">
                <a:solidFill>
                  <a:srgbClr val="2A2E3C"/>
                </a:solidFill>
                <a:latin typeface="Tahoma"/>
                <a:cs typeface="Tahoma"/>
              </a:rPr>
              <a:t>,</a:t>
            </a:r>
            <a:r>
              <a:rPr sz="1389" spc="-82" dirty="0">
                <a:solidFill>
                  <a:srgbClr val="2A2E3C"/>
                </a:solidFill>
                <a:latin typeface="Tahoma"/>
                <a:cs typeface="Tahoma"/>
              </a:rPr>
              <a:t> </a:t>
            </a:r>
            <a:r>
              <a:rPr sz="1389" spc="46" dirty="0">
                <a:solidFill>
                  <a:srgbClr val="2A2E3C"/>
                </a:solidFill>
                <a:latin typeface="Tahoma"/>
                <a:cs typeface="Tahoma"/>
              </a:rPr>
              <a:t>d</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36" dirty="0">
                <a:solidFill>
                  <a:srgbClr val="2A2E3C"/>
                </a:solidFill>
                <a:latin typeface="Tahoma"/>
                <a:cs typeface="Tahoma"/>
              </a:rPr>
              <a:t>i</a:t>
            </a:r>
            <a:r>
              <a:rPr sz="1389" spc="46" dirty="0">
                <a:solidFill>
                  <a:srgbClr val="2A2E3C"/>
                </a:solidFill>
                <a:latin typeface="Tahoma"/>
                <a:cs typeface="Tahoma"/>
              </a:rPr>
              <a:t>n</a:t>
            </a:r>
            <a:r>
              <a:rPr sz="1389" spc="-15" dirty="0">
                <a:solidFill>
                  <a:srgbClr val="2A2E3C"/>
                </a:solidFill>
                <a:latin typeface="Tahoma"/>
                <a:cs typeface="Tahoma"/>
              </a:rPr>
              <a:t>f</a:t>
            </a:r>
            <a:r>
              <a:rPr sz="1389" spc="62" dirty="0">
                <a:solidFill>
                  <a:srgbClr val="2A2E3C"/>
                </a:solidFill>
                <a:latin typeface="Tahoma"/>
                <a:cs typeface="Tahoma"/>
              </a:rPr>
              <a:t>o</a:t>
            </a:r>
            <a:r>
              <a:rPr sz="1389" spc="10" dirty="0">
                <a:solidFill>
                  <a:srgbClr val="2A2E3C"/>
                </a:solidFill>
                <a:latin typeface="Tahoma"/>
                <a:cs typeface="Tahoma"/>
              </a:rPr>
              <a:t>r</a:t>
            </a:r>
            <a:r>
              <a:rPr sz="1389" spc="113" dirty="0">
                <a:solidFill>
                  <a:srgbClr val="2A2E3C"/>
                </a:solidFill>
                <a:latin typeface="Tahoma"/>
                <a:cs typeface="Tahoma"/>
              </a:rPr>
              <a:t>m</a:t>
            </a:r>
            <a:r>
              <a:rPr sz="1389" spc="10" dirty="0">
                <a:solidFill>
                  <a:srgbClr val="2A2E3C"/>
                </a:solidFill>
                <a:latin typeface="Tahoma"/>
                <a:cs typeface="Tahoma"/>
              </a:rPr>
              <a:t>a</a:t>
            </a:r>
            <a:r>
              <a:rPr sz="1389" spc="41" dirty="0">
                <a:solidFill>
                  <a:srgbClr val="2A2E3C"/>
                </a:solidFill>
                <a:latin typeface="Tahoma"/>
                <a:cs typeface="Tahoma"/>
              </a:rPr>
              <a:t>si  </a:t>
            </a:r>
            <a:r>
              <a:rPr sz="1389" spc="-36" dirty="0">
                <a:solidFill>
                  <a:srgbClr val="2A2E3C"/>
                </a:solidFill>
                <a:latin typeface="Tahoma"/>
                <a:cs typeface="Tahoma"/>
              </a:rPr>
              <a:t>t</a:t>
            </a:r>
            <a:r>
              <a:rPr sz="1389" spc="5" dirty="0">
                <a:solidFill>
                  <a:srgbClr val="2A2E3C"/>
                </a:solidFill>
                <a:latin typeface="Tahoma"/>
                <a:cs typeface="Tahoma"/>
              </a:rPr>
              <a:t>e</a:t>
            </a:r>
            <a:r>
              <a:rPr sz="1389" spc="46" dirty="0">
                <a:solidFill>
                  <a:srgbClr val="2A2E3C"/>
                </a:solidFill>
                <a:latin typeface="Tahoma"/>
                <a:cs typeface="Tahoma"/>
              </a:rPr>
              <a:t>n</a:t>
            </a:r>
            <a:r>
              <a:rPr sz="1389" spc="-36" dirty="0">
                <a:solidFill>
                  <a:srgbClr val="2A2E3C"/>
                </a:solidFill>
                <a:latin typeface="Tahoma"/>
                <a:cs typeface="Tahoma"/>
              </a:rPr>
              <a:t>t</a:t>
            </a:r>
            <a:r>
              <a:rPr sz="1389" spc="10" dirty="0">
                <a:solidFill>
                  <a:srgbClr val="2A2E3C"/>
                </a:solidFill>
                <a:latin typeface="Tahoma"/>
                <a:cs typeface="Tahoma"/>
              </a:rPr>
              <a:t>a</a:t>
            </a:r>
            <a:r>
              <a:rPr sz="1389" spc="46" dirty="0">
                <a:solidFill>
                  <a:srgbClr val="2A2E3C"/>
                </a:solidFill>
                <a:latin typeface="Tahoma"/>
                <a:cs typeface="Tahoma"/>
              </a:rPr>
              <a:t>n</a:t>
            </a:r>
            <a:r>
              <a:rPr sz="1389" spc="-15" dirty="0">
                <a:solidFill>
                  <a:srgbClr val="2A2E3C"/>
                </a:solidFill>
                <a:latin typeface="Tahoma"/>
                <a:cs typeface="Tahoma"/>
              </a:rPr>
              <a:t>g</a:t>
            </a:r>
            <a:r>
              <a:rPr sz="1389" spc="-87" dirty="0">
                <a:solidFill>
                  <a:srgbClr val="2A2E3C"/>
                </a:solidFill>
                <a:latin typeface="Tahoma"/>
                <a:cs typeface="Tahoma"/>
              </a:rPr>
              <a:t> </a:t>
            </a:r>
            <a:r>
              <a:rPr sz="1389" spc="-31" dirty="0">
                <a:solidFill>
                  <a:srgbClr val="2A2E3C"/>
                </a:solidFill>
                <a:latin typeface="Tahoma"/>
                <a:cs typeface="Tahoma"/>
              </a:rPr>
              <a:t>k</a:t>
            </a:r>
            <a:r>
              <a:rPr sz="1389" spc="5" dirty="0">
                <a:solidFill>
                  <a:srgbClr val="2A2E3C"/>
                </a:solidFill>
                <a:latin typeface="Tahoma"/>
                <a:cs typeface="Tahoma"/>
              </a:rPr>
              <a:t>e</a:t>
            </a:r>
            <a:r>
              <a:rPr sz="1389" spc="46" dirty="0">
                <a:solidFill>
                  <a:srgbClr val="2A2E3C"/>
                </a:solidFill>
                <a:latin typeface="Tahoma"/>
                <a:cs typeface="Tahoma"/>
              </a:rPr>
              <a:t>b</a:t>
            </a:r>
            <a:r>
              <a:rPr sz="1389" spc="36" dirty="0">
                <a:solidFill>
                  <a:srgbClr val="2A2E3C"/>
                </a:solidFill>
                <a:latin typeface="Tahoma"/>
                <a:cs typeface="Tahoma"/>
              </a:rPr>
              <a:t>i</a:t>
            </a:r>
            <a:r>
              <a:rPr sz="1389" spc="-36" dirty="0">
                <a:solidFill>
                  <a:srgbClr val="2A2E3C"/>
                </a:solidFill>
                <a:latin typeface="Tahoma"/>
                <a:cs typeface="Tahoma"/>
              </a:rPr>
              <a:t>j</a:t>
            </a:r>
            <a:r>
              <a:rPr sz="1389" spc="10" dirty="0">
                <a:solidFill>
                  <a:srgbClr val="2A2E3C"/>
                </a:solidFill>
                <a:latin typeface="Tahoma"/>
                <a:cs typeface="Tahoma"/>
              </a:rPr>
              <a:t>a</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p</a:t>
            </a:r>
            <a:r>
              <a:rPr sz="1389" spc="5" dirty="0">
                <a:solidFill>
                  <a:srgbClr val="2A2E3C"/>
                </a:solidFill>
                <a:latin typeface="Tahoma"/>
                <a:cs typeface="Tahoma"/>
              </a:rPr>
              <a:t>e</a:t>
            </a:r>
            <a:r>
              <a:rPr sz="1389" spc="10" dirty="0">
                <a:solidFill>
                  <a:srgbClr val="2A2E3C"/>
                </a:solidFill>
                <a:latin typeface="Tahoma"/>
                <a:cs typeface="Tahoma"/>
              </a:rPr>
              <a:t>r</a:t>
            </a:r>
            <a:r>
              <a:rPr sz="1389" spc="-36" dirty="0">
                <a:solidFill>
                  <a:srgbClr val="2A2E3C"/>
                </a:solidFill>
                <a:latin typeface="Tahoma"/>
                <a:cs typeface="Tahoma"/>
              </a:rPr>
              <a:t>j</a:t>
            </a:r>
            <a:r>
              <a:rPr sz="1389" spc="10" dirty="0">
                <a:solidFill>
                  <a:srgbClr val="2A2E3C"/>
                </a:solidFill>
                <a:latin typeface="Tahoma"/>
                <a:cs typeface="Tahoma"/>
              </a:rPr>
              <a:t>a</a:t>
            </a:r>
            <a:r>
              <a:rPr sz="1389" spc="36" dirty="0">
                <a:solidFill>
                  <a:srgbClr val="2A2E3C"/>
                </a:solidFill>
                <a:latin typeface="Tahoma"/>
                <a:cs typeface="Tahoma"/>
              </a:rPr>
              <a:t>l</a:t>
            </a:r>
            <a:r>
              <a:rPr sz="1389" spc="10" dirty="0">
                <a:solidFill>
                  <a:srgbClr val="2A2E3C"/>
                </a:solidFill>
                <a:latin typeface="Tahoma"/>
                <a:cs typeface="Tahoma"/>
              </a:rPr>
              <a:t>a</a:t>
            </a:r>
            <a:r>
              <a:rPr sz="1389" spc="46" dirty="0">
                <a:solidFill>
                  <a:srgbClr val="2A2E3C"/>
                </a:solidFill>
                <a:latin typeface="Tahoma"/>
                <a:cs typeface="Tahoma"/>
              </a:rPr>
              <a:t>n</a:t>
            </a:r>
            <a:r>
              <a:rPr sz="1389" spc="10" dirty="0">
                <a:solidFill>
                  <a:srgbClr val="2A2E3C"/>
                </a:solidFill>
                <a:latin typeface="Tahoma"/>
                <a:cs typeface="Tahoma"/>
              </a:rPr>
              <a:t>a</a:t>
            </a:r>
            <a:r>
              <a:rPr sz="1389" spc="46" dirty="0">
                <a:solidFill>
                  <a:srgbClr val="2A2E3C"/>
                </a:solidFill>
                <a:latin typeface="Tahoma"/>
                <a:cs typeface="Tahoma"/>
              </a:rPr>
              <a:t>n</a:t>
            </a:r>
            <a:r>
              <a:rPr sz="1389" spc="-57" dirty="0">
                <a:solidFill>
                  <a:srgbClr val="2A2E3C"/>
                </a:solidFill>
                <a:latin typeface="Tahoma"/>
                <a:cs typeface="Tahoma"/>
              </a:rPr>
              <a:t>.</a:t>
            </a:r>
            <a:endParaRPr sz="1389">
              <a:latin typeface="Tahoma"/>
              <a:cs typeface="Tahoma"/>
            </a:endParaRPr>
          </a:p>
        </p:txBody>
      </p:sp>
      <p:grpSp>
        <p:nvGrpSpPr>
          <p:cNvPr id="12" name="object 12"/>
          <p:cNvGrpSpPr/>
          <p:nvPr/>
        </p:nvGrpSpPr>
        <p:grpSpPr>
          <a:xfrm>
            <a:off x="6504486" y="2958737"/>
            <a:ext cx="1009106" cy="401683"/>
            <a:chOff x="4926805" y="2876549"/>
            <a:chExt cx="981075" cy="390525"/>
          </a:xfrm>
        </p:grpSpPr>
        <p:sp>
          <p:nvSpPr>
            <p:cNvPr id="13" name="object 13"/>
            <p:cNvSpPr/>
            <p:nvPr/>
          </p:nvSpPr>
          <p:spPr>
            <a:xfrm>
              <a:off x="4926805" y="3049934"/>
              <a:ext cx="600075" cy="38100"/>
            </a:xfrm>
            <a:custGeom>
              <a:avLst/>
              <a:gdLst/>
              <a:ahLst/>
              <a:cxnLst/>
              <a:rect l="l" t="t" r="r" b="b"/>
              <a:pathLst>
                <a:path w="600075" h="38100">
                  <a:moveTo>
                    <a:pt x="600074" y="38099"/>
                  </a:moveTo>
                  <a:lnTo>
                    <a:pt x="0" y="38099"/>
                  </a:lnTo>
                  <a:lnTo>
                    <a:pt x="0" y="0"/>
                  </a:lnTo>
                  <a:lnTo>
                    <a:pt x="600074" y="0"/>
                  </a:lnTo>
                  <a:lnTo>
                    <a:pt x="600074" y="38099"/>
                  </a:lnTo>
                  <a:close/>
                </a:path>
              </a:pathLst>
            </a:custGeom>
            <a:solidFill>
              <a:srgbClr val="F9C49E"/>
            </a:solidFill>
          </p:spPr>
          <p:txBody>
            <a:bodyPr wrap="square" lIns="0" tIns="0" rIns="0" bIns="0" rtlCol="0"/>
            <a:lstStyle/>
            <a:p>
              <a:endParaRPr sz="1851"/>
            </a:p>
          </p:txBody>
        </p:sp>
        <p:sp>
          <p:nvSpPr>
            <p:cNvPr id="14" name="object 14"/>
            <p:cNvSpPr/>
            <p:nvPr/>
          </p:nvSpPr>
          <p:spPr>
            <a:xfrm>
              <a:off x="5532238" y="2881907"/>
              <a:ext cx="370840" cy="380365"/>
            </a:xfrm>
            <a:custGeom>
              <a:avLst/>
              <a:gdLst/>
              <a:ahLst/>
              <a:cxnLst/>
              <a:rect l="l" t="t" r="r" b="b"/>
              <a:pathLst>
                <a:path w="370839" h="380364">
                  <a:moveTo>
                    <a:pt x="315218" y="379809"/>
                  </a:moveTo>
                  <a:lnTo>
                    <a:pt x="55066" y="379809"/>
                  </a:lnTo>
                  <a:lnTo>
                    <a:pt x="51233" y="379431"/>
                  </a:lnTo>
                  <a:lnTo>
                    <a:pt x="14525" y="359811"/>
                  </a:lnTo>
                  <a:lnTo>
                    <a:pt x="0" y="324743"/>
                  </a:lnTo>
                  <a:lnTo>
                    <a:pt x="0" y="320873"/>
                  </a:lnTo>
                  <a:lnTo>
                    <a:pt x="0" y="55066"/>
                  </a:lnTo>
                  <a:lnTo>
                    <a:pt x="19998" y="14525"/>
                  </a:lnTo>
                  <a:lnTo>
                    <a:pt x="55066" y="0"/>
                  </a:lnTo>
                  <a:lnTo>
                    <a:pt x="315218" y="0"/>
                  </a:lnTo>
                  <a:lnTo>
                    <a:pt x="355758" y="19998"/>
                  </a:lnTo>
                  <a:lnTo>
                    <a:pt x="370284" y="55066"/>
                  </a:lnTo>
                  <a:lnTo>
                    <a:pt x="370284" y="324743"/>
                  </a:lnTo>
                  <a:lnTo>
                    <a:pt x="350286" y="365283"/>
                  </a:lnTo>
                  <a:lnTo>
                    <a:pt x="319050" y="379431"/>
                  </a:lnTo>
                  <a:lnTo>
                    <a:pt x="315218" y="379809"/>
                  </a:lnTo>
                  <a:close/>
                </a:path>
              </a:pathLst>
            </a:custGeom>
            <a:solidFill>
              <a:srgbClr val="FBE2CF"/>
            </a:solidFill>
          </p:spPr>
          <p:txBody>
            <a:bodyPr wrap="square" lIns="0" tIns="0" rIns="0" bIns="0" rtlCol="0"/>
            <a:lstStyle/>
            <a:p>
              <a:endParaRPr sz="1851"/>
            </a:p>
          </p:txBody>
        </p:sp>
        <p:sp>
          <p:nvSpPr>
            <p:cNvPr id="15" name="object 15"/>
            <p:cNvSpPr/>
            <p:nvPr/>
          </p:nvSpPr>
          <p:spPr>
            <a:xfrm>
              <a:off x="5531643" y="2881312"/>
              <a:ext cx="371475" cy="381000"/>
            </a:xfrm>
            <a:custGeom>
              <a:avLst/>
              <a:gdLst/>
              <a:ahLst/>
              <a:cxnLst/>
              <a:rect l="l" t="t" r="r" b="b"/>
              <a:pathLst>
                <a:path w="371475"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11943" y="0"/>
                  </a:lnTo>
                  <a:lnTo>
                    <a:pt x="348267" y="12204"/>
                  </a:lnTo>
                  <a:lnTo>
                    <a:pt x="361442" y="26457"/>
                  </a:lnTo>
                  <a:lnTo>
                    <a:pt x="363613" y="29707"/>
                  </a:lnTo>
                  <a:lnTo>
                    <a:pt x="365447" y="33138"/>
                  </a:lnTo>
                  <a:lnTo>
                    <a:pt x="366943" y="36749"/>
                  </a:lnTo>
                  <a:lnTo>
                    <a:pt x="368439" y="40360"/>
                  </a:lnTo>
                  <a:lnTo>
                    <a:pt x="371474" y="59531"/>
                  </a:lnTo>
                  <a:lnTo>
                    <a:pt x="371474" y="321468"/>
                  </a:lnTo>
                  <a:lnTo>
                    <a:pt x="366943" y="344250"/>
                  </a:lnTo>
                  <a:lnTo>
                    <a:pt x="365447" y="347861"/>
                  </a:lnTo>
                  <a:lnTo>
                    <a:pt x="363613" y="351292"/>
                  </a:lnTo>
                  <a:lnTo>
                    <a:pt x="361442" y="354542"/>
                  </a:lnTo>
                  <a:lnTo>
                    <a:pt x="359270" y="357792"/>
                  </a:lnTo>
                  <a:lnTo>
                    <a:pt x="334725" y="376468"/>
                  </a:lnTo>
                  <a:lnTo>
                    <a:pt x="331113" y="377964"/>
                  </a:lnTo>
                  <a:lnTo>
                    <a:pt x="311943"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grpSp>
      <p:sp>
        <p:nvSpPr>
          <p:cNvPr id="16" name="object 16"/>
          <p:cNvSpPr txBox="1"/>
          <p:nvPr/>
        </p:nvSpPr>
        <p:spPr>
          <a:xfrm>
            <a:off x="7230342" y="2965269"/>
            <a:ext cx="171777" cy="343553"/>
          </a:xfrm>
          <a:prstGeom prst="rect">
            <a:avLst/>
          </a:prstGeom>
        </p:spPr>
        <p:txBody>
          <a:bodyPr vert="horz" wrap="square" lIns="0" tIns="16329" rIns="0" bIns="0" rtlCol="0">
            <a:spAutoFit/>
          </a:bodyPr>
          <a:lstStyle/>
          <a:p>
            <a:pPr marL="13063">
              <a:spcBef>
                <a:spcPts val="129"/>
              </a:spcBef>
            </a:pPr>
            <a:r>
              <a:rPr sz="2057" spc="5" dirty="0">
                <a:solidFill>
                  <a:srgbClr val="2A2E3C"/>
                </a:solidFill>
                <a:latin typeface="Cambria"/>
                <a:cs typeface="Cambria"/>
              </a:rPr>
              <a:t>2</a:t>
            </a:r>
            <a:endParaRPr sz="2057">
              <a:latin typeface="Cambria"/>
              <a:cs typeface="Cambria"/>
            </a:endParaRPr>
          </a:p>
        </p:txBody>
      </p:sp>
      <p:sp>
        <p:nvSpPr>
          <p:cNvPr id="17" name="object 17"/>
          <p:cNvSpPr txBox="1"/>
          <p:nvPr/>
        </p:nvSpPr>
        <p:spPr>
          <a:xfrm>
            <a:off x="3249182" y="2970167"/>
            <a:ext cx="3120063" cy="1869533"/>
          </a:xfrm>
          <a:prstGeom prst="rect">
            <a:avLst/>
          </a:prstGeom>
        </p:spPr>
        <p:txBody>
          <a:bodyPr vert="horz" wrap="square" lIns="0" tIns="17635" rIns="0" bIns="0" rtlCol="0">
            <a:spAutoFit/>
          </a:bodyPr>
          <a:lstStyle/>
          <a:p>
            <a:pPr marL="1881757">
              <a:spcBef>
                <a:spcPts val="139"/>
              </a:spcBef>
            </a:pPr>
            <a:r>
              <a:rPr sz="1697" spc="180" dirty="0">
                <a:solidFill>
                  <a:srgbClr val="2A2E3C"/>
                </a:solidFill>
                <a:latin typeface="Cambria"/>
                <a:cs typeface="Cambria"/>
              </a:rPr>
              <a:t>S</a:t>
            </a:r>
            <a:r>
              <a:rPr sz="1697" spc="46" dirty="0">
                <a:solidFill>
                  <a:srgbClr val="2A2E3C"/>
                </a:solidFill>
                <a:latin typeface="Cambria"/>
                <a:cs typeface="Cambria"/>
              </a:rPr>
              <a:t>o</a:t>
            </a:r>
            <a:r>
              <a:rPr sz="1697" spc="62" dirty="0">
                <a:solidFill>
                  <a:srgbClr val="2A2E3C"/>
                </a:solidFill>
                <a:latin typeface="Cambria"/>
                <a:cs typeface="Cambria"/>
              </a:rPr>
              <a:t>s</a:t>
            </a:r>
            <a:r>
              <a:rPr sz="1697" spc="10" dirty="0">
                <a:solidFill>
                  <a:srgbClr val="2A2E3C"/>
                </a:solidFill>
                <a:latin typeface="Cambria"/>
                <a:cs typeface="Cambria"/>
              </a:rPr>
              <a:t>i</a:t>
            </a:r>
            <a:r>
              <a:rPr sz="1697" spc="36" dirty="0">
                <a:solidFill>
                  <a:srgbClr val="2A2E3C"/>
                </a:solidFill>
                <a:latin typeface="Cambria"/>
                <a:cs typeface="Cambria"/>
              </a:rPr>
              <a:t>a</a:t>
            </a:r>
            <a:r>
              <a:rPr sz="1697" spc="41" dirty="0">
                <a:solidFill>
                  <a:srgbClr val="2A2E3C"/>
                </a:solidFill>
                <a:latin typeface="Cambria"/>
                <a:cs typeface="Cambria"/>
              </a:rPr>
              <a:t>l</a:t>
            </a:r>
            <a:r>
              <a:rPr sz="1697" spc="-139" dirty="0">
                <a:solidFill>
                  <a:srgbClr val="2A2E3C"/>
                </a:solidFill>
                <a:latin typeface="Cambria"/>
                <a:cs typeface="Cambria"/>
              </a:rPr>
              <a:t> </a:t>
            </a:r>
            <a:r>
              <a:rPr sz="1697" spc="103" dirty="0">
                <a:solidFill>
                  <a:srgbClr val="2A2E3C"/>
                </a:solidFill>
                <a:latin typeface="Cambria"/>
                <a:cs typeface="Cambria"/>
              </a:rPr>
              <a:t>M</a:t>
            </a:r>
            <a:r>
              <a:rPr sz="1697" spc="41" dirty="0">
                <a:solidFill>
                  <a:srgbClr val="2A2E3C"/>
                </a:solidFill>
                <a:latin typeface="Cambria"/>
                <a:cs typeface="Cambria"/>
              </a:rPr>
              <a:t>e</a:t>
            </a:r>
            <a:r>
              <a:rPr sz="1697" spc="5" dirty="0">
                <a:solidFill>
                  <a:srgbClr val="2A2E3C"/>
                </a:solidFill>
                <a:latin typeface="Cambria"/>
                <a:cs typeface="Cambria"/>
              </a:rPr>
              <a:t>d</a:t>
            </a:r>
            <a:r>
              <a:rPr sz="1697" spc="10" dirty="0">
                <a:solidFill>
                  <a:srgbClr val="2A2E3C"/>
                </a:solidFill>
                <a:latin typeface="Cambria"/>
                <a:cs typeface="Cambria"/>
              </a:rPr>
              <a:t>i</a:t>
            </a:r>
            <a:r>
              <a:rPr sz="1697" spc="123" dirty="0">
                <a:solidFill>
                  <a:srgbClr val="2A2E3C"/>
                </a:solidFill>
                <a:latin typeface="Cambria"/>
                <a:cs typeface="Cambria"/>
              </a:rPr>
              <a:t>a</a:t>
            </a:r>
            <a:endParaRPr sz="1697">
              <a:latin typeface="Cambria"/>
              <a:cs typeface="Cambria"/>
            </a:endParaRPr>
          </a:p>
          <a:p>
            <a:pPr marL="25473" marR="56824" indent="-13063" algn="r">
              <a:lnSpc>
                <a:spcPct val="134300"/>
              </a:lnSpc>
              <a:spcBef>
                <a:spcPts val="1250"/>
              </a:spcBef>
            </a:pPr>
            <a:r>
              <a:rPr sz="1389" spc="-36" dirty="0">
                <a:solidFill>
                  <a:srgbClr val="2A2E3C"/>
                </a:solidFill>
                <a:latin typeface="Tahoma"/>
                <a:cs typeface="Tahoma"/>
              </a:rPr>
              <a:t>S</a:t>
            </a:r>
            <a:r>
              <a:rPr sz="1389" spc="62" dirty="0">
                <a:solidFill>
                  <a:srgbClr val="2A2E3C"/>
                </a:solidFill>
                <a:latin typeface="Tahoma"/>
                <a:cs typeface="Tahoma"/>
              </a:rPr>
              <a:t>o</a:t>
            </a:r>
            <a:r>
              <a:rPr sz="1389" spc="41" dirty="0">
                <a:solidFill>
                  <a:srgbClr val="2A2E3C"/>
                </a:solidFill>
                <a:latin typeface="Tahoma"/>
                <a:cs typeface="Tahoma"/>
              </a:rPr>
              <a:t>s</a:t>
            </a:r>
            <a:r>
              <a:rPr sz="1389" spc="36" dirty="0">
                <a:solidFill>
                  <a:srgbClr val="2A2E3C"/>
                </a:solidFill>
                <a:latin typeface="Tahoma"/>
                <a:cs typeface="Tahoma"/>
              </a:rPr>
              <a:t>i</a:t>
            </a:r>
            <a:r>
              <a:rPr sz="1389" spc="10" dirty="0">
                <a:solidFill>
                  <a:srgbClr val="2A2E3C"/>
                </a:solidFill>
                <a:latin typeface="Tahoma"/>
                <a:cs typeface="Tahoma"/>
              </a:rPr>
              <a:t>a</a:t>
            </a:r>
            <a:r>
              <a:rPr sz="1389" spc="31" dirty="0">
                <a:solidFill>
                  <a:srgbClr val="2A2E3C"/>
                </a:solidFill>
                <a:latin typeface="Tahoma"/>
                <a:cs typeface="Tahoma"/>
              </a:rPr>
              <a:t>l</a:t>
            </a:r>
            <a:r>
              <a:rPr sz="1389" spc="-72"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46" dirty="0">
                <a:solidFill>
                  <a:srgbClr val="2A2E3C"/>
                </a:solidFill>
                <a:latin typeface="Tahoma"/>
                <a:cs typeface="Tahoma"/>
              </a:rPr>
              <a:t>d</a:t>
            </a:r>
            <a:r>
              <a:rPr sz="1389" spc="36" dirty="0">
                <a:solidFill>
                  <a:srgbClr val="2A2E3C"/>
                </a:solidFill>
                <a:latin typeface="Tahoma"/>
                <a:cs typeface="Tahoma"/>
              </a:rPr>
              <a:t>i</a:t>
            </a:r>
            <a:r>
              <a:rPr sz="1389" spc="41" dirty="0">
                <a:solidFill>
                  <a:srgbClr val="2A2E3C"/>
                </a:solidFill>
                <a:latin typeface="Tahoma"/>
                <a:cs typeface="Tahoma"/>
              </a:rPr>
              <a:t>a</a:t>
            </a:r>
            <a:r>
              <a:rPr sz="1389" spc="-108"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10" dirty="0">
                <a:solidFill>
                  <a:srgbClr val="2A2E3C"/>
                </a:solidFill>
                <a:latin typeface="Tahoma"/>
                <a:cs typeface="Tahoma"/>
              </a:rPr>
              <a:t>r</a:t>
            </a:r>
            <a:r>
              <a:rPr sz="1389" spc="46" dirty="0">
                <a:solidFill>
                  <a:srgbClr val="2A2E3C"/>
                </a:solidFill>
                <a:latin typeface="Tahoma"/>
                <a:cs typeface="Tahoma"/>
              </a:rPr>
              <a:t>up</a:t>
            </a:r>
            <a:r>
              <a:rPr sz="1389" spc="10" dirty="0">
                <a:solidFill>
                  <a:srgbClr val="2A2E3C"/>
                </a:solidFill>
                <a:latin typeface="Tahoma"/>
                <a:cs typeface="Tahoma"/>
              </a:rPr>
              <a:t>a</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1" dirty="0">
                <a:solidFill>
                  <a:srgbClr val="2A2E3C"/>
                </a:solidFill>
                <a:latin typeface="Tahoma"/>
                <a:cs typeface="Tahoma"/>
              </a:rPr>
              <a:t>s</a:t>
            </a:r>
            <a:r>
              <a:rPr sz="1389" spc="10" dirty="0">
                <a:solidFill>
                  <a:srgbClr val="2A2E3C"/>
                </a:solidFill>
                <a:latin typeface="Tahoma"/>
                <a:cs typeface="Tahoma"/>
              </a:rPr>
              <a:t>ara</a:t>
            </a:r>
            <a:r>
              <a:rPr sz="1389" spc="46" dirty="0">
                <a:solidFill>
                  <a:srgbClr val="2A2E3C"/>
                </a:solidFill>
                <a:latin typeface="Tahoma"/>
                <a:cs typeface="Tahoma"/>
              </a:rPr>
              <a:t>n</a:t>
            </a:r>
            <a:r>
              <a:rPr sz="1389" spc="41" dirty="0">
                <a:solidFill>
                  <a:srgbClr val="2A2E3C"/>
                </a:solidFill>
                <a:latin typeface="Tahoma"/>
                <a:cs typeface="Tahoma"/>
              </a:rPr>
              <a:t>a</a:t>
            </a:r>
            <a:r>
              <a:rPr sz="1389" spc="-108" dirty="0">
                <a:solidFill>
                  <a:srgbClr val="2A2E3C"/>
                </a:solidFill>
                <a:latin typeface="Tahoma"/>
                <a:cs typeface="Tahoma"/>
              </a:rPr>
              <a:t> </a:t>
            </a:r>
            <a:r>
              <a:rPr sz="1389" spc="-26" dirty="0">
                <a:solidFill>
                  <a:srgbClr val="2A2E3C"/>
                </a:solidFill>
                <a:latin typeface="Tahoma"/>
                <a:cs typeface="Tahoma"/>
              </a:rPr>
              <a:t>g</a:t>
            </a:r>
            <a:r>
              <a:rPr sz="1389" spc="10" dirty="0">
                <a:solidFill>
                  <a:srgbClr val="2A2E3C"/>
                </a:solidFill>
                <a:latin typeface="Tahoma"/>
                <a:cs typeface="Tahoma"/>
              </a:rPr>
              <a:t>ra</a:t>
            </a:r>
            <a:r>
              <a:rPr sz="1389" spc="-36" dirty="0">
                <a:solidFill>
                  <a:srgbClr val="2A2E3C"/>
                </a:solidFill>
                <a:latin typeface="Tahoma"/>
                <a:cs typeface="Tahoma"/>
              </a:rPr>
              <a:t>t</a:t>
            </a:r>
            <a:r>
              <a:rPr sz="1389" spc="36" dirty="0">
                <a:solidFill>
                  <a:srgbClr val="2A2E3C"/>
                </a:solidFill>
                <a:latin typeface="Tahoma"/>
                <a:cs typeface="Tahoma"/>
              </a:rPr>
              <a:t>i</a:t>
            </a:r>
            <a:r>
              <a:rPr sz="1389" spc="31" dirty="0">
                <a:solidFill>
                  <a:srgbClr val="2A2E3C"/>
                </a:solidFill>
                <a:latin typeface="Tahoma"/>
                <a:cs typeface="Tahoma"/>
              </a:rPr>
              <a:t>s  </a:t>
            </a:r>
            <a:r>
              <a:rPr sz="1389" spc="46" dirty="0">
                <a:solidFill>
                  <a:srgbClr val="2A2E3C"/>
                </a:solidFill>
                <a:latin typeface="Tahoma"/>
                <a:cs typeface="Tahoma"/>
              </a:rPr>
              <a:t>un</a:t>
            </a:r>
            <a:r>
              <a:rPr sz="1389" spc="-36" dirty="0">
                <a:solidFill>
                  <a:srgbClr val="2A2E3C"/>
                </a:solidFill>
                <a:latin typeface="Tahoma"/>
                <a:cs typeface="Tahoma"/>
              </a:rPr>
              <a:t>t</a:t>
            </a:r>
            <a:r>
              <a:rPr sz="1389" spc="46" dirty="0">
                <a:solidFill>
                  <a:srgbClr val="2A2E3C"/>
                </a:solidFill>
                <a:latin typeface="Tahoma"/>
                <a:cs typeface="Tahoma"/>
              </a:rPr>
              <a:t>u</a:t>
            </a:r>
            <a:r>
              <a:rPr sz="1389" spc="36" dirty="0">
                <a:solidFill>
                  <a:srgbClr val="2A2E3C"/>
                </a:solidFill>
                <a:latin typeface="Tahoma"/>
                <a:cs typeface="Tahoma"/>
              </a:rPr>
              <a:t>k</a:t>
            </a:r>
            <a:r>
              <a:rPr sz="1389" spc="-144"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113" dirty="0">
                <a:solidFill>
                  <a:srgbClr val="2A2E3C"/>
                </a:solidFill>
                <a:latin typeface="Tahoma"/>
                <a:cs typeface="Tahoma"/>
              </a:rPr>
              <a:t>m</a:t>
            </a:r>
            <a:r>
              <a:rPr sz="1389" spc="46" dirty="0">
                <a:solidFill>
                  <a:srgbClr val="2A2E3C"/>
                </a:solidFill>
                <a:latin typeface="Tahoma"/>
                <a:cs typeface="Tahoma"/>
              </a:rPr>
              <a:t>p</a:t>
            </a:r>
            <a:r>
              <a:rPr sz="1389" spc="10" dirty="0">
                <a:solidFill>
                  <a:srgbClr val="2A2E3C"/>
                </a:solidFill>
                <a:latin typeface="Tahoma"/>
                <a:cs typeface="Tahoma"/>
              </a:rPr>
              <a:t>r</a:t>
            </a:r>
            <a:r>
              <a:rPr sz="1389" spc="62" dirty="0">
                <a:solidFill>
                  <a:srgbClr val="2A2E3C"/>
                </a:solidFill>
                <a:latin typeface="Tahoma"/>
                <a:cs typeface="Tahoma"/>
              </a:rPr>
              <a:t>o</a:t>
            </a:r>
            <a:r>
              <a:rPr sz="1389" spc="113" dirty="0">
                <a:solidFill>
                  <a:srgbClr val="2A2E3C"/>
                </a:solidFill>
                <a:latin typeface="Tahoma"/>
                <a:cs typeface="Tahoma"/>
              </a:rPr>
              <a:t>m</a:t>
            </a:r>
            <a:r>
              <a:rPr sz="1389" spc="62" dirty="0">
                <a:solidFill>
                  <a:srgbClr val="2A2E3C"/>
                </a:solidFill>
                <a:latin typeface="Tahoma"/>
                <a:cs typeface="Tahoma"/>
              </a:rPr>
              <a:t>o</a:t>
            </a:r>
            <a:r>
              <a:rPr sz="1389" spc="41" dirty="0">
                <a:solidFill>
                  <a:srgbClr val="2A2E3C"/>
                </a:solidFill>
                <a:latin typeface="Tahoma"/>
                <a:cs typeface="Tahoma"/>
              </a:rPr>
              <a:t>s</a:t>
            </a:r>
            <a:r>
              <a:rPr sz="1389" spc="36" dirty="0">
                <a:solidFill>
                  <a:srgbClr val="2A2E3C"/>
                </a:solidFill>
                <a:latin typeface="Tahoma"/>
                <a:cs typeface="Tahoma"/>
              </a:rPr>
              <a:t>i</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36" dirty="0">
                <a:solidFill>
                  <a:srgbClr val="2A2E3C"/>
                </a:solidFill>
                <a:latin typeface="Tahoma"/>
                <a:cs typeface="Tahoma"/>
              </a:rPr>
              <a:t>t</a:t>
            </a:r>
            <a:r>
              <a:rPr sz="1389" spc="46" dirty="0">
                <a:solidFill>
                  <a:srgbClr val="2A2E3C"/>
                </a:solidFill>
                <a:latin typeface="Tahoma"/>
                <a:cs typeface="Tahoma"/>
              </a:rPr>
              <a:t>u</a:t>
            </a:r>
            <a:r>
              <a:rPr sz="1389" spc="-36" dirty="0">
                <a:solidFill>
                  <a:srgbClr val="2A2E3C"/>
                </a:solidFill>
                <a:latin typeface="Tahoma"/>
                <a:cs typeface="Tahoma"/>
              </a:rPr>
              <a:t>j</a:t>
            </a:r>
            <a:r>
              <a:rPr sz="1389" spc="46" dirty="0">
                <a:solidFill>
                  <a:srgbClr val="2A2E3C"/>
                </a:solidFill>
                <a:latin typeface="Tahoma"/>
                <a:cs typeface="Tahoma"/>
              </a:rPr>
              <a:t>u</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15" dirty="0">
                <a:solidFill>
                  <a:srgbClr val="2A2E3C"/>
                </a:solidFill>
                <a:latin typeface="Tahoma"/>
                <a:cs typeface="Tahoma"/>
              </a:rPr>
              <a:t>w</a:t>
            </a:r>
            <a:r>
              <a:rPr sz="1389" spc="36" dirty="0">
                <a:solidFill>
                  <a:srgbClr val="2A2E3C"/>
                </a:solidFill>
                <a:latin typeface="Tahoma"/>
                <a:cs typeface="Tahoma"/>
              </a:rPr>
              <a:t>i</a:t>
            </a:r>
            <a:r>
              <a:rPr sz="1389" spc="41" dirty="0">
                <a:solidFill>
                  <a:srgbClr val="2A2E3C"/>
                </a:solidFill>
                <a:latin typeface="Tahoma"/>
                <a:cs typeface="Tahoma"/>
              </a:rPr>
              <a:t>s</a:t>
            </a:r>
            <a:r>
              <a:rPr sz="1389" spc="10" dirty="0">
                <a:solidFill>
                  <a:srgbClr val="2A2E3C"/>
                </a:solidFill>
                <a:latin typeface="Tahoma"/>
                <a:cs typeface="Tahoma"/>
              </a:rPr>
              <a:t>a</a:t>
            </a:r>
            <a:r>
              <a:rPr sz="1389" spc="-36" dirty="0">
                <a:solidFill>
                  <a:srgbClr val="2A2E3C"/>
                </a:solidFill>
                <a:latin typeface="Tahoma"/>
                <a:cs typeface="Tahoma"/>
              </a:rPr>
              <a:t>t</a:t>
            </a:r>
            <a:r>
              <a:rPr sz="1389" spc="10" dirty="0">
                <a:solidFill>
                  <a:srgbClr val="2A2E3C"/>
                </a:solidFill>
                <a:latin typeface="Tahoma"/>
                <a:cs typeface="Tahoma"/>
              </a:rPr>
              <a:t>a</a:t>
            </a:r>
            <a:r>
              <a:rPr sz="1389" spc="-67" dirty="0">
                <a:solidFill>
                  <a:srgbClr val="2A2E3C"/>
                </a:solidFill>
                <a:latin typeface="Tahoma"/>
                <a:cs typeface="Tahoma"/>
              </a:rPr>
              <a:t>,  </a:t>
            </a:r>
            <a:r>
              <a:rPr sz="1389" spc="41" dirty="0">
                <a:solidFill>
                  <a:srgbClr val="2A2E3C"/>
                </a:solidFill>
                <a:latin typeface="Tahoma"/>
                <a:cs typeface="Tahoma"/>
              </a:rPr>
              <a:t>memperbarui </a:t>
            </a:r>
            <a:r>
              <a:rPr sz="1389" spc="36" dirty="0">
                <a:solidFill>
                  <a:srgbClr val="2A2E3C"/>
                </a:solidFill>
                <a:latin typeface="Tahoma"/>
                <a:cs typeface="Tahoma"/>
              </a:rPr>
              <a:t>informasi </a:t>
            </a:r>
            <a:r>
              <a:rPr sz="1389" dirty="0">
                <a:solidFill>
                  <a:srgbClr val="2A2E3C"/>
                </a:solidFill>
                <a:latin typeface="Tahoma"/>
                <a:cs typeface="Tahoma"/>
              </a:rPr>
              <a:t>terkini, </a:t>
            </a:r>
            <a:r>
              <a:rPr sz="1389" spc="46" dirty="0">
                <a:solidFill>
                  <a:srgbClr val="2A2E3C"/>
                </a:solidFill>
                <a:latin typeface="Tahoma"/>
                <a:cs typeface="Tahoma"/>
              </a:rPr>
              <a:t>dan </a:t>
            </a:r>
            <a:r>
              <a:rPr sz="1389" spc="51"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46" dirty="0">
                <a:solidFill>
                  <a:srgbClr val="2A2E3C"/>
                </a:solidFill>
                <a:latin typeface="Tahoma"/>
                <a:cs typeface="Tahoma"/>
              </a:rPr>
              <a:t>n</a:t>
            </a:r>
            <a:r>
              <a:rPr sz="1389" spc="-26" dirty="0">
                <a:solidFill>
                  <a:srgbClr val="2A2E3C"/>
                </a:solidFill>
                <a:latin typeface="Tahoma"/>
                <a:cs typeface="Tahoma"/>
              </a:rPr>
              <a:t>g</a:t>
            </a:r>
            <a:r>
              <a:rPr sz="1389" spc="-31" dirty="0">
                <a:solidFill>
                  <a:srgbClr val="2A2E3C"/>
                </a:solidFill>
                <a:latin typeface="Tahoma"/>
                <a:cs typeface="Tahoma"/>
              </a:rPr>
              <a:t>k</a:t>
            </a:r>
            <a:r>
              <a:rPr sz="1389" spc="62" dirty="0">
                <a:solidFill>
                  <a:srgbClr val="2A2E3C"/>
                </a:solidFill>
                <a:latin typeface="Tahoma"/>
                <a:cs typeface="Tahoma"/>
              </a:rPr>
              <a:t>o</a:t>
            </a:r>
            <a:r>
              <a:rPr sz="1389" spc="113" dirty="0">
                <a:solidFill>
                  <a:srgbClr val="2A2E3C"/>
                </a:solidFill>
                <a:latin typeface="Tahoma"/>
                <a:cs typeface="Tahoma"/>
              </a:rPr>
              <a:t>m</a:t>
            </a:r>
            <a:r>
              <a:rPr sz="1389" spc="46" dirty="0">
                <a:solidFill>
                  <a:srgbClr val="2A2E3C"/>
                </a:solidFill>
                <a:latin typeface="Tahoma"/>
                <a:cs typeface="Tahoma"/>
              </a:rPr>
              <a:t>un</a:t>
            </a:r>
            <a:r>
              <a:rPr sz="1389" spc="36" dirty="0">
                <a:solidFill>
                  <a:srgbClr val="2A2E3C"/>
                </a:solidFill>
                <a:latin typeface="Tahoma"/>
                <a:cs typeface="Tahoma"/>
              </a:rPr>
              <a:t>i</a:t>
            </a:r>
            <a:r>
              <a:rPr sz="1389" spc="-31" dirty="0">
                <a:solidFill>
                  <a:srgbClr val="2A2E3C"/>
                </a:solidFill>
                <a:latin typeface="Tahoma"/>
                <a:cs typeface="Tahoma"/>
              </a:rPr>
              <a:t>k</a:t>
            </a:r>
            <a:r>
              <a:rPr sz="1389" spc="10" dirty="0">
                <a:solidFill>
                  <a:srgbClr val="2A2E3C"/>
                </a:solidFill>
                <a:latin typeface="Tahoma"/>
                <a:cs typeface="Tahoma"/>
              </a:rPr>
              <a:t>a</a:t>
            </a:r>
            <a:r>
              <a:rPr sz="1389" spc="41" dirty="0">
                <a:solidFill>
                  <a:srgbClr val="2A2E3C"/>
                </a:solidFill>
                <a:latin typeface="Tahoma"/>
                <a:cs typeface="Tahoma"/>
              </a:rPr>
              <a:t>s</a:t>
            </a:r>
            <a:r>
              <a:rPr sz="1389" spc="36" dirty="0">
                <a:solidFill>
                  <a:srgbClr val="2A2E3C"/>
                </a:solidFill>
                <a:latin typeface="Tahoma"/>
                <a:cs typeface="Tahoma"/>
              </a:rPr>
              <a:t>i</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p</a:t>
            </a:r>
            <a:r>
              <a:rPr sz="1389" spc="5" dirty="0">
                <a:solidFill>
                  <a:srgbClr val="2A2E3C"/>
                </a:solidFill>
                <a:latin typeface="Tahoma"/>
                <a:cs typeface="Tahoma"/>
              </a:rPr>
              <a:t>e</a:t>
            </a:r>
            <a:r>
              <a:rPr sz="1389" spc="46" dirty="0">
                <a:solidFill>
                  <a:srgbClr val="2A2E3C"/>
                </a:solidFill>
                <a:latin typeface="Tahoma"/>
                <a:cs typeface="Tahoma"/>
              </a:rPr>
              <a:t>n</a:t>
            </a:r>
            <a:r>
              <a:rPr sz="1389" spc="10" dirty="0">
                <a:solidFill>
                  <a:srgbClr val="2A2E3C"/>
                </a:solidFill>
                <a:latin typeface="Tahoma"/>
                <a:cs typeface="Tahoma"/>
              </a:rPr>
              <a:t>a</a:t>
            </a:r>
            <a:r>
              <a:rPr sz="1389" spc="15" dirty="0">
                <a:solidFill>
                  <a:srgbClr val="2A2E3C"/>
                </a:solidFill>
                <a:latin typeface="Tahoma"/>
                <a:cs typeface="Tahoma"/>
              </a:rPr>
              <a:t>w</a:t>
            </a:r>
            <a:r>
              <a:rPr sz="1389" spc="10" dirty="0">
                <a:solidFill>
                  <a:srgbClr val="2A2E3C"/>
                </a:solidFill>
                <a:latin typeface="Tahoma"/>
                <a:cs typeface="Tahoma"/>
              </a:rPr>
              <a:t>ara</a:t>
            </a:r>
            <a:r>
              <a:rPr sz="1389" spc="77" dirty="0">
                <a:solidFill>
                  <a:srgbClr val="2A2E3C"/>
                </a:solidFill>
                <a:latin typeface="Tahoma"/>
                <a:cs typeface="Tahoma"/>
              </a:rPr>
              <a:t>n</a:t>
            </a:r>
            <a:endParaRPr sz="1389">
              <a:latin typeface="Tahoma"/>
              <a:cs typeface="Tahoma"/>
            </a:endParaRPr>
          </a:p>
          <a:p>
            <a:pPr marR="14370" algn="r">
              <a:spcBef>
                <a:spcPts val="494"/>
              </a:spcBef>
            </a:pPr>
            <a:r>
              <a:rPr sz="1389" spc="15" dirty="0">
                <a:solidFill>
                  <a:srgbClr val="2A2E3C"/>
                </a:solidFill>
                <a:latin typeface="Tahoma"/>
                <a:cs typeface="Tahoma"/>
              </a:rPr>
              <a:t>khusus.</a:t>
            </a:r>
            <a:endParaRPr sz="1389">
              <a:latin typeface="Tahoma"/>
              <a:cs typeface="Tahoma"/>
            </a:endParaRPr>
          </a:p>
        </p:txBody>
      </p:sp>
      <p:grpSp>
        <p:nvGrpSpPr>
          <p:cNvPr id="18" name="object 18"/>
          <p:cNvGrpSpPr/>
          <p:nvPr/>
        </p:nvGrpSpPr>
        <p:grpSpPr>
          <a:xfrm>
            <a:off x="7116807" y="4751615"/>
            <a:ext cx="1018903" cy="401683"/>
            <a:chOff x="5522118" y="4619625"/>
            <a:chExt cx="990600" cy="390525"/>
          </a:xfrm>
        </p:grpSpPr>
        <p:sp>
          <p:nvSpPr>
            <p:cNvPr id="19" name="object 19"/>
            <p:cNvSpPr/>
            <p:nvPr/>
          </p:nvSpPr>
          <p:spPr>
            <a:xfrm>
              <a:off x="5912643" y="4793009"/>
              <a:ext cx="600075" cy="38100"/>
            </a:xfrm>
            <a:custGeom>
              <a:avLst/>
              <a:gdLst/>
              <a:ahLst/>
              <a:cxnLst/>
              <a:rect l="l" t="t" r="r" b="b"/>
              <a:pathLst>
                <a:path w="600075" h="38100">
                  <a:moveTo>
                    <a:pt x="600074" y="38099"/>
                  </a:moveTo>
                  <a:lnTo>
                    <a:pt x="0" y="38099"/>
                  </a:lnTo>
                  <a:lnTo>
                    <a:pt x="0" y="0"/>
                  </a:lnTo>
                  <a:lnTo>
                    <a:pt x="600074" y="0"/>
                  </a:lnTo>
                  <a:lnTo>
                    <a:pt x="600074" y="38099"/>
                  </a:lnTo>
                  <a:close/>
                </a:path>
              </a:pathLst>
            </a:custGeom>
            <a:solidFill>
              <a:srgbClr val="F9C49E"/>
            </a:solidFill>
          </p:spPr>
          <p:txBody>
            <a:bodyPr wrap="square" lIns="0" tIns="0" rIns="0" bIns="0" rtlCol="0"/>
            <a:lstStyle/>
            <a:p>
              <a:endParaRPr sz="1851"/>
            </a:p>
          </p:txBody>
        </p:sp>
        <p:sp>
          <p:nvSpPr>
            <p:cNvPr id="20" name="object 20"/>
            <p:cNvSpPr/>
            <p:nvPr/>
          </p:nvSpPr>
          <p:spPr>
            <a:xfrm>
              <a:off x="5527476" y="4624982"/>
              <a:ext cx="380365" cy="380365"/>
            </a:xfrm>
            <a:custGeom>
              <a:avLst/>
              <a:gdLst/>
              <a:ahLst/>
              <a:cxnLst/>
              <a:rect l="l" t="t" r="r" b="b"/>
              <a:pathLst>
                <a:path w="380364" h="380364">
                  <a:moveTo>
                    <a:pt x="324743" y="379809"/>
                  </a:moveTo>
                  <a:lnTo>
                    <a:pt x="55066" y="379809"/>
                  </a:lnTo>
                  <a:lnTo>
                    <a:pt x="51233" y="379431"/>
                  </a:lnTo>
                  <a:lnTo>
                    <a:pt x="14525" y="359811"/>
                  </a:lnTo>
                  <a:lnTo>
                    <a:pt x="0" y="324743"/>
                  </a:lnTo>
                  <a:lnTo>
                    <a:pt x="0" y="320873"/>
                  </a:lnTo>
                  <a:lnTo>
                    <a:pt x="0" y="55066"/>
                  </a:lnTo>
                  <a:lnTo>
                    <a:pt x="19998" y="14525"/>
                  </a:lnTo>
                  <a:lnTo>
                    <a:pt x="55066" y="0"/>
                  </a:lnTo>
                  <a:lnTo>
                    <a:pt x="324743" y="0"/>
                  </a:lnTo>
                  <a:lnTo>
                    <a:pt x="365283" y="19998"/>
                  </a:lnTo>
                  <a:lnTo>
                    <a:pt x="379809" y="55066"/>
                  </a:lnTo>
                  <a:lnTo>
                    <a:pt x="379809" y="324743"/>
                  </a:lnTo>
                  <a:lnTo>
                    <a:pt x="359811" y="365283"/>
                  </a:lnTo>
                  <a:lnTo>
                    <a:pt x="328575" y="379431"/>
                  </a:lnTo>
                  <a:lnTo>
                    <a:pt x="324743" y="379809"/>
                  </a:lnTo>
                  <a:close/>
                </a:path>
              </a:pathLst>
            </a:custGeom>
            <a:solidFill>
              <a:srgbClr val="FBE2CF"/>
            </a:solidFill>
          </p:spPr>
          <p:txBody>
            <a:bodyPr wrap="square" lIns="0" tIns="0" rIns="0" bIns="0" rtlCol="0"/>
            <a:lstStyle/>
            <a:p>
              <a:endParaRPr sz="1851"/>
            </a:p>
          </p:txBody>
        </p:sp>
        <p:sp>
          <p:nvSpPr>
            <p:cNvPr id="21" name="object 21"/>
            <p:cNvSpPr/>
            <p:nvPr/>
          </p:nvSpPr>
          <p:spPr>
            <a:xfrm>
              <a:off x="5526881" y="4624387"/>
              <a:ext cx="381000" cy="381000"/>
            </a:xfrm>
            <a:custGeom>
              <a:avLst/>
              <a:gdLst/>
              <a:ahLst/>
              <a:cxnLst/>
              <a:rect l="l" t="t" r="r" b="b"/>
              <a:pathLst>
                <a:path w="381000"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21468" y="0"/>
                  </a:lnTo>
                  <a:lnTo>
                    <a:pt x="354542" y="10032"/>
                  </a:lnTo>
                  <a:lnTo>
                    <a:pt x="357792" y="12204"/>
                  </a:lnTo>
                  <a:lnTo>
                    <a:pt x="376468" y="36749"/>
                  </a:lnTo>
                  <a:lnTo>
                    <a:pt x="377964" y="40360"/>
                  </a:lnTo>
                  <a:lnTo>
                    <a:pt x="379093" y="44083"/>
                  </a:lnTo>
                  <a:lnTo>
                    <a:pt x="379856" y="47917"/>
                  </a:lnTo>
                  <a:lnTo>
                    <a:pt x="380618" y="51751"/>
                  </a:lnTo>
                  <a:lnTo>
                    <a:pt x="380999" y="55622"/>
                  </a:lnTo>
                  <a:lnTo>
                    <a:pt x="380999" y="59531"/>
                  </a:lnTo>
                  <a:lnTo>
                    <a:pt x="380999" y="321468"/>
                  </a:lnTo>
                  <a:lnTo>
                    <a:pt x="380999" y="325377"/>
                  </a:lnTo>
                  <a:lnTo>
                    <a:pt x="380618" y="329248"/>
                  </a:lnTo>
                  <a:lnTo>
                    <a:pt x="379856" y="333082"/>
                  </a:lnTo>
                  <a:lnTo>
                    <a:pt x="379093" y="336916"/>
                  </a:lnTo>
                  <a:lnTo>
                    <a:pt x="377964" y="340638"/>
                  </a:lnTo>
                  <a:lnTo>
                    <a:pt x="376468" y="344250"/>
                  </a:lnTo>
                  <a:lnTo>
                    <a:pt x="374972" y="347861"/>
                  </a:lnTo>
                  <a:lnTo>
                    <a:pt x="347861" y="374972"/>
                  </a:lnTo>
                  <a:lnTo>
                    <a:pt x="321468"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grpSp>
      <p:sp>
        <p:nvSpPr>
          <p:cNvPr id="22" name="object 22"/>
          <p:cNvSpPr txBox="1"/>
          <p:nvPr/>
        </p:nvSpPr>
        <p:spPr>
          <a:xfrm>
            <a:off x="7230342" y="4748349"/>
            <a:ext cx="177655" cy="343553"/>
          </a:xfrm>
          <a:prstGeom prst="rect">
            <a:avLst/>
          </a:prstGeom>
        </p:spPr>
        <p:txBody>
          <a:bodyPr vert="horz" wrap="square" lIns="0" tIns="16329" rIns="0" bIns="0" rtlCol="0">
            <a:spAutoFit/>
          </a:bodyPr>
          <a:lstStyle/>
          <a:p>
            <a:pPr marL="13063">
              <a:spcBef>
                <a:spcPts val="129"/>
              </a:spcBef>
            </a:pPr>
            <a:r>
              <a:rPr sz="2057" spc="51" dirty="0">
                <a:solidFill>
                  <a:srgbClr val="2A2E3C"/>
                </a:solidFill>
                <a:latin typeface="Cambria"/>
                <a:cs typeface="Cambria"/>
              </a:rPr>
              <a:t>3</a:t>
            </a:r>
            <a:endParaRPr sz="2057">
              <a:latin typeface="Cambria"/>
              <a:cs typeface="Cambria"/>
            </a:endParaRPr>
          </a:p>
        </p:txBody>
      </p:sp>
      <p:sp>
        <p:nvSpPr>
          <p:cNvPr id="23" name="object 23"/>
          <p:cNvSpPr txBox="1"/>
          <p:nvPr/>
        </p:nvSpPr>
        <p:spPr>
          <a:xfrm>
            <a:off x="8272054" y="4763044"/>
            <a:ext cx="3009682" cy="1556626"/>
          </a:xfrm>
          <a:prstGeom prst="rect">
            <a:avLst/>
          </a:prstGeom>
        </p:spPr>
        <p:txBody>
          <a:bodyPr vert="horz" wrap="square" lIns="0" tIns="17635" rIns="0" bIns="0" rtlCol="0">
            <a:spAutoFit/>
          </a:bodyPr>
          <a:lstStyle/>
          <a:p>
            <a:pPr marL="13063">
              <a:spcBef>
                <a:spcPts val="139"/>
              </a:spcBef>
            </a:pPr>
            <a:r>
              <a:rPr sz="1697" spc="62" dirty="0">
                <a:solidFill>
                  <a:srgbClr val="2A2E3C"/>
                </a:solidFill>
                <a:latin typeface="Cambria"/>
                <a:cs typeface="Cambria"/>
              </a:rPr>
              <a:t>B</a:t>
            </a:r>
            <a:r>
              <a:rPr sz="1697" spc="87" dirty="0">
                <a:solidFill>
                  <a:srgbClr val="2A2E3C"/>
                </a:solidFill>
                <a:latin typeface="Cambria"/>
                <a:cs typeface="Cambria"/>
              </a:rPr>
              <a:t>u</a:t>
            </a:r>
            <a:r>
              <a:rPr sz="1697" spc="57" dirty="0">
                <a:solidFill>
                  <a:srgbClr val="2A2E3C"/>
                </a:solidFill>
                <a:latin typeface="Cambria"/>
                <a:cs typeface="Cambria"/>
              </a:rPr>
              <a:t>k</a:t>
            </a:r>
            <a:r>
              <a:rPr sz="1697" spc="144" dirty="0">
                <a:solidFill>
                  <a:srgbClr val="2A2E3C"/>
                </a:solidFill>
                <a:latin typeface="Cambria"/>
                <a:cs typeface="Cambria"/>
              </a:rPr>
              <a:t>u</a:t>
            </a:r>
            <a:r>
              <a:rPr sz="1697" spc="-175" dirty="0">
                <a:solidFill>
                  <a:srgbClr val="2A2E3C"/>
                </a:solidFill>
                <a:latin typeface="Cambria"/>
                <a:cs typeface="Cambria"/>
              </a:rPr>
              <a:t> </a:t>
            </a:r>
            <a:r>
              <a:rPr sz="1697" spc="-139" dirty="0">
                <a:solidFill>
                  <a:srgbClr val="2A2E3C"/>
                </a:solidFill>
                <a:latin typeface="Cambria"/>
                <a:cs typeface="Cambria"/>
              </a:rPr>
              <a:t>T</a:t>
            </a:r>
            <a:r>
              <a:rPr sz="1697" spc="36" dirty="0">
                <a:solidFill>
                  <a:srgbClr val="2A2E3C"/>
                </a:solidFill>
                <a:latin typeface="Cambria"/>
                <a:cs typeface="Cambria"/>
              </a:rPr>
              <a:t>a</a:t>
            </a:r>
            <a:r>
              <a:rPr sz="1697" spc="149" dirty="0">
                <a:solidFill>
                  <a:srgbClr val="2A2E3C"/>
                </a:solidFill>
                <a:latin typeface="Cambria"/>
                <a:cs typeface="Cambria"/>
              </a:rPr>
              <a:t>m</a:t>
            </a:r>
            <a:r>
              <a:rPr sz="1697" spc="144" dirty="0">
                <a:solidFill>
                  <a:srgbClr val="2A2E3C"/>
                </a:solidFill>
                <a:latin typeface="Cambria"/>
                <a:cs typeface="Cambria"/>
              </a:rPr>
              <a:t>u</a:t>
            </a:r>
            <a:r>
              <a:rPr sz="1697" spc="-175" dirty="0">
                <a:solidFill>
                  <a:srgbClr val="2A2E3C"/>
                </a:solidFill>
                <a:latin typeface="Cambria"/>
                <a:cs typeface="Cambria"/>
              </a:rPr>
              <a:t> </a:t>
            </a:r>
            <a:r>
              <a:rPr sz="1697" spc="46" dirty="0">
                <a:solidFill>
                  <a:srgbClr val="2A2E3C"/>
                </a:solidFill>
                <a:latin typeface="Cambria"/>
                <a:cs typeface="Cambria"/>
              </a:rPr>
              <a:t>E</a:t>
            </a:r>
            <a:r>
              <a:rPr sz="1697" spc="21" dirty="0">
                <a:solidFill>
                  <a:srgbClr val="2A2E3C"/>
                </a:solidFill>
                <a:latin typeface="Cambria"/>
                <a:cs typeface="Cambria"/>
              </a:rPr>
              <a:t>l</a:t>
            </a:r>
            <a:r>
              <a:rPr sz="1697" spc="41" dirty="0">
                <a:solidFill>
                  <a:srgbClr val="2A2E3C"/>
                </a:solidFill>
                <a:latin typeface="Cambria"/>
                <a:cs typeface="Cambria"/>
              </a:rPr>
              <a:t>e</a:t>
            </a:r>
            <a:r>
              <a:rPr sz="1697" spc="57" dirty="0">
                <a:solidFill>
                  <a:srgbClr val="2A2E3C"/>
                </a:solidFill>
                <a:latin typeface="Cambria"/>
                <a:cs typeface="Cambria"/>
              </a:rPr>
              <a:t>k</a:t>
            </a:r>
            <a:r>
              <a:rPr sz="1697" spc="-15" dirty="0">
                <a:solidFill>
                  <a:srgbClr val="2A2E3C"/>
                </a:solidFill>
                <a:latin typeface="Cambria"/>
                <a:cs typeface="Cambria"/>
              </a:rPr>
              <a:t>t</a:t>
            </a:r>
            <a:r>
              <a:rPr sz="1697" spc="10" dirty="0">
                <a:solidFill>
                  <a:srgbClr val="2A2E3C"/>
                </a:solidFill>
                <a:latin typeface="Cambria"/>
                <a:cs typeface="Cambria"/>
              </a:rPr>
              <a:t>r</a:t>
            </a:r>
            <a:r>
              <a:rPr sz="1697" spc="46" dirty="0">
                <a:solidFill>
                  <a:srgbClr val="2A2E3C"/>
                </a:solidFill>
                <a:latin typeface="Cambria"/>
                <a:cs typeface="Cambria"/>
              </a:rPr>
              <a:t>o</a:t>
            </a:r>
            <a:r>
              <a:rPr sz="1697" spc="72" dirty="0">
                <a:solidFill>
                  <a:srgbClr val="2A2E3C"/>
                </a:solidFill>
                <a:latin typeface="Cambria"/>
                <a:cs typeface="Cambria"/>
              </a:rPr>
              <a:t>n</a:t>
            </a:r>
            <a:r>
              <a:rPr sz="1697" spc="10" dirty="0">
                <a:solidFill>
                  <a:srgbClr val="2A2E3C"/>
                </a:solidFill>
                <a:latin typeface="Cambria"/>
                <a:cs typeface="Cambria"/>
              </a:rPr>
              <a:t>i</a:t>
            </a:r>
            <a:r>
              <a:rPr sz="1697" spc="108" dirty="0">
                <a:solidFill>
                  <a:srgbClr val="2A2E3C"/>
                </a:solidFill>
                <a:latin typeface="Cambria"/>
                <a:cs typeface="Cambria"/>
              </a:rPr>
              <a:t>k</a:t>
            </a:r>
            <a:endParaRPr sz="1697">
              <a:latin typeface="Cambria"/>
              <a:cs typeface="Cambria"/>
            </a:endParaRPr>
          </a:p>
          <a:p>
            <a:pPr marL="13063" marR="5225">
              <a:lnSpc>
                <a:spcPct val="134300"/>
              </a:lnSpc>
              <a:spcBef>
                <a:spcPts val="1250"/>
              </a:spcBef>
            </a:pPr>
            <a:r>
              <a:rPr sz="1389" spc="41" dirty="0">
                <a:solidFill>
                  <a:srgbClr val="2A2E3C"/>
                </a:solidFill>
                <a:latin typeface="Tahoma"/>
                <a:cs typeface="Tahoma"/>
              </a:rPr>
              <a:t>Buku</a:t>
            </a:r>
            <a:r>
              <a:rPr sz="1389" spc="-108" dirty="0">
                <a:solidFill>
                  <a:srgbClr val="2A2E3C"/>
                </a:solidFill>
                <a:latin typeface="Tahoma"/>
                <a:cs typeface="Tahoma"/>
              </a:rPr>
              <a:t> </a:t>
            </a:r>
            <a:r>
              <a:rPr sz="1389" spc="41" dirty="0">
                <a:solidFill>
                  <a:srgbClr val="2A2E3C"/>
                </a:solidFill>
                <a:latin typeface="Tahoma"/>
                <a:cs typeface="Tahoma"/>
              </a:rPr>
              <a:t>tamu</a:t>
            </a:r>
            <a:r>
              <a:rPr sz="1389" spc="-108" dirty="0">
                <a:solidFill>
                  <a:srgbClr val="2A2E3C"/>
                </a:solidFill>
                <a:latin typeface="Tahoma"/>
                <a:cs typeface="Tahoma"/>
              </a:rPr>
              <a:t> </a:t>
            </a:r>
            <a:r>
              <a:rPr sz="1389" spc="15" dirty="0">
                <a:solidFill>
                  <a:srgbClr val="2A2E3C"/>
                </a:solidFill>
                <a:latin typeface="Tahoma"/>
                <a:cs typeface="Tahoma"/>
              </a:rPr>
              <a:t>elektronik</a:t>
            </a:r>
            <a:r>
              <a:rPr sz="1389" spc="-144" dirty="0">
                <a:solidFill>
                  <a:srgbClr val="2A2E3C"/>
                </a:solidFill>
                <a:latin typeface="Tahoma"/>
                <a:cs typeface="Tahoma"/>
              </a:rPr>
              <a:t> </a:t>
            </a:r>
            <a:r>
              <a:rPr sz="1389" spc="31" dirty="0">
                <a:solidFill>
                  <a:srgbClr val="2A2E3C"/>
                </a:solidFill>
                <a:latin typeface="Tahoma"/>
                <a:cs typeface="Tahoma"/>
              </a:rPr>
              <a:t>memungkinkan </a:t>
            </a:r>
            <a:r>
              <a:rPr sz="1389" spc="-417" dirty="0">
                <a:solidFill>
                  <a:srgbClr val="2A2E3C"/>
                </a:solidFill>
                <a:latin typeface="Tahoma"/>
                <a:cs typeface="Tahoma"/>
              </a:rPr>
              <a:t> </a:t>
            </a:r>
            <a:r>
              <a:rPr sz="1389" spc="46" dirty="0">
                <a:solidFill>
                  <a:srgbClr val="2A2E3C"/>
                </a:solidFill>
                <a:latin typeface="Tahoma"/>
                <a:cs typeface="Tahoma"/>
              </a:rPr>
              <a:t>p</a:t>
            </a:r>
            <a:r>
              <a:rPr sz="1389" spc="5" dirty="0">
                <a:solidFill>
                  <a:srgbClr val="2A2E3C"/>
                </a:solidFill>
                <a:latin typeface="Tahoma"/>
                <a:cs typeface="Tahoma"/>
              </a:rPr>
              <a:t>e</a:t>
            </a:r>
            <a:r>
              <a:rPr sz="1389" spc="36" dirty="0">
                <a:solidFill>
                  <a:srgbClr val="2A2E3C"/>
                </a:solidFill>
                <a:latin typeface="Tahoma"/>
                <a:cs typeface="Tahoma"/>
              </a:rPr>
              <a:t>l</a:t>
            </a:r>
            <a:r>
              <a:rPr sz="1389" spc="10" dirty="0">
                <a:solidFill>
                  <a:srgbClr val="2A2E3C"/>
                </a:solidFill>
                <a:latin typeface="Tahoma"/>
                <a:cs typeface="Tahoma"/>
              </a:rPr>
              <a:t>a</a:t>
            </a:r>
            <a:r>
              <a:rPr sz="1389" spc="46" dirty="0">
                <a:solidFill>
                  <a:srgbClr val="2A2E3C"/>
                </a:solidFill>
                <a:latin typeface="Tahoma"/>
                <a:cs typeface="Tahoma"/>
              </a:rPr>
              <a:t>n</a:t>
            </a:r>
            <a:r>
              <a:rPr sz="1389" spc="-26" dirty="0">
                <a:solidFill>
                  <a:srgbClr val="2A2E3C"/>
                </a:solidFill>
                <a:latin typeface="Tahoma"/>
                <a:cs typeface="Tahoma"/>
              </a:rPr>
              <a:t>gg</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113" dirty="0">
                <a:solidFill>
                  <a:srgbClr val="2A2E3C"/>
                </a:solidFill>
                <a:latin typeface="Tahoma"/>
                <a:cs typeface="Tahoma"/>
              </a:rPr>
              <a:t>m</a:t>
            </a:r>
            <a:r>
              <a:rPr sz="1389" spc="46" dirty="0">
                <a:solidFill>
                  <a:srgbClr val="2A2E3C"/>
                </a:solidFill>
                <a:latin typeface="Tahoma"/>
                <a:cs typeface="Tahoma"/>
              </a:rPr>
              <a:t>b</a:t>
            </a:r>
            <a:r>
              <a:rPr sz="1389" spc="10" dirty="0">
                <a:solidFill>
                  <a:srgbClr val="2A2E3C"/>
                </a:solidFill>
                <a:latin typeface="Tahoma"/>
                <a:cs typeface="Tahoma"/>
              </a:rPr>
              <a:t>a</a:t>
            </a:r>
            <a:r>
              <a:rPr sz="1389" spc="-26" dirty="0">
                <a:solidFill>
                  <a:srgbClr val="2A2E3C"/>
                </a:solidFill>
                <a:latin typeface="Tahoma"/>
                <a:cs typeface="Tahoma"/>
              </a:rPr>
              <a:t>g</a:t>
            </a:r>
            <a:r>
              <a:rPr sz="1389" spc="36" dirty="0">
                <a:solidFill>
                  <a:srgbClr val="2A2E3C"/>
                </a:solidFill>
                <a:latin typeface="Tahoma"/>
                <a:cs typeface="Tahoma"/>
              </a:rPr>
              <a:t>i</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p</a:t>
            </a:r>
            <a:r>
              <a:rPr sz="1389" spc="5" dirty="0">
                <a:solidFill>
                  <a:srgbClr val="2A2E3C"/>
                </a:solidFill>
                <a:latin typeface="Tahoma"/>
                <a:cs typeface="Tahoma"/>
              </a:rPr>
              <a:t>e</a:t>
            </a:r>
            <a:r>
              <a:rPr sz="1389" spc="46" dirty="0">
                <a:solidFill>
                  <a:srgbClr val="2A2E3C"/>
                </a:solidFill>
                <a:latin typeface="Tahoma"/>
                <a:cs typeface="Tahoma"/>
              </a:rPr>
              <a:t>n</a:t>
            </a:r>
            <a:r>
              <a:rPr sz="1389" spc="-26" dirty="0">
                <a:solidFill>
                  <a:srgbClr val="2A2E3C"/>
                </a:solidFill>
                <a:latin typeface="Tahoma"/>
                <a:cs typeface="Tahoma"/>
              </a:rPr>
              <a:t>g</a:t>
            </a:r>
            <a:r>
              <a:rPr sz="1389" spc="10" dirty="0">
                <a:solidFill>
                  <a:srgbClr val="2A2E3C"/>
                </a:solidFill>
                <a:latin typeface="Tahoma"/>
                <a:cs typeface="Tahoma"/>
              </a:rPr>
              <a:t>a</a:t>
            </a:r>
            <a:r>
              <a:rPr sz="1389" spc="36" dirty="0">
                <a:solidFill>
                  <a:srgbClr val="2A2E3C"/>
                </a:solidFill>
                <a:latin typeface="Tahoma"/>
                <a:cs typeface="Tahoma"/>
              </a:rPr>
              <a:t>l</a:t>
            </a:r>
            <a:r>
              <a:rPr sz="1389" spc="10" dirty="0">
                <a:solidFill>
                  <a:srgbClr val="2A2E3C"/>
                </a:solidFill>
                <a:latin typeface="Tahoma"/>
                <a:cs typeface="Tahoma"/>
              </a:rPr>
              <a:t>a</a:t>
            </a:r>
            <a:r>
              <a:rPr sz="1389" spc="113" dirty="0">
                <a:solidFill>
                  <a:srgbClr val="2A2E3C"/>
                </a:solidFill>
                <a:latin typeface="Tahoma"/>
                <a:cs typeface="Tahoma"/>
              </a:rPr>
              <a:t>m</a:t>
            </a:r>
            <a:r>
              <a:rPr sz="1389" spc="10" dirty="0">
                <a:solidFill>
                  <a:srgbClr val="2A2E3C"/>
                </a:solidFill>
                <a:latin typeface="Tahoma"/>
                <a:cs typeface="Tahoma"/>
              </a:rPr>
              <a:t>a</a:t>
            </a:r>
            <a:r>
              <a:rPr sz="1389" spc="51" dirty="0">
                <a:solidFill>
                  <a:srgbClr val="2A2E3C"/>
                </a:solidFill>
                <a:latin typeface="Tahoma"/>
                <a:cs typeface="Tahoma"/>
              </a:rPr>
              <a:t>n  </a:t>
            </a:r>
            <a:r>
              <a:rPr sz="1389" spc="21" dirty="0">
                <a:solidFill>
                  <a:srgbClr val="2A2E3C"/>
                </a:solidFill>
                <a:latin typeface="Tahoma"/>
                <a:cs typeface="Tahoma"/>
              </a:rPr>
              <a:t>perjalanan </a:t>
            </a:r>
            <a:r>
              <a:rPr sz="1389" spc="5" dirty="0">
                <a:solidFill>
                  <a:srgbClr val="2A2E3C"/>
                </a:solidFill>
                <a:latin typeface="Tahoma"/>
                <a:cs typeface="Tahoma"/>
              </a:rPr>
              <a:t>mereka, </a:t>
            </a:r>
            <a:r>
              <a:rPr sz="1389" spc="15" dirty="0">
                <a:solidFill>
                  <a:srgbClr val="2A2E3C"/>
                </a:solidFill>
                <a:latin typeface="Tahoma"/>
                <a:cs typeface="Tahoma"/>
              </a:rPr>
              <a:t>meningkatkan </a:t>
            </a:r>
            <a:r>
              <a:rPr sz="1389" spc="21" dirty="0">
                <a:solidFill>
                  <a:srgbClr val="2A2E3C"/>
                </a:solidFill>
                <a:latin typeface="Tahoma"/>
                <a:cs typeface="Tahoma"/>
              </a:rPr>
              <a:t> </a:t>
            </a:r>
            <a:r>
              <a:rPr sz="1389" spc="-31" dirty="0">
                <a:solidFill>
                  <a:srgbClr val="2A2E3C"/>
                </a:solidFill>
                <a:latin typeface="Tahoma"/>
                <a:cs typeface="Tahoma"/>
              </a:rPr>
              <a:t>k</a:t>
            </a:r>
            <a:r>
              <a:rPr sz="1389" spc="5" dirty="0">
                <a:solidFill>
                  <a:srgbClr val="2A2E3C"/>
                </a:solidFill>
                <a:latin typeface="Tahoma"/>
                <a:cs typeface="Tahoma"/>
              </a:rPr>
              <a:t>e</a:t>
            </a:r>
            <a:r>
              <a:rPr sz="1389" spc="46" dirty="0">
                <a:solidFill>
                  <a:srgbClr val="2A2E3C"/>
                </a:solidFill>
                <a:latin typeface="Tahoma"/>
                <a:cs typeface="Tahoma"/>
              </a:rPr>
              <a:t>p</a:t>
            </a:r>
            <a:r>
              <a:rPr sz="1389" spc="5" dirty="0">
                <a:solidFill>
                  <a:srgbClr val="2A2E3C"/>
                </a:solidFill>
                <a:latin typeface="Tahoma"/>
                <a:cs typeface="Tahoma"/>
              </a:rPr>
              <a:t>e</a:t>
            </a:r>
            <a:r>
              <a:rPr sz="1389" spc="10" dirty="0">
                <a:solidFill>
                  <a:srgbClr val="2A2E3C"/>
                </a:solidFill>
                <a:latin typeface="Tahoma"/>
                <a:cs typeface="Tahoma"/>
              </a:rPr>
              <a:t>r</a:t>
            </a:r>
            <a:r>
              <a:rPr sz="1389" spc="21" dirty="0">
                <a:solidFill>
                  <a:srgbClr val="2A2E3C"/>
                </a:solidFill>
                <a:latin typeface="Tahoma"/>
                <a:cs typeface="Tahoma"/>
              </a:rPr>
              <a:t>c</a:t>
            </a:r>
            <a:r>
              <a:rPr sz="1389" spc="10" dirty="0">
                <a:solidFill>
                  <a:srgbClr val="2A2E3C"/>
                </a:solidFill>
                <a:latin typeface="Tahoma"/>
                <a:cs typeface="Tahoma"/>
              </a:rPr>
              <a:t>a</a:t>
            </a:r>
            <a:r>
              <a:rPr sz="1389" spc="-31" dirty="0">
                <a:solidFill>
                  <a:srgbClr val="2A2E3C"/>
                </a:solidFill>
                <a:latin typeface="Tahoma"/>
                <a:cs typeface="Tahoma"/>
              </a:rPr>
              <a:t>y</a:t>
            </a:r>
            <a:r>
              <a:rPr sz="1389" spc="10" dirty="0">
                <a:solidFill>
                  <a:srgbClr val="2A2E3C"/>
                </a:solidFill>
                <a:latin typeface="Tahoma"/>
                <a:cs typeface="Tahoma"/>
              </a:rPr>
              <a:t>aa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d</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21" dirty="0">
                <a:solidFill>
                  <a:srgbClr val="2A2E3C"/>
                </a:solidFill>
                <a:latin typeface="Tahoma"/>
                <a:cs typeface="Tahoma"/>
              </a:rPr>
              <a:t>c</a:t>
            </a:r>
            <a:r>
              <a:rPr sz="1389" spc="36" dirty="0">
                <a:solidFill>
                  <a:srgbClr val="2A2E3C"/>
                </a:solidFill>
                <a:latin typeface="Tahoma"/>
                <a:cs typeface="Tahoma"/>
              </a:rPr>
              <a:t>i</a:t>
            </a:r>
            <a:r>
              <a:rPr sz="1389" spc="-36" dirty="0">
                <a:solidFill>
                  <a:srgbClr val="2A2E3C"/>
                </a:solidFill>
                <a:latin typeface="Tahoma"/>
                <a:cs typeface="Tahoma"/>
              </a:rPr>
              <a:t>t</a:t>
            </a:r>
            <a:r>
              <a:rPr sz="1389" spc="10" dirty="0">
                <a:solidFill>
                  <a:srgbClr val="2A2E3C"/>
                </a:solidFill>
                <a:latin typeface="Tahoma"/>
                <a:cs typeface="Tahoma"/>
              </a:rPr>
              <a:t>r</a:t>
            </a:r>
            <a:r>
              <a:rPr sz="1389" spc="41" dirty="0">
                <a:solidFill>
                  <a:srgbClr val="2A2E3C"/>
                </a:solidFill>
                <a:latin typeface="Tahoma"/>
                <a:cs typeface="Tahoma"/>
              </a:rPr>
              <a:t>a</a:t>
            </a:r>
            <a:r>
              <a:rPr sz="1389" spc="-108" dirty="0">
                <a:solidFill>
                  <a:srgbClr val="2A2E3C"/>
                </a:solidFill>
                <a:latin typeface="Tahoma"/>
                <a:cs typeface="Tahoma"/>
              </a:rPr>
              <a:t> </a:t>
            </a:r>
            <a:r>
              <a:rPr sz="1389" spc="113" dirty="0">
                <a:solidFill>
                  <a:srgbClr val="2A2E3C"/>
                </a:solidFill>
                <a:latin typeface="Tahoma"/>
                <a:cs typeface="Tahoma"/>
              </a:rPr>
              <a:t>m</a:t>
            </a:r>
            <a:r>
              <a:rPr sz="1389" spc="5" dirty="0">
                <a:solidFill>
                  <a:srgbClr val="2A2E3C"/>
                </a:solidFill>
                <a:latin typeface="Tahoma"/>
                <a:cs typeface="Tahoma"/>
              </a:rPr>
              <a:t>e</a:t>
            </a:r>
            <a:r>
              <a:rPr sz="1389" spc="10" dirty="0">
                <a:solidFill>
                  <a:srgbClr val="2A2E3C"/>
                </a:solidFill>
                <a:latin typeface="Tahoma"/>
                <a:cs typeface="Tahoma"/>
              </a:rPr>
              <a:t>r</a:t>
            </a:r>
            <a:r>
              <a:rPr sz="1389" spc="5" dirty="0">
                <a:solidFill>
                  <a:srgbClr val="2A2E3C"/>
                </a:solidFill>
                <a:latin typeface="Tahoma"/>
                <a:cs typeface="Tahoma"/>
              </a:rPr>
              <a:t>e</a:t>
            </a:r>
            <a:r>
              <a:rPr sz="1389" spc="-31" dirty="0">
                <a:solidFill>
                  <a:srgbClr val="2A2E3C"/>
                </a:solidFill>
                <a:latin typeface="Tahoma"/>
                <a:cs typeface="Tahoma"/>
              </a:rPr>
              <a:t>k</a:t>
            </a:r>
            <a:r>
              <a:rPr sz="1389" spc="-57" dirty="0">
                <a:solidFill>
                  <a:srgbClr val="2A2E3C"/>
                </a:solidFill>
                <a:latin typeface="Tahoma"/>
                <a:cs typeface="Tahoma"/>
              </a:rPr>
              <a:t>.</a:t>
            </a:r>
            <a:endParaRPr sz="1389">
              <a:latin typeface="Tahoma"/>
              <a:cs typeface="Tahoma"/>
            </a:endParaRPr>
          </a:p>
        </p:txBody>
      </p:sp>
      <p:grpSp>
        <p:nvGrpSpPr>
          <p:cNvPr id="24" name="object 24"/>
          <p:cNvGrpSpPr/>
          <p:nvPr/>
        </p:nvGrpSpPr>
        <p:grpSpPr>
          <a:xfrm>
            <a:off x="6504486" y="5946865"/>
            <a:ext cx="1009106" cy="401683"/>
            <a:chOff x="4926805" y="5781674"/>
            <a:chExt cx="981075" cy="390525"/>
          </a:xfrm>
        </p:grpSpPr>
        <p:sp>
          <p:nvSpPr>
            <p:cNvPr id="25" name="object 25"/>
            <p:cNvSpPr/>
            <p:nvPr/>
          </p:nvSpPr>
          <p:spPr>
            <a:xfrm>
              <a:off x="4926805" y="5955059"/>
              <a:ext cx="600075" cy="38100"/>
            </a:xfrm>
            <a:custGeom>
              <a:avLst/>
              <a:gdLst/>
              <a:ahLst/>
              <a:cxnLst/>
              <a:rect l="l" t="t" r="r" b="b"/>
              <a:pathLst>
                <a:path w="600075" h="38100">
                  <a:moveTo>
                    <a:pt x="600074" y="38099"/>
                  </a:moveTo>
                  <a:lnTo>
                    <a:pt x="0" y="38099"/>
                  </a:lnTo>
                  <a:lnTo>
                    <a:pt x="0" y="0"/>
                  </a:lnTo>
                  <a:lnTo>
                    <a:pt x="600074" y="0"/>
                  </a:lnTo>
                  <a:lnTo>
                    <a:pt x="600074" y="38099"/>
                  </a:lnTo>
                  <a:close/>
                </a:path>
              </a:pathLst>
            </a:custGeom>
            <a:solidFill>
              <a:srgbClr val="F9C49E"/>
            </a:solidFill>
          </p:spPr>
          <p:txBody>
            <a:bodyPr wrap="square" lIns="0" tIns="0" rIns="0" bIns="0" rtlCol="0"/>
            <a:lstStyle/>
            <a:p>
              <a:endParaRPr sz="1851"/>
            </a:p>
          </p:txBody>
        </p:sp>
        <p:sp>
          <p:nvSpPr>
            <p:cNvPr id="26" name="object 26"/>
            <p:cNvSpPr/>
            <p:nvPr/>
          </p:nvSpPr>
          <p:spPr>
            <a:xfrm>
              <a:off x="5532238" y="5787032"/>
              <a:ext cx="370840" cy="380365"/>
            </a:xfrm>
            <a:custGeom>
              <a:avLst/>
              <a:gdLst/>
              <a:ahLst/>
              <a:cxnLst/>
              <a:rect l="l" t="t" r="r" b="b"/>
              <a:pathLst>
                <a:path w="370839" h="380364">
                  <a:moveTo>
                    <a:pt x="315218" y="379809"/>
                  </a:moveTo>
                  <a:lnTo>
                    <a:pt x="55066" y="379809"/>
                  </a:lnTo>
                  <a:lnTo>
                    <a:pt x="51233" y="379431"/>
                  </a:lnTo>
                  <a:lnTo>
                    <a:pt x="14525" y="359811"/>
                  </a:lnTo>
                  <a:lnTo>
                    <a:pt x="0" y="324743"/>
                  </a:lnTo>
                  <a:lnTo>
                    <a:pt x="0" y="320873"/>
                  </a:lnTo>
                  <a:lnTo>
                    <a:pt x="0" y="55066"/>
                  </a:lnTo>
                  <a:lnTo>
                    <a:pt x="19998" y="14525"/>
                  </a:lnTo>
                  <a:lnTo>
                    <a:pt x="55066" y="0"/>
                  </a:lnTo>
                  <a:lnTo>
                    <a:pt x="315218" y="0"/>
                  </a:lnTo>
                  <a:lnTo>
                    <a:pt x="355758" y="19998"/>
                  </a:lnTo>
                  <a:lnTo>
                    <a:pt x="370284" y="55066"/>
                  </a:lnTo>
                  <a:lnTo>
                    <a:pt x="370284" y="324743"/>
                  </a:lnTo>
                  <a:lnTo>
                    <a:pt x="350286" y="365283"/>
                  </a:lnTo>
                  <a:lnTo>
                    <a:pt x="319050" y="379431"/>
                  </a:lnTo>
                  <a:lnTo>
                    <a:pt x="315218" y="379809"/>
                  </a:lnTo>
                  <a:close/>
                </a:path>
              </a:pathLst>
            </a:custGeom>
            <a:solidFill>
              <a:srgbClr val="FBE2CF"/>
            </a:solidFill>
          </p:spPr>
          <p:txBody>
            <a:bodyPr wrap="square" lIns="0" tIns="0" rIns="0" bIns="0" rtlCol="0"/>
            <a:lstStyle/>
            <a:p>
              <a:endParaRPr sz="1851"/>
            </a:p>
          </p:txBody>
        </p:sp>
        <p:sp>
          <p:nvSpPr>
            <p:cNvPr id="27" name="object 27"/>
            <p:cNvSpPr/>
            <p:nvPr/>
          </p:nvSpPr>
          <p:spPr>
            <a:xfrm>
              <a:off x="5531643" y="5786437"/>
              <a:ext cx="371475" cy="381000"/>
            </a:xfrm>
            <a:custGeom>
              <a:avLst/>
              <a:gdLst/>
              <a:ahLst/>
              <a:cxnLst/>
              <a:rect l="l" t="t" r="r" b="b"/>
              <a:pathLst>
                <a:path w="371475" h="381000">
                  <a:moveTo>
                    <a:pt x="0" y="321468"/>
                  </a:moveTo>
                  <a:lnTo>
                    <a:pt x="0" y="59531"/>
                  </a:lnTo>
                  <a:lnTo>
                    <a:pt x="0" y="55622"/>
                  </a:lnTo>
                  <a:lnTo>
                    <a:pt x="381" y="51751"/>
                  </a:lnTo>
                  <a:lnTo>
                    <a:pt x="10032" y="26457"/>
                  </a:lnTo>
                  <a:lnTo>
                    <a:pt x="12204" y="23207"/>
                  </a:lnTo>
                  <a:lnTo>
                    <a:pt x="36749" y="4531"/>
                  </a:lnTo>
                  <a:lnTo>
                    <a:pt x="40360" y="3035"/>
                  </a:lnTo>
                  <a:lnTo>
                    <a:pt x="44083" y="1906"/>
                  </a:lnTo>
                  <a:lnTo>
                    <a:pt x="47917" y="1143"/>
                  </a:lnTo>
                  <a:lnTo>
                    <a:pt x="51751" y="381"/>
                  </a:lnTo>
                  <a:lnTo>
                    <a:pt x="55622" y="0"/>
                  </a:lnTo>
                  <a:lnTo>
                    <a:pt x="59531" y="0"/>
                  </a:lnTo>
                  <a:lnTo>
                    <a:pt x="311943" y="0"/>
                  </a:lnTo>
                  <a:lnTo>
                    <a:pt x="348267" y="12204"/>
                  </a:lnTo>
                  <a:lnTo>
                    <a:pt x="361442" y="26457"/>
                  </a:lnTo>
                  <a:lnTo>
                    <a:pt x="363613" y="29707"/>
                  </a:lnTo>
                  <a:lnTo>
                    <a:pt x="365447" y="33138"/>
                  </a:lnTo>
                  <a:lnTo>
                    <a:pt x="366943" y="36749"/>
                  </a:lnTo>
                  <a:lnTo>
                    <a:pt x="368439" y="40360"/>
                  </a:lnTo>
                  <a:lnTo>
                    <a:pt x="371474" y="59531"/>
                  </a:lnTo>
                  <a:lnTo>
                    <a:pt x="371474" y="321468"/>
                  </a:lnTo>
                  <a:lnTo>
                    <a:pt x="366943" y="344250"/>
                  </a:lnTo>
                  <a:lnTo>
                    <a:pt x="365447" y="347861"/>
                  </a:lnTo>
                  <a:lnTo>
                    <a:pt x="363613" y="351292"/>
                  </a:lnTo>
                  <a:lnTo>
                    <a:pt x="361442" y="354542"/>
                  </a:lnTo>
                  <a:lnTo>
                    <a:pt x="359270" y="357792"/>
                  </a:lnTo>
                  <a:lnTo>
                    <a:pt x="334725" y="376468"/>
                  </a:lnTo>
                  <a:lnTo>
                    <a:pt x="331113" y="377964"/>
                  </a:lnTo>
                  <a:lnTo>
                    <a:pt x="311943" y="380999"/>
                  </a:lnTo>
                  <a:lnTo>
                    <a:pt x="59531" y="380999"/>
                  </a:lnTo>
                  <a:lnTo>
                    <a:pt x="36749" y="376468"/>
                  </a:lnTo>
                  <a:lnTo>
                    <a:pt x="33138" y="374972"/>
                  </a:lnTo>
                  <a:lnTo>
                    <a:pt x="10032" y="354542"/>
                  </a:lnTo>
                  <a:lnTo>
                    <a:pt x="7861" y="351292"/>
                  </a:lnTo>
                  <a:lnTo>
                    <a:pt x="0" y="325377"/>
                  </a:lnTo>
                  <a:lnTo>
                    <a:pt x="0" y="321468"/>
                  </a:lnTo>
                  <a:close/>
                </a:path>
              </a:pathLst>
            </a:custGeom>
            <a:ln w="9524">
              <a:solidFill>
                <a:srgbClr val="F9C49E"/>
              </a:solidFill>
            </a:ln>
          </p:spPr>
          <p:txBody>
            <a:bodyPr wrap="square" lIns="0" tIns="0" rIns="0" bIns="0" rtlCol="0"/>
            <a:lstStyle/>
            <a:p>
              <a:endParaRPr sz="1851"/>
            </a:p>
          </p:txBody>
        </p:sp>
      </p:grpSp>
      <p:sp>
        <p:nvSpPr>
          <p:cNvPr id="28" name="object 28"/>
          <p:cNvSpPr txBox="1"/>
          <p:nvPr/>
        </p:nvSpPr>
        <p:spPr>
          <a:xfrm>
            <a:off x="7225444" y="5953397"/>
            <a:ext cx="182880" cy="343553"/>
          </a:xfrm>
          <a:prstGeom prst="rect">
            <a:avLst/>
          </a:prstGeom>
        </p:spPr>
        <p:txBody>
          <a:bodyPr vert="horz" wrap="square" lIns="0" tIns="16329" rIns="0" bIns="0" rtlCol="0">
            <a:spAutoFit/>
          </a:bodyPr>
          <a:lstStyle/>
          <a:p>
            <a:pPr marL="13063">
              <a:spcBef>
                <a:spcPts val="129"/>
              </a:spcBef>
            </a:pPr>
            <a:r>
              <a:rPr sz="2057" spc="93" dirty="0">
                <a:solidFill>
                  <a:srgbClr val="2A2E3C"/>
                </a:solidFill>
                <a:latin typeface="Cambria"/>
                <a:cs typeface="Cambria"/>
              </a:rPr>
              <a:t>4</a:t>
            </a:r>
            <a:endParaRPr sz="2057">
              <a:latin typeface="Cambria"/>
              <a:cs typeface="Cambria"/>
            </a:endParaRPr>
          </a:p>
        </p:txBody>
      </p:sp>
      <p:sp>
        <p:nvSpPr>
          <p:cNvPr id="29" name="object 29"/>
          <p:cNvSpPr txBox="1"/>
          <p:nvPr/>
        </p:nvSpPr>
        <p:spPr>
          <a:xfrm>
            <a:off x="3173560" y="5958296"/>
            <a:ext cx="3188643" cy="1595868"/>
          </a:xfrm>
          <a:prstGeom prst="rect">
            <a:avLst/>
          </a:prstGeom>
        </p:spPr>
        <p:txBody>
          <a:bodyPr vert="horz" wrap="square" lIns="0" tIns="17635" rIns="0" bIns="0" rtlCol="0">
            <a:spAutoFit/>
          </a:bodyPr>
          <a:lstStyle/>
          <a:p>
            <a:pPr marL="1575424">
              <a:spcBef>
                <a:spcPts val="139"/>
              </a:spcBef>
            </a:pPr>
            <a:r>
              <a:rPr sz="1697" spc="46" dirty="0">
                <a:solidFill>
                  <a:srgbClr val="2A2E3C"/>
                </a:solidFill>
                <a:latin typeface="Cambria"/>
                <a:cs typeface="Cambria"/>
              </a:rPr>
              <a:t>E</a:t>
            </a:r>
            <a:r>
              <a:rPr sz="1697" spc="149" dirty="0">
                <a:solidFill>
                  <a:srgbClr val="2A2E3C"/>
                </a:solidFill>
                <a:latin typeface="Cambria"/>
                <a:cs typeface="Cambria"/>
              </a:rPr>
              <a:t>m</a:t>
            </a:r>
            <a:r>
              <a:rPr sz="1697" spc="36" dirty="0">
                <a:solidFill>
                  <a:srgbClr val="2A2E3C"/>
                </a:solidFill>
                <a:latin typeface="Cambria"/>
                <a:cs typeface="Cambria"/>
              </a:rPr>
              <a:t>a</a:t>
            </a:r>
            <a:r>
              <a:rPr sz="1697" spc="10" dirty="0">
                <a:solidFill>
                  <a:srgbClr val="2A2E3C"/>
                </a:solidFill>
                <a:latin typeface="Cambria"/>
                <a:cs typeface="Cambria"/>
              </a:rPr>
              <a:t>i</a:t>
            </a:r>
            <a:r>
              <a:rPr sz="1697" spc="41" dirty="0">
                <a:solidFill>
                  <a:srgbClr val="2A2E3C"/>
                </a:solidFill>
                <a:latin typeface="Cambria"/>
                <a:cs typeface="Cambria"/>
              </a:rPr>
              <a:t>l</a:t>
            </a:r>
            <a:r>
              <a:rPr sz="1697" spc="-139" dirty="0">
                <a:solidFill>
                  <a:srgbClr val="2A2E3C"/>
                </a:solidFill>
                <a:latin typeface="Cambria"/>
                <a:cs typeface="Cambria"/>
              </a:rPr>
              <a:t> </a:t>
            </a:r>
            <a:r>
              <a:rPr sz="1697" spc="103" dirty="0">
                <a:solidFill>
                  <a:srgbClr val="2A2E3C"/>
                </a:solidFill>
                <a:latin typeface="Cambria"/>
                <a:cs typeface="Cambria"/>
              </a:rPr>
              <a:t>M</a:t>
            </a:r>
            <a:r>
              <a:rPr sz="1697" spc="36" dirty="0">
                <a:solidFill>
                  <a:srgbClr val="2A2E3C"/>
                </a:solidFill>
                <a:latin typeface="Cambria"/>
                <a:cs typeface="Cambria"/>
              </a:rPr>
              <a:t>a</a:t>
            </a:r>
            <a:r>
              <a:rPr sz="1697" spc="10" dirty="0">
                <a:solidFill>
                  <a:srgbClr val="2A2E3C"/>
                </a:solidFill>
                <a:latin typeface="Cambria"/>
                <a:cs typeface="Cambria"/>
              </a:rPr>
              <a:t>r</a:t>
            </a:r>
            <a:r>
              <a:rPr sz="1697" spc="-21" dirty="0">
                <a:solidFill>
                  <a:srgbClr val="2A2E3C"/>
                </a:solidFill>
                <a:latin typeface="Cambria"/>
                <a:cs typeface="Cambria"/>
              </a:rPr>
              <a:t>k</a:t>
            </a:r>
            <a:r>
              <a:rPr sz="1697" spc="41" dirty="0">
                <a:solidFill>
                  <a:srgbClr val="2A2E3C"/>
                </a:solidFill>
                <a:latin typeface="Cambria"/>
                <a:cs typeface="Cambria"/>
              </a:rPr>
              <a:t>e</a:t>
            </a:r>
            <a:r>
              <a:rPr sz="1697" spc="-15" dirty="0">
                <a:solidFill>
                  <a:srgbClr val="2A2E3C"/>
                </a:solidFill>
                <a:latin typeface="Cambria"/>
                <a:cs typeface="Cambria"/>
              </a:rPr>
              <a:t>t</a:t>
            </a:r>
            <a:r>
              <a:rPr sz="1697" spc="10" dirty="0">
                <a:solidFill>
                  <a:srgbClr val="2A2E3C"/>
                </a:solidFill>
                <a:latin typeface="Cambria"/>
                <a:cs typeface="Cambria"/>
              </a:rPr>
              <a:t>i</a:t>
            </a:r>
            <a:r>
              <a:rPr sz="1697" spc="72" dirty="0">
                <a:solidFill>
                  <a:srgbClr val="2A2E3C"/>
                </a:solidFill>
                <a:latin typeface="Cambria"/>
                <a:cs typeface="Cambria"/>
              </a:rPr>
              <a:t>n</a:t>
            </a:r>
            <a:r>
              <a:rPr sz="1697" spc="139" dirty="0">
                <a:solidFill>
                  <a:srgbClr val="2A2E3C"/>
                </a:solidFill>
                <a:latin typeface="Cambria"/>
                <a:cs typeface="Cambria"/>
              </a:rPr>
              <a:t>g</a:t>
            </a:r>
            <a:endParaRPr sz="1697">
              <a:latin typeface="Cambria"/>
              <a:cs typeface="Cambria"/>
            </a:endParaRPr>
          </a:p>
          <a:p>
            <a:pPr marL="13063" marR="50293" indent="746563" algn="r">
              <a:lnSpc>
                <a:spcPct val="134300"/>
              </a:lnSpc>
              <a:spcBef>
                <a:spcPts val="1250"/>
              </a:spcBef>
            </a:pPr>
            <a:r>
              <a:rPr sz="1389" spc="-41" dirty="0">
                <a:solidFill>
                  <a:srgbClr val="2A2E3C"/>
                </a:solidFill>
                <a:latin typeface="Tahoma"/>
                <a:cs typeface="Tahoma"/>
              </a:rPr>
              <a:t>E</a:t>
            </a:r>
            <a:r>
              <a:rPr sz="1389" spc="113" dirty="0">
                <a:solidFill>
                  <a:srgbClr val="2A2E3C"/>
                </a:solidFill>
                <a:latin typeface="Tahoma"/>
                <a:cs typeface="Tahoma"/>
              </a:rPr>
              <a:t>m</a:t>
            </a:r>
            <a:r>
              <a:rPr sz="1389" spc="10" dirty="0">
                <a:solidFill>
                  <a:srgbClr val="2A2E3C"/>
                </a:solidFill>
                <a:latin typeface="Tahoma"/>
                <a:cs typeface="Tahoma"/>
              </a:rPr>
              <a:t>a</a:t>
            </a:r>
            <a:r>
              <a:rPr sz="1389" spc="36" dirty="0">
                <a:solidFill>
                  <a:srgbClr val="2A2E3C"/>
                </a:solidFill>
                <a:latin typeface="Tahoma"/>
                <a:cs typeface="Tahoma"/>
              </a:rPr>
              <a:t>i</a:t>
            </a:r>
            <a:r>
              <a:rPr sz="1389" spc="31" dirty="0">
                <a:solidFill>
                  <a:srgbClr val="2A2E3C"/>
                </a:solidFill>
                <a:latin typeface="Tahoma"/>
                <a:cs typeface="Tahoma"/>
              </a:rPr>
              <a:t>l</a:t>
            </a:r>
            <a:r>
              <a:rPr sz="1389" spc="-72" dirty="0">
                <a:solidFill>
                  <a:srgbClr val="2A2E3C"/>
                </a:solidFill>
                <a:latin typeface="Tahoma"/>
                <a:cs typeface="Tahoma"/>
              </a:rPr>
              <a:t> </a:t>
            </a:r>
            <a:r>
              <a:rPr sz="1389" spc="113" dirty="0">
                <a:solidFill>
                  <a:srgbClr val="2A2E3C"/>
                </a:solidFill>
                <a:latin typeface="Tahoma"/>
                <a:cs typeface="Tahoma"/>
              </a:rPr>
              <a:t>m</a:t>
            </a:r>
            <a:r>
              <a:rPr sz="1389" spc="10" dirty="0">
                <a:solidFill>
                  <a:srgbClr val="2A2E3C"/>
                </a:solidFill>
                <a:latin typeface="Tahoma"/>
                <a:cs typeface="Tahoma"/>
              </a:rPr>
              <a:t>ar</a:t>
            </a:r>
            <a:r>
              <a:rPr sz="1389" spc="-31" dirty="0">
                <a:solidFill>
                  <a:srgbClr val="2A2E3C"/>
                </a:solidFill>
                <a:latin typeface="Tahoma"/>
                <a:cs typeface="Tahoma"/>
              </a:rPr>
              <a:t>k</a:t>
            </a:r>
            <a:r>
              <a:rPr sz="1389" spc="5" dirty="0">
                <a:solidFill>
                  <a:srgbClr val="2A2E3C"/>
                </a:solidFill>
                <a:latin typeface="Tahoma"/>
                <a:cs typeface="Tahoma"/>
              </a:rPr>
              <a:t>e</a:t>
            </a:r>
            <a:r>
              <a:rPr sz="1389" spc="-36" dirty="0">
                <a:solidFill>
                  <a:srgbClr val="2A2E3C"/>
                </a:solidFill>
                <a:latin typeface="Tahoma"/>
                <a:cs typeface="Tahoma"/>
              </a:rPr>
              <a:t>t</a:t>
            </a:r>
            <a:r>
              <a:rPr sz="1389" spc="36" dirty="0">
                <a:solidFill>
                  <a:srgbClr val="2A2E3C"/>
                </a:solidFill>
                <a:latin typeface="Tahoma"/>
                <a:cs typeface="Tahoma"/>
              </a:rPr>
              <a:t>i</a:t>
            </a:r>
            <a:r>
              <a:rPr sz="1389" spc="46" dirty="0">
                <a:solidFill>
                  <a:srgbClr val="2A2E3C"/>
                </a:solidFill>
                <a:latin typeface="Tahoma"/>
                <a:cs typeface="Tahoma"/>
              </a:rPr>
              <a:t>n</a:t>
            </a:r>
            <a:r>
              <a:rPr sz="1389" spc="-15" dirty="0">
                <a:solidFill>
                  <a:srgbClr val="2A2E3C"/>
                </a:solidFill>
                <a:latin typeface="Tahoma"/>
                <a:cs typeface="Tahoma"/>
              </a:rPr>
              <a:t>g</a:t>
            </a:r>
            <a:r>
              <a:rPr sz="1389" spc="-87" dirty="0">
                <a:solidFill>
                  <a:srgbClr val="2A2E3C"/>
                </a:solidFill>
                <a:latin typeface="Tahoma"/>
                <a:cs typeface="Tahoma"/>
              </a:rPr>
              <a:t> </a:t>
            </a:r>
            <a:r>
              <a:rPr sz="1389" spc="5" dirty="0">
                <a:solidFill>
                  <a:srgbClr val="2A2E3C"/>
                </a:solidFill>
                <a:latin typeface="Tahoma"/>
                <a:cs typeface="Tahoma"/>
              </a:rPr>
              <a:t>e</a:t>
            </a:r>
            <a:r>
              <a:rPr sz="1389" spc="-15" dirty="0">
                <a:solidFill>
                  <a:srgbClr val="2A2E3C"/>
                </a:solidFill>
                <a:latin typeface="Tahoma"/>
                <a:cs typeface="Tahoma"/>
              </a:rPr>
              <a:t>f</a:t>
            </a:r>
            <a:r>
              <a:rPr sz="1389" spc="5" dirty="0">
                <a:solidFill>
                  <a:srgbClr val="2A2E3C"/>
                </a:solidFill>
                <a:latin typeface="Tahoma"/>
                <a:cs typeface="Tahoma"/>
              </a:rPr>
              <a:t>e</a:t>
            </a:r>
            <a:r>
              <a:rPr sz="1389" spc="-31" dirty="0">
                <a:solidFill>
                  <a:srgbClr val="2A2E3C"/>
                </a:solidFill>
                <a:latin typeface="Tahoma"/>
                <a:cs typeface="Tahoma"/>
              </a:rPr>
              <a:t>k</a:t>
            </a:r>
            <a:r>
              <a:rPr sz="1389" spc="-36" dirty="0">
                <a:solidFill>
                  <a:srgbClr val="2A2E3C"/>
                </a:solidFill>
                <a:latin typeface="Tahoma"/>
                <a:cs typeface="Tahoma"/>
              </a:rPr>
              <a:t>t</a:t>
            </a:r>
            <a:r>
              <a:rPr sz="1389" spc="36" dirty="0">
                <a:solidFill>
                  <a:srgbClr val="2A2E3C"/>
                </a:solidFill>
                <a:latin typeface="Tahoma"/>
                <a:cs typeface="Tahoma"/>
              </a:rPr>
              <a:t>i</a:t>
            </a:r>
            <a:r>
              <a:rPr sz="1389" spc="21" dirty="0">
                <a:solidFill>
                  <a:srgbClr val="2A2E3C"/>
                </a:solidFill>
                <a:latin typeface="Tahoma"/>
                <a:cs typeface="Tahoma"/>
              </a:rPr>
              <a:t>f</a:t>
            </a:r>
            <a:r>
              <a:rPr sz="1389" spc="-108" dirty="0">
                <a:solidFill>
                  <a:srgbClr val="2A2E3C"/>
                </a:solidFill>
                <a:latin typeface="Tahoma"/>
                <a:cs typeface="Tahoma"/>
              </a:rPr>
              <a:t> </a:t>
            </a:r>
            <a:r>
              <a:rPr sz="1389" spc="46" dirty="0">
                <a:solidFill>
                  <a:srgbClr val="2A2E3C"/>
                </a:solidFill>
                <a:latin typeface="Tahoma"/>
                <a:cs typeface="Tahoma"/>
              </a:rPr>
              <a:t>d</a:t>
            </a:r>
            <a:r>
              <a:rPr sz="1389" spc="10" dirty="0">
                <a:solidFill>
                  <a:srgbClr val="2A2E3C"/>
                </a:solidFill>
                <a:latin typeface="Tahoma"/>
                <a:cs typeface="Tahoma"/>
              </a:rPr>
              <a:t>a</a:t>
            </a:r>
            <a:r>
              <a:rPr sz="1389" spc="36" dirty="0">
                <a:solidFill>
                  <a:srgbClr val="2A2E3C"/>
                </a:solidFill>
                <a:latin typeface="Tahoma"/>
                <a:cs typeface="Tahoma"/>
              </a:rPr>
              <a:t>l</a:t>
            </a:r>
            <a:r>
              <a:rPr sz="1389" spc="10" dirty="0">
                <a:solidFill>
                  <a:srgbClr val="2A2E3C"/>
                </a:solidFill>
                <a:latin typeface="Tahoma"/>
                <a:cs typeface="Tahoma"/>
              </a:rPr>
              <a:t>a</a:t>
            </a:r>
            <a:r>
              <a:rPr sz="1389" spc="67" dirty="0">
                <a:solidFill>
                  <a:srgbClr val="2A2E3C"/>
                </a:solidFill>
                <a:latin typeface="Tahoma"/>
                <a:cs typeface="Tahoma"/>
              </a:rPr>
              <a:t>m  </a:t>
            </a:r>
            <a:r>
              <a:rPr sz="1389" spc="113" dirty="0">
                <a:solidFill>
                  <a:srgbClr val="2A2E3C"/>
                </a:solidFill>
                <a:latin typeface="Tahoma"/>
                <a:cs typeface="Tahoma"/>
              </a:rPr>
              <a:t>m</a:t>
            </a:r>
            <a:r>
              <a:rPr sz="1389" spc="5" dirty="0">
                <a:solidFill>
                  <a:srgbClr val="2A2E3C"/>
                </a:solidFill>
                <a:latin typeface="Tahoma"/>
                <a:cs typeface="Tahoma"/>
              </a:rPr>
              <a:t>e</a:t>
            </a:r>
            <a:r>
              <a:rPr sz="1389" spc="46" dirty="0">
                <a:solidFill>
                  <a:srgbClr val="2A2E3C"/>
                </a:solidFill>
                <a:latin typeface="Tahoma"/>
                <a:cs typeface="Tahoma"/>
              </a:rPr>
              <a:t>n</a:t>
            </a:r>
            <a:r>
              <a:rPr sz="1389" spc="-26" dirty="0">
                <a:solidFill>
                  <a:srgbClr val="2A2E3C"/>
                </a:solidFill>
                <a:latin typeface="Tahoma"/>
                <a:cs typeface="Tahoma"/>
              </a:rPr>
              <a:t>g</a:t>
            </a:r>
            <a:r>
              <a:rPr sz="1389" spc="36" dirty="0">
                <a:solidFill>
                  <a:srgbClr val="2A2E3C"/>
                </a:solidFill>
                <a:latin typeface="Tahoma"/>
                <a:cs typeface="Tahoma"/>
              </a:rPr>
              <a:t>i</a:t>
            </a:r>
            <a:r>
              <a:rPr sz="1389" spc="46" dirty="0">
                <a:solidFill>
                  <a:srgbClr val="2A2E3C"/>
                </a:solidFill>
                <a:latin typeface="Tahoma"/>
                <a:cs typeface="Tahoma"/>
              </a:rPr>
              <a:t>n</a:t>
            </a:r>
            <a:r>
              <a:rPr sz="1389" spc="-15" dirty="0">
                <a:solidFill>
                  <a:srgbClr val="2A2E3C"/>
                </a:solidFill>
                <a:latin typeface="Tahoma"/>
                <a:cs typeface="Tahoma"/>
              </a:rPr>
              <a:t>f</a:t>
            </a:r>
            <a:r>
              <a:rPr sz="1389" spc="62" dirty="0">
                <a:solidFill>
                  <a:srgbClr val="2A2E3C"/>
                </a:solidFill>
                <a:latin typeface="Tahoma"/>
                <a:cs typeface="Tahoma"/>
              </a:rPr>
              <a:t>o</a:t>
            </a:r>
            <a:r>
              <a:rPr sz="1389" spc="10" dirty="0">
                <a:solidFill>
                  <a:srgbClr val="2A2E3C"/>
                </a:solidFill>
                <a:latin typeface="Tahoma"/>
                <a:cs typeface="Tahoma"/>
              </a:rPr>
              <a:t>r</a:t>
            </a:r>
            <a:r>
              <a:rPr sz="1389" spc="113" dirty="0">
                <a:solidFill>
                  <a:srgbClr val="2A2E3C"/>
                </a:solidFill>
                <a:latin typeface="Tahoma"/>
                <a:cs typeface="Tahoma"/>
              </a:rPr>
              <a:t>m</a:t>
            </a:r>
            <a:r>
              <a:rPr sz="1389" spc="10" dirty="0">
                <a:solidFill>
                  <a:srgbClr val="2A2E3C"/>
                </a:solidFill>
                <a:latin typeface="Tahoma"/>
                <a:cs typeface="Tahoma"/>
              </a:rPr>
              <a:t>a</a:t>
            </a:r>
            <a:r>
              <a:rPr sz="1389" spc="41" dirty="0">
                <a:solidFill>
                  <a:srgbClr val="2A2E3C"/>
                </a:solidFill>
                <a:latin typeface="Tahoma"/>
                <a:cs typeface="Tahoma"/>
              </a:rPr>
              <a:t>s</a:t>
            </a:r>
            <a:r>
              <a:rPr sz="1389" spc="36" dirty="0">
                <a:solidFill>
                  <a:srgbClr val="2A2E3C"/>
                </a:solidFill>
                <a:latin typeface="Tahoma"/>
                <a:cs typeface="Tahoma"/>
              </a:rPr>
              <a:t>i</a:t>
            </a:r>
            <a:r>
              <a:rPr sz="1389" spc="-31" dirty="0">
                <a:solidFill>
                  <a:srgbClr val="2A2E3C"/>
                </a:solidFill>
                <a:latin typeface="Tahoma"/>
                <a:cs typeface="Tahoma"/>
              </a:rPr>
              <a:t>k</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p</a:t>
            </a:r>
            <a:r>
              <a:rPr sz="1389" spc="5" dirty="0">
                <a:solidFill>
                  <a:srgbClr val="2A2E3C"/>
                </a:solidFill>
                <a:latin typeface="Tahoma"/>
                <a:cs typeface="Tahoma"/>
              </a:rPr>
              <a:t>e</a:t>
            </a:r>
            <a:r>
              <a:rPr sz="1389" spc="46" dirty="0">
                <a:solidFill>
                  <a:srgbClr val="2A2E3C"/>
                </a:solidFill>
                <a:latin typeface="Tahoma"/>
                <a:cs typeface="Tahoma"/>
              </a:rPr>
              <a:t>n</a:t>
            </a:r>
            <a:r>
              <a:rPr sz="1389" spc="10" dirty="0">
                <a:solidFill>
                  <a:srgbClr val="2A2E3C"/>
                </a:solidFill>
                <a:latin typeface="Tahoma"/>
                <a:cs typeface="Tahoma"/>
              </a:rPr>
              <a:t>a</a:t>
            </a:r>
            <a:r>
              <a:rPr sz="1389" spc="15" dirty="0">
                <a:solidFill>
                  <a:srgbClr val="2A2E3C"/>
                </a:solidFill>
                <a:latin typeface="Tahoma"/>
                <a:cs typeface="Tahoma"/>
              </a:rPr>
              <a:t>w</a:t>
            </a:r>
            <a:r>
              <a:rPr sz="1389" spc="10" dirty="0">
                <a:solidFill>
                  <a:srgbClr val="2A2E3C"/>
                </a:solidFill>
                <a:latin typeface="Tahoma"/>
                <a:cs typeface="Tahoma"/>
              </a:rPr>
              <a:t>ara</a:t>
            </a:r>
            <a:r>
              <a:rPr sz="1389" spc="46" dirty="0">
                <a:solidFill>
                  <a:srgbClr val="2A2E3C"/>
                </a:solidFill>
                <a:latin typeface="Tahoma"/>
                <a:cs typeface="Tahoma"/>
              </a:rPr>
              <a:t>n</a:t>
            </a:r>
            <a:r>
              <a:rPr sz="1389" spc="-62" dirty="0">
                <a:solidFill>
                  <a:srgbClr val="2A2E3C"/>
                </a:solidFill>
                <a:latin typeface="Tahoma"/>
                <a:cs typeface="Tahoma"/>
              </a:rPr>
              <a:t>,</a:t>
            </a:r>
            <a:r>
              <a:rPr sz="1389" spc="-82" dirty="0">
                <a:solidFill>
                  <a:srgbClr val="2A2E3C"/>
                </a:solidFill>
                <a:latin typeface="Tahoma"/>
                <a:cs typeface="Tahoma"/>
              </a:rPr>
              <a:t> </a:t>
            </a:r>
            <a:r>
              <a:rPr sz="1389" spc="46" dirty="0">
                <a:solidFill>
                  <a:srgbClr val="2A2E3C"/>
                </a:solidFill>
                <a:latin typeface="Tahoma"/>
                <a:cs typeface="Tahoma"/>
              </a:rPr>
              <a:t>p</a:t>
            </a:r>
            <a:r>
              <a:rPr sz="1389" spc="10" dirty="0">
                <a:solidFill>
                  <a:srgbClr val="2A2E3C"/>
                </a:solidFill>
                <a:latin typeface="Tahoma"/>
                <a:cs typeface="Tahoma"/>
              </a:rPr>
              <a:t>r</a:t>
            </a:r>
            <a:r>
              <a:rPr sz="1389" spc="62" dirty="0">
                <a:solidFill>
                  <a:srgbClr val="2A2E3C"/>
                </a:solidFill>
                <a:latin typeface="Tahoma"/>
                <a:cs typeface="Tahoma"/>
              </a:rPr>
              <a:t>o</a:t>
            </a:r>
            <a:r>
              <a:rPr sz="1389" spc="113" dirty="0">
                <a:solidFill>
                  <a:srgbClr val="2A2E3C"/>
                </a:solidFill>
                <a:latin typeface="Tahoma"/>
                <a:cs typeface="Tahoma"/>
              </a:rPr>
              <a:t>m</a:t>
            </a:r>
            <a:r>
              <a:rPr sz="1389" spc="62" dirty="0">
                <a:solidFill>
                  <a:srgbClr val="2A2E3C"/>
                </a:solidFill>
                <a:latin typeface="Tahoma"/>
                <a:cs typeface="Tahoma"/>
              </a:rPr>
              <a:t>o</a:t>
            </a:r>
            <a:r>
              <a:rPr sz="1389" spc="-67" dirty="0">
                <a:solidFill>
                  <a:srgbClr val="2A2E3C"/>
                </a:solidFill>
                <a:latin typeface="Tahoma"/>
                <a:cs typeface="Tahoma"/>
              </a:rPr>
              <a:t>,  </a:t>
            </a:r>
            <a:r>
              <a:rPr sz="1389" spc="10" dirty="0">
                <a:solidFill>
                  <a:srgbClr val="2A2E3C"/>
                </a:solidFill>
                <a:latin typeface="Tahoma"/>
                <a:cs typeface="Tahoma"/>
              </a:rPr>
              <a:t>a</a:t>
            </a:r>
            <a:r>
              <a:rPr sz="1389" spc="-36" dirty="0">
                <a:solidFill>
                  <a:srgbClr val="2A2E3C"/>
                </a:solidFill>
                <a:latin typeface="Tahoma"/>
                <a:cs typeface="Tahoma"/>
              </a:rPr>
              <a:t>t</a:t>
            </a:r>
            <a:r>
              <a:rPr sz="1389" spc="10" dirty="0">
                <a:solidFill>
                  <a:srgbClr val="2A2E3C"/>
                </a:solidFill>
                <a:latin typeface="Tahoma"/>
                <a:cs typeface="Tahoma"/>
              </a:rPr>
              <a:t>a</a:t>
            </a:r>
            <a:r>
              <a:rPr sz="1389" spc="77" dirty="0">
                <a:solidFill>
                  <a:srgbClr val="2A2E3C"/>
                </a:solidFill>
                <a:latin typeface="Tahoma"/>
                <a:cs typeface="Tahoma"/>
              </a:rPr>
              <a:t>u</a:t>
            </a:r>
            <a:r>
              <a:rPr sz="1389" spc="-108" dirty="0">
                <a:solidFill>
                  <a:srgbClr val="2A2E3C"/>
                </a:solidFill>
                <a:latin typeface="Tahoma"/>
                <a:cs typeface="Tahoma"/>
              </a:rPr>
              <a:t> </a:t>
            </a:r>
            <a:r>
              <a:rPr sz="1389" spc="-36" dirty="0">
                <a:solidFill>
                  <a:srgbClr val="2A2E3C"/>
                </a:solidFill>
                <a:latin typeface="Tahoma"/>
                <a:cs typeface="Tahoma"/>
              </a:rPr>
              <a:t>t</a:t>
            </a:r>
            <a:r>
              <a:rPr sz="1389" spc="10" dirty="0">
                <a:solidFill>
                  <a:srgbClr val="2A2E3C"/>
                </a:solidFill>
                <a:latin typeface="Tahoma"/>
                <a:cs typeface="Tahoma"/>
              </a:rPr>
              <a:t>a</a:t>
            </a:r>
            <a:r>
              <a:rPr sz="1389" spc="15" dirty="0">
                <a:solidFill>
                  <a:srgbClr val="2A2E3C"/>
                </a:solidFill>
                <a:latin typeface="Tahoma"/>
                <a:cs typeface="Tahoma"/>
              </a:rPr>
              <a:t>w</a:t>
            </a:r>
            <a:r>
              <a:rPr sz="1389" spc="10" dirty="0">
                <a:solidFill>
                  <a:srgbClr val="2A2E3C"/>
                </a:solidFill>
                <a:latin typeface="Tahoma"/>
                <a:cs typeface="Tahoma"/>
              </a:rPr>
              <a:t>ara</a:t>
            </a:r>
            <a:r>
              <a:rPr sz="1389" spc="77" dirty="0">
                <a:solidFill>
                  <a:srgbClr val="2A2E3C"/>
                </a:solidFill>
                <a:latin typeface="Tahoma"/>
                <a:cs typeface="Tahoma"/>
              </a:rPr>
              <a:t>n</a:t>
            </a:r>
            <a:r>
              <a:rPr sz="1389" spc="-108" dirty="0">
                <a:solidFill>
                  <a:srgbClr val="2A2E3C"/>
                </a:solidFill>
                <a:latin typeface="Tahoma"/>
                <a:cs typeface="Tahoma"/>
              </a:rPr>
              <a:t> </a:t>
            </a:r>
            <a:r>
              <a:rPr sz="1389" spc="-31" dirty="0">
                <a:solidFill>
                  <a:srgbClr val="2A2E3C"/>
                </a:solidFill>
                <a:latin typeface="Tahoma"/>
                <a:cs typeface="Tahoma"/>
              </a:rPr>
              <a:t>k</a:t>
            </a:r>
            <a:r>
              <a:rPr sz="1389" spc="46" dirty="0">
                <a:solidFill>
                  <a:srgbClr val="2A2E3C"/>
                </a:solidFill>
                <a:latin typeface="Tahoma"/>
                <a:cs typeface="Tahoma"/>
              </a:rPr>
              <a:t>hu</a:t>
            </a:r>
            <a:r>
              <a:rPr sz="1389" spc="41" dirty="0">
                <a:solidFill>
                  <a:srgbClr val="2A2E3C"/>
                </a:solidFill>
                <a:latin typeface="Tahoma"/>
                <a:cs typeface="Tahoma"/>
              </a:rPr>
              <a:t>s</a:t>
            </a:r>
            <a:r>
              <a:rPr sz="1389" spc="46" dirty="0">
                <a:solidFill>
                  <a:srgbClr val="2A2E3C"/>
                </a:solidFill>
                <a:latin typeface="Tahoma"/>
                <a:cs typeface="Tahoma"/>
              </a:rPr>
              <a:t>u</a:t>
            </a:r>
            <a:r>
              <a:rPr sz="1389" spc="41" dirty="0">
                <a:solidFill>
                  <a:srgbClr val="2A2E3C"/>
                </a:solidFill>
                <a:latin typeface="Tahoma"/>
                <a:cs typeface="Tahoma"/>
              </a:rPr>
              <a:t>s</a:t>
            </a:r>
            <a:r>
              <a:rPr sz="1389" spc="-72" dirty="0">
                <a:solidFill>
                  <a:srgbClr val="2A2E3C"/>
                </a:solidFill>
                <a:latin typeface="Tahoma"/>
                <a:cs typeface="Tahoma"/>
              </a:rPr>
              <a:t> </a:t>
            </a:r>
            <a:r>
              <a:rPr sz="1389" spc="36" dirty="0">
                <a:solidFill>
                  <a:srgbClr val="2A2E3C"/>
                </a:solidFill>
                <a:latin typeface="Tahoma"/>
                <a:cs typeface="Tahoma"/>
              </a:rPr>
              <a:t>l</a:t>
            </a:r>
            <a:r>
              <a:rPr sz="1389" spc="10" dirty="0">
                <a:solidFill>
                  <a:srgbClr val="2A2E3C"/>
                </a:solidFill>
                <a:latin typeface="Tahoma"/>
                <a:cs typeface="Tahoma"/>
              </a:rPr>
              <a:t>a</a:t>
            </a:r>
            <a:r>
              <a:rPr sz="1389" spc="36" dirty="0">
                <a:solidFill>
                  <a:srgbClr val="2A2E3C"/>
                </a:solidFill>
                <a:latin typeface="Tahoma"/>
                <a:cs typeface="Tahoma"/>
              </a:rPr>
              <a:t>i</a:t>
            </a:r>
            <a:r>
              <a:rPr sz="1389" spc="46" dirty="0">
                <a:solidFill>
                  <a:srgbClr val="2A2E3C"/>
                </a:solidFill>
                <a:latin typeface="Tahoma"/>
                <a:cs typeface="Tahoma"/>
              </a:rPr>
              <a:t>nn</a:t>
            </a:r>
            <a:r>
              <a:rPr sz="1389" spc="-31" dirty="0">
                <a:solidFill>
                  <a:srgbClr val="2A2E3C"/>
                </a:solidFill>
                <a:latin typeface="Tahoma"/>
                <a:cs typeface="Tahoma"/>
              </a:rPr>
              <a:t>y</a:t>
            </a:r>
            <a:r>
              <a:rPr sz="1389" spc="41" dirty="0">
                <a:solidFill>
                  <a:srgbClr val="2A2E3C"/>
                </a:solidFill>
                <a:latin typeface="Tahoma"/>
                <a:cs typeface="Tahoma"/>
              </a:rPr>
              <a:t>a</a:t>
            </a:r>
            <a:r>
              <a:rPr sz="1389" spc="-108" dirty="0">
                <a:solidFill>
                  <a:srgbClr val="2A2E3C"/>
                </a:solidFill>
                <a:latin typeface="Tahoma"/>
                <a:cs typeface="Tahoma"/>
              </a:rPr>
              <a:t> </a:t>
            </a:r>
            <a:r>
              <a:rPr sz="1389" spc="-31" dirty="0">
                <a:solidFill>
                  <a:srgbClr val="2A2E3C"/>
                </a:solidFill>
                <a:latin typeface="Tahoma"/>
                <a:cs typeface="Tahoma"/>
              </a:rPr>
              <a:t>k</a:t>
            </a:r>
            <a:r>
              <a:rPr sz="1389" spc="5" dirty="0">
                <a:solidFill>
                  <a:srgbClr val="2A2E3C"/>
                </a:solidFill>
                <a:latin typeface="Tahoma"/>
                <a:cs typeface="Tahoma"/>
              </a:rPr>
              <a:t>e</a:t>
            </a:r>
            <a:r>
              <a:rPr sz="1389" spc="46" dirty="0">
                <a:solidFill>
                  <a:srgbClr val="2A2E3C"/>
                </a:solidFill>
                <a:latin typeface="Tahoma"/>
                <a:cs typeface="Tahoma"/>
              </a:rPr>
              <a:t>p</a:t>
            </a:r>
            <a:r>
              <a:rPr sz="1389" spc="10" dirty="0">
                <a:solidFill>
                  <a:srgbClr val="2A2E3C"/>
                </a:solidFill>
                <a:latin typeface="Tahoma"/>
                <a:cs typeface="Tahoma"/>
              </a:rPr>
              <a:t>a</a:t>
            </a:r>
            <a:r>
              <a:rPr sz="1389" spc="46" dirty="0">
                <a:solidFill>
                  <a:srgbClr val="2A2E3C"/>
                </a:solidFill>
                <a:latin typeface="Tahoma"/>
                <a:cs typeface="Tahoma"/>
              </a:rPr>
              <a:t>d</a:t>
            </a:r>
            <a:r>
              <a:rPr sz="1389" spc="41" dirty="0">
                <a:solidFill>
                  <a:srgbClr val="2A2E3C"/>
                </a:solidFill>
                <a:latin typeface="Tahoma"/>
                <a:cs typeface="Tahoma"/>
              </a:rPr>
              <a:t>a</a:t>
            </a:r>
            <a:endParaRPr sz="1389">
              <a:latin typeface="Tahoma"/>
              <a:cs typeface="Tahoma"/>
            </a:endParaRPr>
          </a:p>
          <a:p>
            <a:pPr marR="7838" algn="r">
              <a:spcBef>
                <a:spcPts val="571"/>
              </a:spcBef>
            </a:pPr>
            <a:r>
              <a:rPr sz="1389" spc="46" dirty="0">
                <a:solidFill>
                  <a:srgbClr val="2A2E3C"/>
                </a:solidFill>
                <a:latin typeface="Tahoma"/>
                <a:cs typeface="Tahoma"/>
              </a:rPr>
              <a:t>p</a:t>
            </a:r>
            <a:r>
              <a:rPr sz="1389" spc="5" dirty="0">
                <a:solidFill>
                  <a:srgbClr val="2A2E3C"/>
                </a:solidFill>
                <a:latin typeface="Tahoma"/>
                <a:cs typeface="Tahoma"/>
              </a:rPr>
              <a:t>e</a:t>
            </a:r>
            <a:r>
              <a:rPr sz="1389" spc="36" dirty="0">
                <a:solidFill>
                  <a:srgbClr val="2A2E3C"/>
                </a:solidFill>
                <a:latin typeface="Tahoma"/>
                <a:cs typeface="Tahoma"/>
              </a:rPr>
              <a:t>l</a:t>
            </a:r>
            <a:r>
              <a:rPr sz="1389" spc="10" dirty="0">
                <a:solidFill>
                  <a:srgbClr val="2A2E3C"/>
                </a:solidFill>
                <a:latin typeface="Tahoma"/>
                <a:cs typeface="Tahoma"/>
              </a:rPr>
              <a:t>a</a:t>
            </a:r>
            <a:r>
              <a:rPr sz="1389" spc="46" dirty="0">
                <a:solidFill>
                  <a:srgbClr val="2A2E3C"/>
                </a:solidFill>
                <a:latin typeface="Tahoma"/>
                <a:cs typeface="Tahoma"/>
              </a:rPr>
              <a:t>n</a:t>
            </a:r>
            <a:r>
              <a:rPr sz="1389" spc="-26" dirty="0">
                <a:solidFill>
                  <a:srgbClr val="2A2E3C"/>
                </a:solidFill>
                <a:latin typeface="Tahoma"/>
                <a:cs typeface="Tahoma"/>
              </a:rPr>
              <a:t>gg</a:t>
            </a:r>
            <a:r>
              <a:rPr sz="1389" spc="10" dirty="0">
                <a:solidFill>
                  <a:srgbClr val="2A2E3C"/>
                </a:solidFill>
                <a:latin typeface="Tahoma"/>
                <a:cs typeface="Tahoma"/>
              </a:rPr>
              <a:t>a</a:t>
            </a:r>
            <a:r>
              <a:rPr sz="1389" spc="77" dirty="0">
                <a:solidFill>
                  <a:srgbClr val="2A2E3C"/>
                </a:solidFill>
                <a:latin typeface="Tahoma"/>
                <a:cs typeface="Tahoma"/>
              </a:rPr>
              <a:t>n</a:t>
            </a:r>
            <a:r>
              <a:rPr sz="1389" spc="-108" dirty="0">
                <a:solidFill>
                  <a:srgbClr val="2A2E3C"/>
                </a:solidFill>
                <a:latin typeface="Tahoma"/>
                <a:cs typeface="Tahoma"/>
              </a:rPr>
              <a:t> </a:t>
            </a:r>
            <a:r>
              <a:rPr sz="1389" spc="46" dirty="0">
                <a:solidFill>
                  <a:srgbClr val="2A2E3C"/>
                </a:solidFill>
                <a:latin typeface="Tahoma"/>
                <a:cs typeface="Tahoma"/>
              </a:rPr>
              <a:t>p</a:t>
            </a:r>
            <a:r>
              <a:rPr sz="1389" spc="62" dirty="0">
                <a:solidFill>
                  <a:srgbClr val="2A2E3C"/>
                </a:solidFill>
                <a:latin typeface="Tahoma"/>
                <a:cs typeface="Tahoma"/>
              </a:rPr>
              <a:t>o</a:t>
            </a:r>
            <a:r>
              <a:rPr sz="1389" spc="-36" dirty="0">
                <a:solidFill>
                  <a:srgbClr val="2A2E3C"/>
                </a:solidFill>
                <a:latin typeface="Tahoma"/>
                <a:cs typeface="Tahoma"/>
              </a:rPr>
              <a:t>t</a:t>
            </a:r>
            <a:r>
              <a:rPr sz="1389" spc="5" dirty="0">
                <a:solidFill>
                  <a:srgbClr val="2A2E3C"/>
                </a:solidFill>
                <a:latin typeface="Tahoma"/>
                <a:cs typeface="Tahoma"/>
              </a:rPr>
              <a:t>e</a:t>
            </a:r>
            <a:r>
              <a:rPr sz="1389" spc="46" dirty="0">
                <a:solidFill>
                  <a:srgbClr val="2A2E3C"/>
                </a:solidFill>
                <a:latin typeface="Tahoma"/>
                <a:cs typeface="Tahoma"/>
              </a:rPr>
              <a:t>n</a:t>
            </a:r>
            <a:r>
              <a:rPr sz="1389" spc="41" dirty="0">
                <a:solidFill>
                  <a:srgbClr val="2A2E3C"/>
                </a:solidFill>
                <a:latin typeface="Tahoma"/>
                <a:cs typeface="Tahoma"/>
              </a:rPr>
              <a:t>s</a:t>
            </a:r>
            <a:r>
              <a:rPr sz="1389" spc="36" dirty="0">
                <a:solidFill>
                  <a:srgbClr val="2A2E3C"/>
                </a:solidFill>
                <a:latin typeface="Tahoma"/>
                <a:cs typeface="Tahoma"/>
              </a:rPr>
              <a:t>i</a:t>
            </a:r>
            <a:r>
              <a:rPr sz="1389" spc="10" dirty="0">
                <a:solidFill>
                  <a:srgbClr val="2A2E3C"/>
                </a:solidFill>
                <a:latin typeface="Tahoma"/>
                <a:cs typeface="Tahoma"/>
              </a:rPr>
              <a:t>a</a:t>
            </a:r>
            <a:r>
              <a:rPr sz="1389" spc="36" dirty="0">
                <a:solidFill>
                  <a:srgbClr val="2A2E3C"/>
                </a:solidFill>
                <a:latin typeface="Tahoma"/>
                <a:cs typeface="Tahoma"/>
              </a:rPr>
              <a:t>l</a:t>
            </a:r>
            <a:r>
              <a:rPr sz="1389" spc="-57" dirty="0">
                <a:solidFill>
                  <a:srgbClr val="2A2E3C"/>
                </a:solidFill>
                <a:latin typeface="Tahoma"/>
                <a:cs typeface="Tahoma"/>
              </a:rPr>
              <a:t>.</a:t>
            </a:r>
            <a:endParaRPr sz="1389">
              <a:latin typeface="Tahoma"/>
              <a:cs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3858" y="555171"/>
            <a:ext cx="6093170" cy="1072079"/>
          </a:xfrm>
          <a:prstGeom prst="rect">
            <a:avLst/>
          </a:prstGeom>
        </p:spPr>
        <p:txBody>
          <a:bodyPr vert="horz" wrap="square" lIns="0" tIns="6531" rIns="0" bIns="0" rtlCol="0">
            <a:spAutoFit/>
          </a:bodyPr>
          <a:lstStyle/>
          <a:p>
            <a:pPr marL="13063" marR="5225">
              <a:lnSpc>
                <a:spcPts val="4320"/>
              </a:lnSpc>
              <a:spcBef>
                <a:spcPts val="51"/>
              </a:spcBef>
            </a:pPr>
            <a:r>
              <a:rPr spc="-57" dirty="0"/>
              <a:t>P</a:t>
            </a:r>
            <a:r>
              <a:rPr spc="139" dirty="0"/>
              <a:t>e</a:t>
            </a:r>
            <a:r>
              <a:rPr spc="206" dirty="0"/>
              <a:t>n</a:t>
            </a:r>
            <a:r>
              <a:rPr spc="41" dirty="0"/>
              <a:t>g</a:t>
            </a:r>
            <a:r>
              <a:rPr spc="139" dirty="0"/>
              <a:t>e</a:t>
            </a:r>
            <a:r>
              <a:rPr spc="-41" dirty="0"/>
              <a:t>l</a:t>
            </a:r>
            <a:r>
              <a:rPr spc="67" dirty="0"/>
              <a:t>o</a:t>
            </a:r>
            <a:r>
              <a:rPr spc="-41" dirty="0"/>
              <a:t>l</a:t>
            </a:r>
            <a:r>
              <a:rPr spc="134" dirty="0"/>
              <a:t>aa</a:t>
            </a:r>
            <a:r>
              <a:rPr spc="288" dirty="0"/>
              <a:t>n</a:t>
            </a:r>
            <a:r>
              <a:rPr spc="-252" dirty="0"/>
              <a:t> </a:t>
            </a:r>
            <a:r>
              <a:rPr spc="62" dirty="0"/>
              <a:t>d</a:t>
            </a:r>
            <a:r>
              <a:rPr spc="134" dirty="0"/>
              <a:t>a</a:t>
            </a:r>
            <a:r>
              <a:rPr spc="288" dirty="0"/>
              <a:t>n</a:t>
            </a:r>
            <a:r>
              <a:rPr spc="-252" dirty="0"/>
              <a:t> </a:t>
            </a:r>
            <a:r>
              <a:rPr spc="-57" dirty="0"/>
              <a:t>P</a:t>
            </a:r>
            <a:r>
              <a:rPr spc="139" dirty="0"/>
              <a:t>e</a:t>
            </a:r>
            <a:r>
              <a:rPr spc="339" dirty="0"/>
              <a:t>m</a:t>
            </a:r>
            <a:r>
              <a:rPr spc="139" dirty="0"/>
              <a:t>e</a:t>
            </a:r>
            <a:r>
              <a:rPr spc="-41" dirty="0"/>
              <a:t>l</a:t>
            </a:r>
            <a:r>
              <a:rPr spc="10" dirty="0"/>
              <a:t>i</a:t>
            </a:r>
            <a:r>
              <a:rPr spc="149" dirty="0"/>
              <a:t>h</a:t>
            </a:r>
            <a:r>
              <a:rPr spc="134" dirty="0"/>
              <a:t>a</a:t>
            </a:r>
            <a:r>
              <a:rPr spc="-67" dirty="0"/>
              <a:t>r</a:t>
            </a:r>
            <a:r>
              <a:rPr spc="134" dirty="0"/>
              <a:t>aa</a:t>
            </a:r>
            <a:r>
              <a:rPr spc="170" dirty="0"/>
              <a:t>n  </a:t>
            </a:r>
            <a:r>
              <a:rPr spc="10" dirty="0"/>
              <a:t>I</a:t>
            </a:r>
            <a:r>
              <a:rPr spc="206" dirty="0"/>
              <a:t>n</a:t>
            </a:r>
            <a:r>
              <a:rPr spc="82" dirty="0"/>
              <a:t>f</a:t>
            </a:r>
            <a:r>
              <a:rPr spc="-67" dirty="0"/>
              <a:t>r</a:t>
            </a:r>
            <a:r>
              <a:rPr spc="134" dirty="0"/>
              <a:t>a</a:t>
            </a:r>
            <a:r>
              <a:rPr spc="108" dirty="0"/>
              <a:t>s</a:t>
            </a:r>
            <a:r>
              <a:rPr spc="36" dirty="0"/>
              <a:t>t</a:t>
            </a:r>
            <a:r>
              <a:rPr spc="10" dirty="0"/>
              <a:t>r</a:t>
            </a:r>
            <a:r>
              <a:rPr spc="149" dirty="0"/>
              <a:t>u</a:t>
            </a:r>
            <a:r>
              <a:rPr spc="10" dirty="0"/>
              <a:t>k</a:t>
            </a:r>
            <a:r>
              <a:rPr spc="36" dirty="0"/>
              <a:t>t</a:t>
            </a:r>
            <a:r>
              <a:rPr spc="149" dirty="0"/>
              <a:t>u</a:t>
            </a:r>
            <a:r>
              <a:rPr spc="139" dirty="0"/>
              <a:t>r</a:t>
            </a:r>
            <a:r>
              <a:rPr spc="-298" dirty="0"/>
              <a:t> </a:t>
            </a:r>
            <a:r>
              <a:rPr spc="62" dirty="0"/>
              <a:t>d</a:t>
            </a:r>
            <a:r>
              <a:rPr spc="139" dirty="0"/>
              <a:t>e</a:t>
            </a:r>
            <a:r>
              <a:rPr spc="206" dirty="0"/>
              <a:t>n</a:t>
            </a:r>
            <a:r>
              <a:rPr spc="41" dirty="0"/>
              <a:t>g</a:t>
            </a:r>
            <a:r>
              <a:rPr spc="134" dirty="0"/>
              <a:t>a</a:t>
            </a:r>
            <a:r>
              <a:rPr spc="288" dirty="0"/>
              <a:t>n</a:t>
            </a:r>
            <a:r>
              <a:rPr spc="-252" dirty="0"/>
              <a:t> </a:t>
            </a:r>
            <a:r>
              <a:rPr spc="10" dirty="0"/>
              <a:t>I</a:t>
            </a:r>
            <a:r>
              <a:rPr spc="113" dirty="0"/>
              <a:t>C</a:t>
            </a:r>
            <a:r>
              <a:rPr spc="15" dirty="0"/>
              <a:t>T</a:t>
            </a:r>
          </a:p>
        </p:txBody>
      </p:sp>
      <p:pic>
        <p:nvPicPr>
          <p:cNvPr id="3" name="object 3"/>
          <p:cNvPicPr/>
          <p:nvPr/>
        </p:nvPicPr>
        <p:blipFill>
          <a:blip r:embed="rId2" cstate="print"/>
          <a:stretch>
            <a:fillRect/>
          </a:stretch>
        </p:blipFill>
        <p:spPr>
          <a:xfrm>
            <a:off x="3131820" y="2037805"/>
            <a:ext cx="2615836" cy="1616528"/>
          </a:xfrm>
          <a:prstGeom prst="rect">
            <a:avLst/>
          </a:prstGeom>
        </p:spPr>
      </p:pic>
      <p:sp>
        <p:nvSpPr>
          <p:cNvPr id="4" name="object 4"/>
          <p:cNvSpPr txBox="1"/>
          <p:nvPr/>
        </p:nvSpPr>
        <p:spPr>
          <a:xfrm>
            <a:off x="2481943" y="3851909"/>
            <a:ext cx="3257549" cy="3457595"/>
          </a:xfrm>
          <a:prstGeom prst="rect">
            <a:avLst/>
          </a:prstGeom>
        </p:spPr>
        <p:txBody>
          <a:bodyPr vert="horz" wrap="square" lIns="0" tIns="17635" rIns="0" bIns="0" rtlCol="0">
            <a:spAutoFit/>
          </a:bodyPr>
          <a:lstStyle/>
          <a:p>
            <a:pPr marL="13063">
              <a:spcBef>
                <a:spcPts val="139"/>
              </a:spcBef>
            </a:pPr>
            <a:r>
              <a:rPr sz="2400" spc="62" dirty="0">
                <a:solidFill>
                  <a:srgbClr val="2B3F41"/>
                </a:solidFill>
                <a:latin typeface="Cambria"/>
                <a:cs typeface="Cambria"/>
              </a:rPr>
              <a:t>P</a:t>
            </a:r>
            <a:r>
              <a:rPr sz="2400" spc="41" dirty="0">
                <a:solidFill>
                  <a:srgbClr val="2B3F41"/>
                </a:solidFill>
                <a:latin typeface="Cambria"/>
                <a:cs typeface="Cambria"/>
              </a:rPr>
              <a:t>e</a:t>
            </a:r>
            <a:r>
              <a:rPr sz="2400" spc="149" dirty="0">
                <a:solidFill>
                  <a:srgbClr val="2B3F41"/>
                </a:solidFill>
                <a:latin typeface="Cambria"/>
                <a:cs typeface="Cambria"/>
              </a:rPr>
              <a:t>m</a:t>
            </a:r>
            <a:r>
              <a:rPr sz="2400" spc="41" dirty="0">
                <a:solidFill>
                  <a:srgbClr val="2B3F41"/>
                </a:solidFill>
                <a:latin typeface="Cambria"/>
                <a:cs typeface="Cambria"/>
              </a:rPr>
              <a:t>e</a:t>
            </a:r>
            <a:r>
              <a:rPr sz="2400" spc="21" dirty="0">
                <a:solidFill>
                  <a:srgbClr val="2B3F41"/>
                </a:solidFill>
                <a:latin typeface="Cambria"/>
                <a:cs typeface="Cambria"/>
              </a:rPr>
              <a:t>l</a:t>
            </a:r>
            <a:r>
              <a:rPr sz="2400" spc="10" dirty="0">
                <a:solidFill>
                  <a:srgbClr val="2B3F41"/>
                </a:solidFill>
                <a:latin typeface="Cambria"/>
                <a:cs typeface="Cambria"/>
              </a:rPr>
              <a:t>i</a:t>
            </a:r>
            <a:r>
              <a:rPr sz="2400" spc="87" dirty="0">
                <a:solidFill>
                  <a:srgbClr val="2B3F41"/>
                </a:solidFill>
                <a:latin typeface="Cambria"/>
                <a:cs typeface="Cambria"/>
              </a:rPr>
              <a:t>h</a:t>
            </a:r>
            <a:r>
              <a:rPr sz="2400" spc="36" dirty="0">
                <a:solidFill>
                  <a:srgbClr val="2B3F41"/>
                </a:solidFill>
                <a:latin typeface="Cambria"/>
                <a:cs typeface="Cambria"/>
              </a:rPr>
              <a:t>a</a:t>
            </a:r>
            <a:r>
              <a:rPr sz="2400" spc="-67" dirty="0">
                <a:solidFill>
                  <a:srgbClr val="2B3F41"/>
                </a:solidFill>
                <a:latin typeface="Cambria"/>
                <a:cs typeface="Cambria"/>
              </a:rPr>
              <a:t>r</a:t>
            </a:r>
            <a:r>
              <a:rPr sz="2400" spc="36" dirty="0">
                <a:solidFill>
                  <a:srgbClr val="2B3F41"/>
                </a:solidFill>
                <a:latin typeface="Cambria"/>
                <a:cs typeface="Cambria"/>
              </a:rPr>
              <a:t>aa</a:t>
            </a:r>
            <a:r>
              <a:rPr sz="2400" spc="154" dirty="0">
                <a:solidFill>
                  <a:srgbClr val="2B3F41"/>
                </a:solidFill>
                <a:latin typeface="Cambria"/>
                <a:cs typeface="Cambria"/>
              </a:rPr>
              <a:t>n</a:t>
            </a:r>
            <a:r>
              <a:rPr sz="2400" spc="-195" dirty="0">
                <a:solidFill>
                  <a:srgbClr val="2B3F41"/>
                </a:solidFill>
                <a:latin typeface="Cambria"/>
                <a:cs typeface="Cambria"/>
              </a:rPr>
              <a:t> </a:t>
            </a:r>
            <a:r>
              <a:rPr sz="2400" spc="36" dirty="0">
                <a:solidFill>
                  <a:srgbClr val="2B3F41"/>
                </a:solidFill>
                <a:latin typeface="Cambria"/>
                <a:cs typeface="Cambria"/>
              </a:rPr>
              <a:t>Ja</a:t>
            </a:r>
            <a:r>
              <a:rPr sz="2400" spc="21" dirty="0">
                <a:solidFill>
                  <a:srgbClr val="2B3F41"/>
                </a:solidFill>
                <a:latin typeface="Cambria"/>
                <a:cs typeface="Cambria"/>
              </a:rPr>
              <a:t>l</a:t>
            </a:r>
            <a:r>
              <a:rPr sz="2400" spc="36" dirty="0">
                <a:solidFill>
                  <a:srgbClr val="2B3F41"/>
                </a:solidFill>
                <a:latin typeface="Cambria"/>
                <a:cs typeface="Cambria"/>
              </a:rPr>
              <a:t>a</a:t>
            </a:r>
            <a:r>
              <a:rPr sz="2400" spc="154" dirty="0">
                <a:solidFill>
                  <a:srgbClr val="2B3F41"/>
                </a:solidFill>
                <a:latin typeface="Cambria"/>
                <a:cs typeface="Cambria"/>
              </a:rPr>
              <a:t>n</a:t>
            </a:r>
            <a:r>
              <a:rPr sz="2400" spc="-195" dirty="0">
                <a:solidFill>
                  <a:srgbClr val="2B3F41"/>
                </a:solidFill>
                <a:latin typeface="Cambria"/>
                <a:cs typeface="Cambria"/>
              </a:rPr>
              <a:t> </a:t>
            </a:r>
            <a:r>
              <a:rPr sz="2400" spc="46" dirty="0">
                <a:solidFill>
                  <a:srgbClr val="2B3F41"/>
                </a:solidFill>
                <a:latin typeface="Cambria"/>
                <a:cs typeface="Cambria"/>
              </a:rPr>
              <a:t>R</a:t>
            </a:r>
            <a:r>
              <a:rPr sz="2400" spc="-41" dirty="0">
                <a:solidFill>
                  <a:srgbClr val="2B3F41"/>
                </a:solidFill>
                <a:latin typeface="Cambria"/>
                <a:cs typeface="Cambria"/>
              </a:rPr>
              <a:t>a</a:t>
            </a:r>
            <a:r>
              <a:rPr sz="2400" spc="15" dirty="0">
                <a:solidFill>
                  <a:srgbClr val="2B3F41"/>
                </a:solidFill>
                <a:latin typeface="Cambria"/>
                <a:cs typeface="Cambria"/>
              </a:rPr>
              <a:t>y</a:t>
            </a:r>
            <a:r>
              <a:rPr sz="2400" spc="123" dirty="0">
                <a:solidFill>
                  <a:srgbClr val="2B3F41"/>
                </a:solidFill>
                <a:latin typeface="Cambria"/>
                <a:cs typeface="Cambria"/>
              </a:rPr>
              <a:t>a</a:t>
            </a:r>
            <a:endParaRPr sz="2400" dirty="0">
              <a:latin typeface="Cambria"/>
              <a:cs typeface="Cambria"/>
            </a:endParaRPr>
          </a:p>
          <a:p>
            <a:pPr marL="13063" marR="5225">
              <a:lnSpc>
                <a:spcPct val="133300"/>
              </a:lnSpc>
              <a:spcBef>
                <a:spcPts val="1265"/>
              </a:spcBef>
            </a:pPr>
            <a:r>
              <a:rPr spc="51" dirty="0">
                <a:solidFill>
                  <a:srgbClr val="2A2E3C"/>
                </a:solidFill>
                <a:latin typeface="Tahoma"/>
                <a:cs typeface="Tahoma"/>
              </a:rPr>
              <a:t>P</a:t>
            </a:r>
            <a:r>
              <a:rPr spc="5" dirty="0">
                <a:solidFill>
                  <a:srgbClr val="2A2E3C"/>
                </a:solidFill>
                <a:latin typeface="Tahoma"/>
                <a:cs typeface="Tahoma"/>
              </a:rPr>
              <a:t>e</a:t>
            </a:r>
            <a:r>
              <a:rPr spc="113" dirty="0">
                <a:solidFill>
                  <a:srgbClr val="2A2E3C"/>
                </a:solidFill>
                <a:latin typeface="Tahoma"/>
                <a:cs typeface="Tahoma"/>
              </a:rPr>
              <a:t>m</a:t>
            </a:r>
            <a:r>
              <a:rPr spc="5" dirty="0">
                <a:solidFill>
                  <a:srgbClr val="2A2E3C"/>
                </a:solidFill>
                <a:latin typeface="Tahoma"/>
                <a:cs typeface="Tahoma"/>
              </a:rPr>
              <a:t>e</a:t>
            </a:r>
            <a:r>
              <a:rPr spc="36" dirty="0">
                <a:solidFill>
                  <a:srgbClr val="2A2E3C"/>
                </a:solidFill>
                <a:latin typeface="Tahoma"/>
                <a:cs typeface="Tahoma"/>
              </a:rPr>
              <a:t>li</a:t>
            </a:r>
            <a:r>
              <a:rPr spc="46" dirty="0">
                <a:solidFill>
                  <a:srgbClr val="2A2E3C"/>
                </a:solidFill>
                <a:latin typeface="Tahoma"/>
                <a:cs typeface="Tahoma"/>
              </a:rPr>
              <a:t>h</a:t>
            </a:r>
            <a:r>
              <a:rPr spc="10" dirty="0">
                <a:solidFill>
                  <a:srgbClr val="2A2E3C"/>
                </a:solidFill>
                <a:latin typeface="Tahoma"/>
                <a:cs typeface="Tahoma"/>
              </a:rPr>
              <a:t>araa</a:t>
            </a:r>
            <a:r>
              <a:rPr spc="77" dirty="0">
                <a:solidFill>
                  <a:srgbClr val="2A2E3C"/>
                </a:solidFill>
                <a:latin typeface="Tahoma"/>
                <a:cs typeface="Tahoma"/>
              </a:rPr>
              <a:t>n</a:t>
            </a:r>
            <a:r>
              <a:rPr spc="-108" dirty="0">
                <a:solidFill>
                  <a:srgbClr val="2A2E3C"/>
                </a:solidFill>
                <a:latin typeface="Tahoma"/>
                <a:cs typeface="Tahoma"/>
              </a:rPr>
              <a:t> </a:t>
            </a:r>
            <a:r>
              <a:rPr spc="-36" dirty="0">
                <a:solidFill>
                  <a:srgbClr val="2A2E3C"/>
                </a:solidFill>
                <a:latin typeface="Tahoma"/>
                <a:cs typeface="Tahoma"/>
              </a:rPr>
              <a:t>j</a:t>
            </a:r>
            <a:r>
              <a:rPr spc="10" dirty="0">
                <a:solidFill>
                  <a:srgbClr val="2A2E3C"/>
                </a:solidFill>
                <a:latin typeface="Tahoma"/>
                <a:cs typeface="Tahoma"/>
              </a:rPr>
              <a:t>a</a:t>
            </a:r>
            <a:r>
              <a:rPr spc="36" dirty="0">
                <a:solidFill>
                  <a:srgbClr val="2A2E3C"/>
                </a:solidFill>
                <a:latin typeface="Tahoma"/>
                <a:cs typeface="Tahoma"/>
              </a:rPr>
              <a:t>l</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10" dirty="0">
                <a:solidFill>
                  <a:srgbClr val="2A2E3C"/>
                </a:solidFill>
                <a:latin typeface="Tahoma"/>
                <a:cs typeface="Tahoma"/>
              </a:rPr>
              <a:t>ra</a:t>
            </a:r>
            <a:r>
              <a:rPr spc="-31" dirty="0">
                <a:solidFill>
                  <a:srgbClr val="2A2E3C"/>
                </a:solidFill>
                <a:latin typeface="Tahoma"/>
                <a:cs typeface="Tahoma"/>
              </a:rPr>
              <a:t>y</a:t>
            </a:r>
            <a:r>
              <a:rPr spc="41" dirty="0">
                <a:solidFill>
                  <a:srgbClr val="2A2E3C"/>
                </a:solidFill>
                <a:latin typeface="Tahoma"/>
                <a:cs typeface="Tahoma"/>
              </a:rPr>
              <a:t>a</a:t>
            </a:r>
            <a:r>
              <a:rPr spc="-108" dirty="0">
                <a:solidFill>
                  <a:srgbClr val="2A2E3C"/>
                </a:solidFill>
                <a:latin typeface="Tahoma"/>
                <a:cs typeface="Tahoma"/>
              </a:rPr>
              <a:t> </a:t>
            </a:r>
            <a:r>
              <a:rPr spc="46" dirty="0">
                <a:solidFill>
                  <a:srgbClr val="2A2E3C"/>
                </a:solidFill>
                <a:latin typeface="Tahoma"/>
                <a:cs typeface="Tahoma"/>
              </a:rPr>
              <a:t>d</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a:t>
            </a:r>
            <a:r>
              <a:rPr spc="10" dirty="0">
                <a:solidFill>
                  <a:srgbClr val="2A2E3C"/>
                </a:solidFill>
                <a:latin typeface="Tahoma"/>
                <a:cs typeface="Tahoma"/>
              </a:rPr>
              <a:t>a</a:t>
            </a:r>
            <a:r>
              <a:rPr spc="51" dirty="0">
                <a:solidFill>
                  <a:srgbClr val="2A2E3C"/>
                </a:solidFill>
                <a:latin typeface="Tahoma"/>
                <a:cs typeface="Tahoma"/>
              </a:rPr>
              <a:t>n  </a:t>
            </a:r>
            <a:r>
              <a:rPr spc="113" dirty="0">
                <a:solidFill>
                  <a:srgbClr val="2A2E3C"/>
                </a:solidFill>
                <a:latin typeface="Tahoma"/>
                <a:cs typeface="Tahoma"/>
              </a:rPr>
              <a:t>m</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gg</a:t>
            </a:r>
            <a:r>
              <a:rPr spc="46" dirty="0">
                <a:solidFill>
                  <a:srgbClr val="2A2E3C"/>
                </a:solidFill>
                <a:latin typeface="Tahoma"/>
                <a:cs typeface="Tahoma"/>
              </a:rPr>
              <a:t>un</a:t>
            </a:r>
            <a:r>
              <a:rPr spc="10" dirty="0">
                <a:solidFill>
                  <a:srgbClr val="2A2E3C"/>
                </a:solidFill>
                <a:latin typeface="Tahoma"/>
                <a:cs typeface="Tahoma"/>
              </a:rPr>
              <a:t>a</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36" dirty="0">
                <a:solidFill>
                  <a:srgbClr val="2A2E3C"/>
                </a:solidFill>
                <a:latin typeface="Tahoma"/>
                <a:cs typeface="Tahoma"/>
              </a:rPr>
              <a:t>t</a:t>
            </a:r>
            <a:r>
              <a:rPr spc="5" dirty="0">
                <a:solidFill>
                  <a:srgbClr val="2A2E3C"/>
                </a:solidFill>
                <a:latin typeface="Tahoma"/>
                <a:cs typeface="Tahoma"/>
              </a:rPr>
              <a:t>e</a:t>
            </a:r>
            <a:r>
              <a:rPr spc="-31" dirty="0">
                <a:solidFill>
                  <a:srgbClr val="2A2E3C"/>
                </a:solidFill>
                <a:latin typeface="Tahoma"/>
                <a:cs typeface="Tahoma"/>
              </a:rPr>
              <a:t>k</a:t>
            </a:r>
            <a:r>
              <a:rPr spc="46" dirty="0">
                <a:solidFill>
                  <a:srgbClr val="2A2E3C"/>
                </a:solidFill>
                <a:latin typeface="Tahoma"/>
                <a:cs typeface="Tahoma"/>
              </a:rPr>
              <a:t>n</a:t>
            </a:r>
            <a:r>
              <a:rPr spc="62" dirty="0">
                <a:solidFill>
                  <a:srgbClr val="2A2E3C"/>
                </a:solidFill>
                <a:latin typeface="Tahoma"/>
                <a:cs typeface="Tahoma"/>
              </a:rPr>
              <a:t>o</a:t>
            </a:r>
            <a:r>
              <a:rPr spc="36" dirty="0">
                <a:solidFill>
                  <a:srgbClr val="2A2E3C"/>
                </a:solidFill>
                <a:latin typeface="Tahoma"/>
                <a:cs typeface="Tahoma"/>
              </a:rPr>
              <a:t>l</a:t>
            </a:r>
            <a:r>
              <a:rPr spc="62" dirty="0">
                <a:solidFill>
                  <a:srgbClr val="2A2E3C"/>
                </a:solidFill>
                <a:latin typeface="Tahoma"/>
                <a:cs typeface="Tahoma"/>
              </a:rPr>
              <a:t>o</a:t>
            </a:r>
            <a:r>
              <a:rPr spc="-26" dirty="0">
                <a:solidFill>
                  <a:srgbClr val="2A2E3C"/>
                </a:solidFill>
                <a:latin typeface="Tahoma"/>
                <a:cs typeface="Tahoma"/>
              </a:rPr>
              <a:t>g</a:t>
            </a:r>
            <a:r>
              <a:rPr spc="31" dirty="0">
                <a:solidFill>
                  <a:srgbClr val="2A2E3C"/>
                </a:solidFill>
                <a:latin typeface="Tahoma"/>
                <a:cs typeface="Tahoma"/>
              </a:rPr>
              <a:t>i</a:t>
            </a:r>
            <a:r>
              <a:rPr spc="-72" dirty="0">
                <a:solidFill>
                  <a:srgbClr val="2A2E3C"/>
                </a:solidFill>
                <a:latin typeface="Tahoma"/>
                <a:cs typeface="Tahoma"/>
              </a:rPr>
              <a:t> </a:t>
            </a:r>
            <a:r>
              <a:rPr spc="113" dirty="0">
                <a:solidFill>
                  <a:srgbClr val="2A2E3C"/>
                </a:solidFill>
                <a:latin typeface="Tahoma"/>
                <a:cs typeface="Tahoma"/>
              </a:rPr>
              <a:t>m</a:t>
            </a:r>
            <a:r>
              <a:rPr spc="62" dirty="0">
                <a:solidFill>
                  <a:srgbClr val="2A2E3C"/>
                </a:solidFill>
                <a:latin typeface="Tahoma"/>
                <a:cs typeface="Tahoma"/>
              </a:rPr>
              <a:t>o</a:t>
            </a:r>
            <a:r>
              <a:rPr spc="46" dirty="0">
                <a:solidFill>
                  <a:srgbClr val="2A2E3C"/>
                </a:solidFill>
                <a:latin typeface="Tahoma"/>
                <a:cs typeface="Tahoma"/>
              </a:rPr>
              <a:t>d</a:t>
            </a:r>
            <a:r>
              <a:rPr spc="5" dirty="0">
                <a:solidFill>
                  <a:srgbClr val="2A2E3C"/>
                </a:solidFill>
                <a:latin typeface="Tahoma"/>
                <a:cs typeface="Tahoma"/>
              </a:rPr>
              <a:t>e</a:t>
            </a:r>
            <a:r>
              <a:rPr spc="10" dirty="0">
                <a:solidFill>
                  <a:srgbClr val="2A2E3C"/>
                </a:solidFill>
                <a:latin typeface="Tahoma"/>
                <a:cs typeface="Tahoma"/>
              </a:rPr>
              <a:t>r</a:t>
            </a:r>
            <a:r>
              <a:rPr spc="51" dirty="0">
                <a:solidFill>
                  <a:srgbClr val="2A2E3C"/>
                </a:solidFill>
                <a:latin typeface="Tahoma"/>
                <a:cs typeface="Tahoma"/>
              </a:rPr>
              <a:t>n  </a:t>
            </a:r>
            <a:r>
              <a:rPr spc="46" dirty="0">
                <a:solidFill>
                  <a:srgbClr val="2A2E3C"/>
                </a:solidFill>
                <a:latin typeface="Tahoma"/>
                <a:cs typeface="Tahoma"/>
              </a:rPr>
              <a:t>d</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36" dirty="0">
                <a:solidFill>
                  <a:srgbClr val="2A2E3C"/>
                </a:solidFill>
                <a:latin typeface="Tahoma"/>
                <a:cs typeface="Tahoma"/>
              </a:rPr>
              <a:t>t</a:t>
            </a:r>
            <a:r>
              <a:rPr spc="62" dirty="0">
                <a:solidFill>
                  <a:srgbClr val="2A2E3C"/>
                </a:solidFill>
                <a:latin typeface="Tahoma"/>
                <a:cs typeface="Tahoma"/>
              </a:rPr>
              <a:t>o</a:t>
            </a:r>
            <a:r>
              <a:rPr spc="46" dirty="0">
                <a:solidFill>
                  <a:srgbClr val="2A2E3C"/>
                </a:solidFill>
                <a:latin typeface="Tahoma"/>
                <a:cs typeface="Tahoma"/>
              </a:rPr>
              <a:t>de</a:t>
            </a:r>
            <a:r>
              <a:rPr spc="-113" dirty="0">
                <a:solidFill>
                  <a:srgbClr val="2A2E3C"/>
                </a:solidFill>
                <a:latin typeface="Tahoma"/>
                <a:cs typeface="Tahoma"/>
              </a:rPr>
              <a:t> </a:t>
            </a:r>
            <a:r>
              <a:rPr spc="46" dirty="0">
                <a:solidFill>
                  <a:srgbClr val="2A2E3C"/>
                </a:solidFill>
                <a:latin typeface="Tahoma"/>
                <a:cs typeface="Tahoma"/>
              </a:rPr>
              <a:t>p</a:t>
            </a:r>
            <a:r>
              <a:rPr spc="5" dirty="0">
                <a:solidFill>
                  <a:srgbClr val="2A2E3C"/>
                </a:solidFill>
                <a:latin typeface="Tahoma"/>
                <a:cs typeface="Tahoma"/>
              </a:rPr>
              <a:t>e</a:t>
            </a:r>
            <a:r>
              <a:rPr spc="113" dirty="0">
                <a:solidFill>
                  <a:srgbClr val="2A2E3C"/>
                </a:solidFill>
                <a:latin typeface="Tahoma"/>
                <a:cs typeface="Tahoma"/>
              </a:rPr>
              <a:t>m</a:t>
            </a:r>
            <a:r>
              <a:rPr spc="10" dirty="0">
                <a:solidFill>
                  <a:srgbClr val="2A2E3C"/>
                </a:solidFill>
                <a:latin typeface="Tahoma"/>
                <a:cs typeface="Tahoma"/>
              </a:rPr>
              <a:t>a</a:t>
            </a:r>
            <a:r>
              <a:rPr spc="46" dirty="0">
                <a:solidFill>
                  <a:srgbClr val="2A2E3C"/>
                </a:solidFill>
                <a:latin typeface="Tahoma"/>
                <a:cs typeface="Tahoma"/>
              </a:rPr>
              <a:t>n</a:t>
            </a:r>
            <a:r>
              <a:rPr spc="-36" dirty="0">
                <a:solidFill>
                  <a:srgbClr val="2A2E3C"/>
                </a:solidFill>
                <a:latin typeface="Tahoma"/>
                <a:cs typeface="Tahoma"/>
              </a:rPr>
              <a:t>t</a:t>
            </a:r>
            <a:r>
              <a:rPr spc="10" dirty="0">
                <a:solidFill>
                  <a:srgbClr val="2A2E3C"/>
                </a:solidFill>
                <a:latin typeface="Tahoma"/>
                <a:cs typeface="Tahoma"/>
              </a:rPr>
              <a:t>a</a:t>
            </a:r>
            <a:r>
              <a:rPr spc="46" dirty="0">
                <a:solidFill>
                  <a:srgbClr val="2A2E3C"/>
                </a:solidFill>
                <a:latin typeface="Tahoma"/>
                <a:cs typeface="Tahoma"/>
              </a:rPr>
              <a:t>u</a:t>
            </a:r>
            <a:r>
              <a:rPr spc="10" dirty="0">
                <a:solidFill>
                  <a:srgbClr val="2A2E3C"/>
                </a:solidFill>
                <a:latin typeface="Tahoma"/>
                <a:cs typeface="Tahoma"/>
              </a:rPr>
              <a:t>a</a:t>
            </a:r>
            <a:r>
              <a:rPr spc="51" dirty="0">
                <a:solidFill>
                  <a:srgbClr val="2A2E3C"/>
                </a:solidFill>
                <a:latin typeface="Tahoma"/>
                <a:cs typeface="Tahoma"/>
              </a:rPr>
              <a:t>n  </a:t>
            </a:r>
            <a:r>
              <a:rPr spc="62" dirty="0">
                <a:solidFill>
                  <a:srgbClr val="2A2E3C"/>
                </a:solidFill>
                <a:latin typeface="Tahoma"/>
                <a:cs typeface="Tahoma"/>
              </a:rPr>
              <a:t>o</a:t>
            </a:r>
            <a:r>
              <a:rPr spc="-36" dirty="0">
                <a:solidFill>
                  <a:srgbClr val="2A2E3C"/>
                </a:solidFill>
                <a:latin typeface="Tahoma"/>
                <a:cs typeface="Tahoma"/>
              </a:rPr>
              <a:t>t</a:t>
            </a:r>
            <a:r>
              <a:rPr spc="62" dirty="0">
                <a:solidFill>
                  <a:srgbClr val="2A2E3C"/>
                </a:solidFill>
                <a:latin typeface="Tahoma"/>
                <a:cs typeface="Tahoma"/>
              </a:rPr>
              <a:t>o</a:t>
            </a:r>
            <a:r>
              <a:rPr spc="113" dirty="0">
                <a:solidFill>
                  <a:srgbClr val="2A2E3C"/>
                </a:solidFill>
                <a:latin typeface="Tahoma"/>
                <a:cs typeface="Tahoma"/>
              </a:rPr>
              <a:t>m</a:t>
            </a:r>
            <a:r>
              <a:rPr spc="10" dirty="0">
                <a:solidFill>
                  <a:srgbClr val="2A2E3C"/>
                </a:solidFill>
                <a:latin typeface="Tahoma"/>
                <a:cs typeface="Tahoma"/>
              </a:rPr>
              <a:t>a</a:t>
            </a:r>
            <a:r>
              <a:rPr spc="-36" dirty="0">
                <a:solidFill>
                  <a:srgbClr val="2A2E3C"/>
                </a:solidFill>
                <a:latin typeface="Tahoma"/>
                <a:cs typeface="Tahoma"/>
              </a:rPr>
              <a:t>t</a:t>
            </a:r>
            <a:r>
              <a:rPr spc="36" dirty="0">
                <a:solidFill>
                  <a:srgbClr val="2A2E3C"/>
                </a:solidFill>
                <a:latin typeface="Tahoma"/>
                <a:cs typeface="Tahoma"/>
              </a:rPr>
              <a:t>i</a:t>
            </a:r>
            <a:r>
              <a:rPr spc="41" dirty="0">
                <a:solidFill>
                  <a:srgbClr val="2A2E3C"/>
                </a:solidFill>
                <a:latin typeface="Tahoma"/>
                <a:cs typeface="Tahoma"/>
              </a:rPr>
              <a:t>s</a:t>
            </a:r>
            <a:r>
              <a:rPr spc="-72"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46" dirty="0">
                <a:solidFill>
                  <a:srgbClr val="2A2E3C"/>
                </a:solidFill>
                <a:latin typeface="Tahoma"/>
                <a:cs typeface="Tahoma"/>
              </a:rPr>
              <a:t>p</a:t>
            </a:r>
            <a:r>
              <a:rPr spc="10" dirty="0">
                <a:solidFill>
                  <a:srgbClr val="2A2E3C"/>
                </a:solidFill>
                <a:latin typeface="Tahoma"/>
                <a:cs typeface="Tahoma"/>
              </a:rPr>
              <a:t>a</a:t>
            </a:r>
            <a:r>
              <a:rPr spc="26" dirty="0">
                <a:solidFill>
                  <a:srgbClr val="2A2E3C"/>
                </a:solidFill>
                <a:latin typeface="Tahoma"/>
                <a:cs typeface="Tahoma"/>
              </a:rPr>
              <a:t>t</a:t>
            </a:r>
            <a:r>
              <a:rPr spc="-139"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a:t>
            </a:r>
            <a:r>
              <a:rPr spc="46" dirty="0">
                <a:solidFill>
                  <a:srgbClr val="2A2E3C"/>
                </a:solidFill>
                <a:latin typeface="Tahoma"/>
                <a:cs typeface="Tahoma"/>
              </a:rPr>
              <a:t>u</a:t>
            </a:r>
            <a:r>
              <a:rPr spc="10" dirty="0">
                <a:solidFill>
                  <a:srgbClr val="2A2E3C"/>
                </a:solidFill>
                <a:latin typeface="Tahoma"/>
                <a:cs typeface="Tahoma"/>
              </a:rPr>
              <a:t>ra</a:t>
            </a:r>
            <a:r>
              <a:rPr spc="46" dirty="0">
                <a:solidFill>
                  <a:srgbClr val="2A2E3C"/>
                </a:solidFill>
                <a:latin typeface="Tahoma"/>
                <a:cs typeface="Tahoma"/>
              </a:rPr>
              <a:t>n</a:t>
            </a:r>
            <a:r>
              <a:rPr spc="-26" dirty="0">
                <a:solidFill>
                  <a:srgbClr val="2A2E3C"/>
                </a:solidFill>
                <a:latin typeface="Tahoma"/>
                <a:cs typeface="Tahoma"/>
              </a:rPr>
              <a:t>g</a:t>
            </a:r>
            <a:r>
              <a:rPr spc="41" dirty="0">
                <a:solidFill>
                  <a:srgbClr val="2A2E3C"/>
                </a:solidFill>
                <a:latin typeface="Tahoma"/>
                <a:cs typeface="Tahoma"/>
              </a:rPr>
              <a:t>i  </a:t>
            </a:r>
            <a:r>
              <a:rPr spc="10" dirty="0">
                <a:solidFill>
                  <a:srgbClr val="2A2E3C"/>
                </a:solidFill>
                <a:latin typeface="Tahoma"/>
                <a:cs typeface="Tahoma"/>
              </a:rPr>
              <a:t>r</a:t>
            </a:r>
            <a:r>
              <a:rPr spc="36" dirty="0">
                <a:solidFill>
                  <a:srgbClr val="2A2E3C"/>
                </a:solidFill>
                <a:latin typeface="Tahoma"/>
                <a:cs typeface="Tahoma"/>
              </a:rPr>
              <a:t>i</a:t>
            </a:r>
            <a:r>
              <a:rPr spc="41" dirty="0">
                <a:solidFill>
                  <a:srgbClr val="2A2E3C"/>
                </a:solidFill>
                <a:latin typeface="Tahoma"/>
                <a:cs typeface="Tahoma"/>
              </a:rPr>
              <a:t>s</a:t>
            </a:r>
            <a:r>
              <a:rPr spc="36" dirty="0">
                <a:solidFill>
                  <a:srgbClr val="2A2E3C"/>
                </a:solidFill>
                <a:latin typeface="Tahoma"/>
                <a:cs typeface="Tahoma"/>
              </a:rPr>
              <a:t>i</a:t>
            </a:r>
            <a:r>
              <a:rPr spc="-31" dirty="0">
                <a:solidFill>
                  <a:srgbClr val="2A2E3C"/>
                </a:solidFill>
                <a:latin typeface="Tahoma"/>
                <a:cs typeface="Tahoma"/>
              </a:rPr>
              <a:t>k</a:t>
            </a:r>
            <a:r>
              <a:rPr spc="77" dirty="0">
                <a:solidFill>
                  <a:srgbClr val="2A2E3C"/>
                </a:solidFill>
                <a:latin typeface="Tahoma"/>
                <a:cs typeface="Tahoma"/>
              </a:rPr>
              <a:t>o</a:t>
            </a:r>
            <a:r>
              <a:rPr spc="-93" dirty="0">
                <a:solidFill>
                  <a:srgbClr val="2A2E3C"/>
                </a:solidFill>
                <a:latin typeface="Tahoma"/>
                <a:cs typeface="Tahoma"/>
              </a:rPr>
              <a:t> </a:t>
            </a:r>
            <a:r>
              <a:rPr spc="-31" dirty="0">
                <a:solidFill>
                  <a:srgbClr val="2A2E3C"/>
                </a:solidFill>
                <a:latin typeface="Tahoma"/>
                <a:cs typeface="Tahoma"/>
              </a:rPr>
              <a:t>k</a:t>
            </a:r>
            <a:r>
              <a:rPr spc="5" dirty="0">
                <a:solidFill>
                  <a:srgbClr val="2A2E3C"/>
                </a:solidFill>
                <a:latin typeface="Tahoma"/>
                <a:cs typeface="Tahoma"/>
              </a:rPr>
              <a:t>e</a:t>
            </a:r>
            <a:r>
              <a:rPr spc="21" dirty="0">
                <a:solidFill>
                  <a:srgbClr val="2A2E3C"/>
                </a:solidFill>
                <a:latin typeface="Tahoma"/>
                <a:cs typeface="Tahoma"/>
              </a:rPr>
              <a:t>c</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31" dirty="0">
                <a:solidFill>
                  <a:srgbClr val="2A2E3C"/>
                </a:solidFill>
                <a:latin typeface="Tahoma"/>
                <a:cs typeface="Tahoma"/>
              </a:rPr>
              <a:t>k</a:t>
            </a:r>
            <a:r>
              <a:rPr spc="10" dirty="0">
                <a:solidFill>
                  <a:srgbClr val="2A2E3C"/>
                </a:solidFill>
                <a:latin typeface="Tahoma"/>
                <a:cs typeface="Tahoma"/>
              </a:rPr>
              <a:t>aa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51" dirty="0">
                <a:solidFill>
                  <a:srgbClr val="2A2E3C"/>
                </a:solidFill>
                <a:latin typeface="Tahoma"/>
                <a:cs typeface="Tahoma"/>
              </a:rPr>
              <a:t>n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p</a:t>
            </a:r>
            <a:r>
              <a:rPr spc="5" dirty="0">
                <a:solidFill>
                  <a:srgbClr val="2A2E3C"/>
                </a:solidFill>
                <a:latin typeface="Tahoma"/>
                <a:cs typeface="Tahoma"/>
              </a:rPr>
              <a:t>e</a:t>
            </a:r>
            <a:r>
              <a:rPr spc="10" dirty="0">
                <a:solidFill>
                  <a:srgbClr val="2A2E3C"/>
                </a:solidFill>
                <a:latin typeface="Tahoma"/>
                <a:cs typeface="Tahoma"/>
              </a:rPr>
              <a:t>r</a:t>
            </a:r>
            <a:r>
              <a:rPr spc="46" dirty="0">
                <a:solidFill>
                  <a:srgbClr val="2A2E3C"/>
                </a:solidFill>
                <a:latin typeface="Tahoma"/>
                <a:cs typeface="Tahoma"/>
              </a:rPr>
              <a:t>p</a:t>
            </a:r>
            <a:r>
              <a:rPr spc="10" dirty="0">
                <a:solidFill>
                  <a:srgbClr val="2A2E3C"/>
                </a:solidFill>
                <a:latin typeface="Tahoma"/>
                <a:cs typeface="Tahoma"/>
              </a:rPr>
              <a:t>a</a:t>
            </a:r>
            <a:r>
              <a:rPr spc="46" dirty="0">
                <a:solidFill>
                  <a:srgbClr val="2A2E3C"/>
                </a:solidFill>
                <a:latin typeface="Tahoma"/>
                <a:cs typeface="Tahoma"/>
              </a:rPr>
              <a:t>n</a:t>
            </a:r>
            <a:r>
              <a:rPr spc="-36" dirty="0">
                <a:solidFill>
                  <a:srgbClr val="2A2E3C"/>
                </a:solidFill>
                <a:latin typeface="Tahoma"/>
                <a:cs typeface="Tahoma"/>
              </a:rPr>
              <a:t>j</a:t>
            </a:r>
            <a:r>
              <a:rPr spc="10" dirty="0">
                <a:solidFill>
                  <a:srgbClr val="2A2E3C"/>
                </a:solidFill>
                <a:latin typeface="Tahoma"/>
                <a:cs typeface="Tahoma"/>
              </a:rPr>
              <a:t>a</a:t>
            </a:r>
            <a:r>
              <a:rPr spc="46" dirty="0">
                <a:solidFill>
                  <a:srgbClr val="2A2E3C"/>
                </a:solidFill>
                <a:latin typeface="Tahoma"/>
                <a:cs typeface="Tahoma"/>
              </a:rPr>
              <a:t>n</a:t>
            </a:r>
            <a:r>
              <a:rPr spc="-15" dirty="0">
                <a:solidFill>
                  <a:srgbClr val="2A2E3C"/>
                </a:solidFill>
                <a:latin typeface="Tahoma"/>
                <a:cs typeface="Tahoma"/>
              </a:rPr>
              <a:t>g</a:t>
            </a:r>
            <a:r>
              <a:rPr spc="-87" dirty="0">
                <a:solidFill>
                  <a:srgbClr val="2A2E3C"/>
                </a:solidFill>
                <a:latin typeface="Tahoma"/>
                <a:cs typeface="Tahoma"/>
              </a:rPr>
              <a:t> </a:t>
            </a:r>
            <a:r>
              <a:rPr spc="46" dirty="0">
                <a:solidFill>
                  <a:srgbClr val="2A2E3C"/>
                </a:solidFill>
                <a:latin typeface="Tahoma"/>
                <a:cs typeface="Tahoma"/>
              </a:rPr>
              <a:t>u</a:t>
            </a:r>
            <a:r>
              <a:rPr spc="113" dirty="0">
                <a:solidFill>
                  <a:srgbClr val="2A2E3C"/>
                </a:solidFill>
                <a:latin typeface="Tahoma"/>
                <a:cs typeface="Tahoma"/>
              </a:rPr>
              <a:t>m</a:t>
            </a:r>
            <a:r>
              <a:rPr spc="46" dirty="0">
                <a:solidFill>
                  <a:srgbClr val="2A2E3C"/>
                </a:solidFill>
                <a:latin typeface="Tahoma"/>
                <a:cs typeface="Tahoma"/>
              </a:rPr>
              <a:t>u</a:t>
            </a:r>
            <a:r>
              <a:rPr spc="67" dirty="0">
                <a:solidFill>
                  <a:srgbClr val="2A2E3C"/>
                </a:solidFill>
                <a:latin typeface="Tahoma"/>
                <a:cs typeface="Tahoma"/>
              </a:rPr>
              <a:t>r</a:t>
            </a:r>
            <a:r>
              <a:rPr spc="-134" dirty="0">
                <a:solidFill>
                  <a:srgbClr val="2A2E3C"/>
                </a:solidFill>
                <a:latin typeface="Tahoma"/>
                <a:cs typeface="Tahoma"/>
              </a:rPr>
              <a:t> </a:t>
            </a:r>
            <a:r>
              <a:rPr spc="-36" dirty="0">
                <a:solidFill>
                  <a:srgbClr val="2A2E3C"/>
                </a:solidFill>
                <a:latin typeface="Tahoma"/>
                <a:cs typeface="Tahoma"/>
              </a:rPr>
              <a:t>j</a:t>
            </a:r>
            <a:r>
              <a:rPr spc="10" dirty="0">
                <a:solidFill>
                  <a:srgbClr val="2A2E3C"/>
                </a:solidFill>
                <a:latin typeface="Tahoma"/>
                <a:cs typeface="Tahoma"/>
              </a:rPr>
              <a:t>a</a:t>
            </a:r>
            <a:r>
              <a:rPr spc="36" dirty="0">
                <a:solidFill>
                  <a:srgbClr val="2A2E3C"/>
                </a:solidFill>
                <a:latin typeface="Tahoma"/>
                <a:cs typeface="Tahoma"/>
              </a:rPr>
              <a:t>l</a:t>
            </a:r>
            <a:r>
              <a:rPr spc="10" dirty="0">
                <a:solidFill>
                  <a:srgbClr val="2A2E3C"/>
                </a:solidFill>
                <a:latin typeface="Tahoma"/>
                <a:cs typeface="Tahoma"/>
              </a:rPr>
              <a:t>a</a:t>
            </a:r>
            <a:r>
              <a:rPr spc="46" dirty="0">
                <a:solidFill>
                  <a:srgbClr val="2A2E3C"/>
                </a:solidFill>
                <a:latin typeface="Tahoma"/>
                <a:cs typeface="Tahoma"/>
              </a:rPr>
              <a:t>n</a:t>
            </a:r>
            <a:r>
              <a:rPr spc="-57" dirty="0">
                <a:solidFill>
                  <a:srgbClr val="2A2E3C"/>
                </a:solidFill>
                <a:latin typeface="Tahoma"/>
                <a:cs typeface="Tahoma"/>
              </a:rPr>
              <a:t>.</a:t>
            </a:r>
            <a:endParaRPr dirty="0">
              <a:latin typeface="Tahoma"/>
              <a:cs typeface="Tahoma"/>
            </a:endParaRPr>
          </a:p>
        </p:txBody>
      </p:sp>
      <p:pic>
        <p:nvPicPr>
          <p:cNvPr id="5" name="object 5"/>
          <p:cNvPicPr/>
          <p:nvPr/>
        </p:nvPicPr>
        <p:blipFill>
          <a:blip r:embed="rId3" cstate="print"/>
          <a:stretch>
            <a:fillRect/>
          </a:stretch>
        </p:blipFill>
        <p:spPr>
          <a:xfrm>
            <a:off x="6012180" y="2037805"/>
            <a:ext cx="2615836" cy="1616528"/>
          </a:xfrm>
          <a:prstGeom prst="rect">
            <a:avLst/>
          </a:prstGeom>
        </p:spPr>
      </p:pic>
      <p:sp>
        <p:nvSpPr>
          <p:cNvPr id="6" name="object 6"/>
          <p:cNvSpPr txBox="1"/>
          <p:nvPr/>
        </p:nvSpPr>
        <p:spPr>
          <a:xfrm>
            <a:off x="5994219" y="3851909"/>
            <a:ext cx="2605387" cy="3456697"/>
          </a:xfrm>
          <a:prstGeom prst="rect">
            <a:avLst/>
          </a:prstGeom>
        </p:spPr>
        <p:txBody>
          <a:bodyPr vert="horz" wrap="square" lIns="0" tIns="17635" rIns="0" bIns="0" rtlCol="0">
            <a:spAutoFit/>
          </a:bodyPr>
          <a:lstStyle/>
          <a:p>
            <a:pPr marL="13063">
              <a:spcBef>
                <a:spcPts val="139"/>
              </a:spcBef>
            </a:pPr>
            <a:r>
              <a:rPr sz="2400" spc="103" dirty="0">
                <a:solidFill>
                  <a:srgbClr val="2B3F41"/>
                </a:solidFill>
                <a:latin typeface="Cambria"/>
                <a:cs typeface="Cambria"/>
              </a:rPr>
              <a:t>M</a:t>
            </a:r>
            <a:r>
              <a:rPr sz="2400" spc="36" dirty="0">
                <a:solidFill>
                  <a:srgbClr val="2B3F41"/>
                </a:solidFill>
                <a:latin typeface="Cambria"/>
                <a:cs typeface="Cambria"/>
              </a:rPr>
              <a:t>a</a:t>
            </a:r>
            <a:r>
              <a:rPr sz="2400" spc="72" dirty="0">
                <a:solidFill>
                  <a:srgbClr val="2B3F41"/>
                </a:solidFill>
                <a:latin typeface="Cambria"/>
                <a:cs typeface="Cambria"/>
              </a:rPr>
              <a:t>n</a:t>
            </a:r>
            <a:r>
              <a:rPr sz="2400" spc="36" dirty="0">
                <a:solidFill>
                  <a:srgbClr val="2B3F41"/>
                </a:solidFill>
                <a:latin typeface="Cambria"/>
                <a:cs typeface="Cambria"/>
              </a:rPr>
              <a:t>a</a:t>
            </a:r>
            <a:r>
              <a:rPr sz="2400" spc="-41" dirty="0">
                <a:solidFill>
                  <a:srgbClr val="2B3F41"/>
                </a:solidFill>
                <a:latin typeface="Cambria"/>
                <a:cs typeface="Cambria"/>
              </a:rPr>
              <a:t>j</a:t>
            </a:r>
            <a:r>
              <a:rPr sz="2400" spc="41" dirty="0">
                <a:solidFill>
                  <a:srgbClr val="2B3F41"/>
                </a:solidFill>
                <a:latin typeface="Cambria"/>
                <a:cs typeface="Cambria"/>
              </a:rPr>
              <a:t>e</a:t>
            </a:r>
            <a:r>
              <a:rPr sz="2400" spc="149" dirty="0">
                <a:solidFill>
                  <a:srgbClr val="2B3F41"/>
                </a:solidFill>
                <a:latin typeface="Cambria"/>
                <a:cs typeface="Cambria"/>
              </a:rPr>
              <a:t>m</a:t>
            </a:r>
            <a:r>
              <a:rPr sz="2400" spc="41" dirty="0">
                <a:solidFill>
                  <a:srgbClr val="2B3F41"/>
                </a:solidFill>
                <a:latin typeface="Cambria"/>
                <a:cs typeface="Cambria"/>
              </a:rPr>
              <a:t>e</a:t>
            </a:r>
            <a:r>
              <a:rPr sz="2400" spc="154" dirty="0">
                <a:solidFill>
                  <a:srgbClr val="2B3F41"/>
                </a:solidFill>
                <a:latin typeface="Cambria"/>
                <a:cs typeface="Cambria"/>
              </a:rPr>
              <a:t>n</a:t>
            </a:r>
            <a:r>
              <a:rPr sz="2400" spc="-195" dirty="0">
                <a:solidFill>
                  <a:srgbClr val="2B3F41"/>
                </a:solidFill>
                <a:latin typeface="Cambria"/>
                <a:cs typeface="Cambria"/>
              </a:rPr>
              <a:t> </a:t>
            </a:r>
            <a:r>
              <a:rPr sz="2400" spc="170" dirty="0">
                <a:solidFill>
                  <a:srgbClr val="2B3F41"/>
                </a:solidFill>
                <a:latin typeface="Cambria"/>
                <a:cs typeface="Cambria"/>
              </a:rPr>
              <a:t>H</a:t>
            </a:r>
            <a:r>
              <a:rPr sz="2400" spc="46" dirty="0">
                <a:solidFill>
                  <a:srgbClr val="2B3F41"/>
                </a:solidFill>
                <a:latin typeface="Cambria"/>
                <a:cs typeface="Cambria"/>
              </a:rPr>
              <a:t>o</a:t>
            </a:r>
            <a:r>
              <a:rPr sz="2400" spc="-15" dirty="0">
                <a:solidFill>
                  <a:srgbClr val="2B3F41"/>
                </a:solidFill>
                <a:latin typeface="Cambria"/>
                <a:cs typeface="Cambria"/>
              </a:rPr>
              <a:t>t</a:t>
            </a:r>
            <a:r>
              <a:rPr sz="2400" spc="41" dirty="0">
                <a:solidFill>
                  <a:srgbClr val="2B3F41"/>
                </a:solidFill>
                <a:latin typeface="Cambria"/>
                <a:cs typeface="Cambria"/>
              </a:rPr>
              <a:t>el</a:t>
            </a:r>
            <a:endParaRPr sz="2400" dirty="0">
              <a:latin typeface="Cambria"/>
              <a:cs typeface="Cambria"/>
            </a:endParaRPr>
          </a:p>
          <a:p>
            <a:pPr marL="13063" marR="5225">
              <a:lnSpc>
                <a:spcPct val="133300"/>
              </a:lnSpc>
              <a:spcBef>
                <a:spcPts val="1265"/>
              </a:spcBef>
            </a:pPr>
            <a:r>
              <a:rPr spc="-36" dirty="0">
                <a:solidFill>
                  <a:srgbClr val="2A2E3C"/>
                </a:solidFill>
                <a:latin typeface="Tahoma"/>
                <a:cs typeface="Tahoma"/>
              </a:rPr>
              <a:t>S</a:t>
            </a:r>
            <a:r>
              <a:rPr spc="36" dirty="0">
                <a:solidFill>
                  <a:srgbClr val="2A2E3C"/>
                </a:solidFill>
                <a:latin typeface="Tahoma"/>
                <a:cs typeface="Tahoma"/>
              </a:rPr>
              <a:t>i</a:t>
            </a:r>
            <a:r>
              <a:rPr spc="41" dirty="0">
                <a:solidFill>
                  <a:srgbClr val="2A2E3C"/>
                </a:solidFill>
                <a:latin typeface="Tahoma"/>
                <a:cs typeface="Tahoma"/>
              </a:rPr>
              <a:t>s</a:t>
            </a:r>
            <a:r>
              <a:rPr spc="-36" dirty="0">
                <a:solidFill>
                  <a:srgbClr val="2A2E3C"/>
                </a:solidFill>
                <a:latin typeface="Tahoma"/>
                <a:cs typeface="Tahoma"/>
              </a:rPr>
              <a:t>t</a:t>
            </a:r>
            <a:r>
              <a:rPr spc="5" dirty="0">
                <a:solidFill>
                  <a:srgbClr val="2A2E3C"/>
                </a:solidFill>
                <a:latin typeface="Tahoma"/>
                <a:cs typeface="Tahoma"/>
              </a:rPr>
              <a:t>e</a:t>
            </a:r>
            <a:r>
              <a:rPr spc="117" dirty="0">
                <a:solidFill>
                  <a:srgbClr val="2A2E3C"/>
                </a:solidFill>
                <a:latin typeface="Tahoma"/>
                <a:cs typeface="Tahoma"/>
              </a:rPr>
              <a:t>m</a:t>
            </a:r>
            <a:r>
              <a:rPr spc="-82" dirty="0">
                <a:solidFill>
                  <a:srgbClr val="2A2E3C"/>
                </a:solidFill>
                <a:latin typeface="Tahoma"/>
                <a:cs typeface="Tahoma"/>
              </a:rPr>
              <a:t> </a:t>
            </a:r>
            <a:r>
              <a:rPr spc="113" dirty="0">
                <a:solidFill>
                  <a:srgbClr val="2A2E3C"/>
                </a:solidFill>
                <a:latin typeface="Tahoma"/>
                <a:cs typeface="Tahoma"/>
              </a:rPr>
              <a:t>m</a:t>
            </a:r>
            <a:r>
              <a:rPr spc="10" dirty="0">
                <a:solidFill>
                  <a:srgbClr val="2A2E3C"/>
                </a:solidFill>
                <a:latin typeface="Tahoma"/>
                <a:cs typeface="Tahoma"/>
              </a:rPr>
              <a:t>a</a:t>
            </a:r>
            <a:r>
              <a:rPr spc="46" dirty="0">
                <a:solidFill>
                  <a:srgbClr val="2A2E3C"/>
                </a:solidFill>
                <a:latin typeface="Tahoma"/>
                <a:cs typeface="Tahoma"/>
              </a:rPr>
              <a:t>n</a:t>
            </a:r>
            <a:r>
              <a:rPr spc="10" dirty="0">
                <a:solidFill>
                  <a:srgbClr val="2A2E3C"/>
                </a:solidFill>
                <a:latin typeface="Tahoma"/>
                <a:cs typeface="Tahoma"/>
              </a:rPr>
              <a:t>a</a:t>
            </a:r>
            <a:r>
              <a:rPr spc="-36" dirty="0">
                <a:solidFill>
                  <a:srgbClr val="2A2E3C"/>
                </a:solidFill>
                <a:latin typeface="Tahoma"/>
                <a:cs typeface="Tahoma"/>
              </a:rPr>
              <a:t>j</a:t>
            </a:r>
            <a:r>
              <a:rPr spc="5" dirty="0">
                <a:solidFill>
                  <a:srgbClr val="2A2E3C"/>
                </a:solidFill>
                <a:latin typeface="Tahoma"/>
                <a:cs typeface="Tahoma"/>
              </a:rPr>
              <a:t>e</a:t>
            </a:r>
            <a:r>
              <a:rPr spc="113" dirty="0">
                <a:solidFill>
                  <a:srgbClr val="2A2E3C"/>
                </a:solidFill>
                <a:latin typeface="Tahoma"/>
                <a:cs typeface="Tahoma"/>
              </a:rPr>
              <a:t>m</a:t>
            </a:r>
            <a:r>
              <a:rPr spc="5" dirty="0">
                <a:solidFill>
                  <a:srgbClr val="2A2E3C"/>
                </a:solidFill>
                <a:latin typeface="Tahoma"/>
                <a:cs typeface="Tahoma"/>
              </a:rPr>
              <a:t>e</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h</a:t>
            </a:r>
            <a:r>
              <a:rPr spc="62" dirty="0">
                <a:solidFill>
                  <a:srgbClr val="2A2E3C"/>
                </a:solidFill>
                <a:latin typeface="Tahoma"/>
                <a:cs typeface="Tahoma"/>
              </a:rPr>
              <a:t>o</a:t>
            </a:r>
            <a:r>
              <a:rPr spc="-36" dirty="0">
                <a:solidFill>
                  <a:srgbClr val="2A2E3C"/>
                </a:solidFill>
                <a:latin typeface="Tahoma"/>
                <a:cs typeface="Tahoma"/>
              </a:rPr>
              <a:t>t</a:t>
            </a:r>
            <a:r>
              <a:rPr spc="5" dirty="0">
                <a:solidFill>
                  <a:srgbClr val="2A2E3C"/>
                </a:solidFill>
                <a:latin typeface="Tahoma"/>
                <a:cs typeface="Tahoma"/>
              </a:rPr>
              <a:t>e</a:t>
            </a:r>
            <a:r>
              <a:rPr spc="31" dirty="0">
                <a:solidFill>
                  <a:srgbClr val="2A2E3C"/>
                </a:solidFill>
                <a:latin typeface="Tahoma"/>
                <a:cs typeface="Tahoma"/>
              </a:rPr>
              <a:t>l</a:t>
            </a:r>
            <a:r>
              <a:rPr spc="-72" dirty="0">
                <a:solidFill>
                  <a:srgbClr val="2A2E3C"/>
                </a:solidFill>
                <a:latin typeface="Tahoma"/>
                <a:cs typeface="Tahoma"/>
              </a:rPr>
              <a:t> </a:t>
            </a:r>
            <a:r>
              <a:rPr spc="-31" dirty="0">
                <a:solidFill>
                  <a:srgbClr val="2A2E3C"/>
                </a:solidFill>
                <a:latin typeface="Tahoma"/>
                <a:cs typeface="Tahoma"/>
              </a:rPr>
              <a:t>y</a:t>
            </a:r>
            <a:r>
              <a:rPr spc="10" dirty="0">
                <a:solidFill>
                  <a:srgbClr val="2A2E3C"/>
                </a:solidFill>
                <a:latin typeface="Tahoma"/>
                <a:cs typeface="Tahoma"/>
              </a:rPr>
              <a:t>a</a:t>
            </a:r>
            <a:r>
              <a:rPr spc="46" dirty="0">
                <a:solidFill>
                  <a:srgbClr val="2A2E3C"/>
                </a:solidFill>
                <a:latin typeface="Tahoma"/>
                <a:cs typeface="Tahoma"/>
              </a:rPr>
              <a:t>n</a:t>
            </a:r>
            <a:r>
              <a:rPr spc="-10" dirty="0">
                <a:solidFill>
                  <a:srgbClr val="2A2E3C"/>
                </a:solidFill>
                <a:latin typeface="Tahoma"/>
                <a:cs typeface="Tahoma"/>
              </a:rPr>
              <a:t>g  </a:t>
            </a:r>
            <a:r>
              <a:rPr spc="21" dirty="0">
                <a:solidFill>
                  <a:srgbClr val="2A2E3C"/>
                </a:solidFill>
                <a:latin typeface="Tahoma"/>
                <a:cs typeface="Tahoma"/>
              </a:rPr>
              <a:t>terkomputerisasi </a:t>
            </a:r>
            <a:r>
              <a:rPr spc="31" dirty="0">
                <a:solidFill>
                  <a:srgbClr val="2A2E3C"/>
                </a:solidFill>
                <a:latin typeface="Tahoma"/>
                <a:cs typeface="Tahoma"/>
              </a:rPr>
              <a:t>dapat </a:t>
            </a:r>
            <a:r>
              <a:rPr spc="36"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ud</a:t>
            </a:r>
            <a:r>
              <a:rPr spc="10" dirty="0">
                <a:solidFill>
                  <a:srgbClr val="2A2E3C"/>
                </a:solidFill>
                <a:latin typeface="Tahoma"/>
                <a:cs typeface="Tahoma"/>
              </a:rPr>
              <a:t>a</a:t>
            </a:r>
            <a:r>
              <a:rPr spc="46" dirty="0">
                <a:solidFill>
                  <a:srgbClr val="2A2E3C"/>
                </a:solidFill>
                <a:latin typeface="Tahoma"/>
                <a:cs typeface="Tahoma"/>
              </a:rPr>
              <a:t>h</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51" dirty="0">
                <a:solidFill>
                  <a:srgbClr val="2A2E3C"/>
                </a:solidFill>
                <a:latin typeface="Tahoma"/>
                <a:cs typeface="Tahoma"/>
              </a:rPr>
              <a:t>n  </a:t>
            </a:r>
            <a:r>
              <a:rPr spc="113" dirty="0">
                <a:solidFill>
                  <a:srgbClr val="2A2E3C"/>
                </a:solidFill>
                <a:latin typeface="Tahoma"/>
                <a:cs typeface="Tahoma"/>
              </a:rPr>
              <a:t>m</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a:t>
            </a:r>
            <a:r>
              <a:rPr spc="62" dirty="0">
                <a:solidFill>
                  <a:srgbClr val="2A2E3C"/>
                </a:solidFill>
                <a:latin typeface="Tahoma"/>
                <a:cs typeface="Tahoma"/>
              </a:rPr>
              <a:t>o</a:t>
            </a:r>
            <a:r>
              <a:rPr spc="46" dirty="0">
                <a:solidFill>
                  <a:srgbClr val="2A2E3C"/>
                </a:solidFill>
                <a:latin typeface="Tahoma"/>
                <a:cs typeface="Tahoma"/>
              </a:rPr>
              <a:t>p</a:t>
            </a:r>
            <a:r>
              <a:rPr spc="-36" dirty="0">
                <a:solidFill>
                  <a:srgbClr val="2A2E3C"/>
                </a:solidFill>
                <a:latin typeface="Tahoma"/>
                <a:cs typeface="Tahoma"/>
              </a:rPr>
              <a:t>t</a:t>
            </a:r>
            <a:r>
              <a:rPr spc="36" dirty="0">
                <a:solidFill>
                  <a:srgbClr val="2A2E3C"/>
                </a:solidFill>
                <a:latin typeface="Tahoma"/>
                <a:cs typeface="Tahoma"/>
              </a:rPr>
              <a:t>i</a:t>
            </a:r>
            <a:r>
              <a:rPr spc="113" dirty="0">
                <a:solidFill>
                  <a:srgbClr val="2A2E3C"/>
                </a:solidFill>
                <a:latin typeface="Tahoma"/>
                <a:cs typeface="Tahoma"/>
              </a:rPr>
              <a:t>m</a:t>
            </a:r>
            <a:r>
              <a:rPr spc="10" dirty="0">
                <a:solidFill>
                  <a:srgbClr val="2A2E3C"/>
                </a:solidFill>
                <a:latin typeface="Tahoma"/>
                <a:cs typeface="Tahoma"/>
              </a:rPr>
              <a:t>a</a:t>
            </a:r>
            <a:r>
              <a:rPr spc="36" dirty="0">
                <a:solidFill>
                  <a:srgbClr val="2A2E3C"/>
                </a:solidFill>
                <a:latin typeface="Tahoma"/>
                <a:cs typeface="Tahoma"/>
              </a:rPr>
              <a:t>l</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113" dirty="0">
                <a:solidFill>
                  <a:srgbClr val="2A2E3C"/>
                </a:solidFill>
                <a:latin typeface="Tahoma"/>
                <a:cs typeface="Tahoma"/>
              </a:rPr>
              <a:t>m</a:t>
            </a:r>
            <a:r>
              <a:rPr spc="10" dirty="0">
                <a:solidFill>
                  <a:srgbClr val="2A2E3C"/>
                </a:solidFill>
                <a:latin typeface="Tahoma"/>
                <a:cs typeface="Tahoma"/>
              </a:rPr>
              <a:t>a</a:t>
            </a:r>
            <a:r>
              <a:rPr spc="46" dirty="0">
                <a:solidFill>
                  <a:srgbClr val="2A2E3C"/>
                </a:solidFill>
                <a:latin typeface="Tahoma"/>
                <a:cs typeface="Tahoma"/>
              </a:rPr>
              <a:t>n</a:t>
            </a:r>
            <a:r>
              <a:rPr spc="10" dirty="0">
                <a:solidFill>
                  <a:srgbClr val="2A2E3C"/>
                </a:solidFill>
                <a:latin typeface="Tahoma"/>
                <a:cs typeface="Tahoma"/>
              </a:rPr>
              <a:t>a</a:t>
            </a:r>
            <a:r>
              <a:rPr spc="-36" dirty="0">
                <a:solidFill>
                  <a:srgbClr val="2A2E3C"/>
                </a:solidFill>
                <a:latin typeface="Tahoma"/>
                <a:cs typeface="Tahoma"/>
              </a:rPr>
              <a:t>j</a:t>
            </a:r>
            <a:r>
              <a:rPr spc="5" dirty="0">
                <a:solidFill>
                  <a:srgbClr val="2A2E3C"/>
                </a:solidFill>
                <a:latin typeface="Tahoma"/>
                <a:cs typeface="Tahoma"/>
              </a:rPr>
              <a:t>e</a:t>
            </a:r>
            <a:r>
              <a:rPr spc="113" dirty="0">
                <a:solidFill>
                  <a:srgbClr val="2A2E3C"/>
                </a:solidFill>
                <a:latin typeface="Tahoma"/>
                <a:cs typeface="Tahoma"/>
              </a:rPr>
              <a:t>m</a:t>
            </a:r>
            <a:r>
              <a:rPr spc="5" dirty="0">
                <a:solidFill>
                  <a:srgbClr val="2A2E3C"/>
                </a:solidFill>
                <a:latin typeface="Tahoma"/>
                <a:cs typeface="Tahoma"/>
              </a:rPr>
              <a:t>e</a:t>
            </a:r>
            <a:r>
              <a:rPr spc="51" dirty="0">
                <a:solidFill>
                  <a:srgbClr val="2A2E3C"/>
                </a:solidFill>
                <a:latin typeface="Tahoma"/>
                <a:cs typeface="Tahoma"/>
              </a:rPr>
              <a:t>n  </a:t>
            </a:r>
            <a:r>
              <a:rPr spc="46" dirty="0">
                <a:solidFill>
                  <a:srgbClr val="2A2E3C"/>
                </a:solidFill>
                <a:latin typeface="Tahoma"/>
                <a:cs typeface="Tahoma"/>
              </a:rPr>
              <a:t>h</a:t>
            </a:r>
            <a:r>
              <a:rPr spc="62" dirty="0">
                <a:solidFill>
                  <a:srgbClr val="2A2E3C"/>
                </a:solidFill>
                <a:latin typeface="Tahoma"/>
                <a:cs typeface="Tahoma"/>
              </a:rPr>
              <a:t>o</a:t>
            </a:r>
            <a:r>
              <a:rPr spc="-36" dirty="0">
                <a:solidFill>
                  <a:srgbClr val="2A2E3C"/>
                </a:solidFill>
                <a:latin typeface="Tahoma"/>
                <a:cs typeface="Tahoma"/>
              </a:rPr>
              <a:t>t</a:t>
            </a:r>
            <a:r>
              <a:rPr spc="5" dirty="0">
                <a:solidFill>
                  <a:srgbClr val="2A2E3C"/>
                </a:solidFill>
                <a:latin typeface="Tahoma"/>
                <a:cs typeface="Tahoma"/>
              </a:rPr>
              <a:t>e</a:t>
            </a:r>
            <a:r>
              <a:rPr spc="31" dirty="0">
                <a:solidFill>
                  <a:srgbClr val="2A2E3C"/>
                </a:solidFill>
                <a:latin typeface="Tahoma"/>
                <a:cs typeface="Tahoma"/>
              </a:rPr>
              <a:t>l</a:t>
            </a:r>
            <a:r>
              <a:rPr spc="-72" dirty="0">
                <a:solidFill>
                  <a:srgbClr val="2A2E3C"/>
                </a:solidFill>
                <a:latin typeface="Tahoma"/>
                <a:cs typeface="Tahoma"/>
              </a:rPr>
              <a:t> </a:t>
            </a:r>
            <a:r>
              <a:rPr spc="46" dirty="0">
                <a:solidFill>
                  <a:srgbClr val="2A2E3C"/>
                </a:solidFill>
                <a:latin typeface="Tahoma"/>
                <a:cs typeface="Tahoma"/>
              </a:rPr>
              <a:t>h</a:t>
            </a:r>
            <a:r>
              <a:rPr spc="36" dirty="0">
                <a:solidFill>
                  <a:srgbClr val="2A2E3C"/>
                </a:solidFill>
                <a:latin typeface="Tahoma"/>
                <a:cs typeface="Tahoma"/>
              </a:rPr>
              <a:t>i</a:t>
            </a:r>
            <a:r>
              <a:rPr spc="46" dirty="0">
                <a:solidFill>
                  <a:srgbClr val="2A2E3C"/>
                </a:solidFill>
                <a:latin typeface="Tahoma"/>
                <a:cs typeface="Tahoma"/>
              </a:rPr>
              <a:t>n</a:t>
            </a:r>
            <a:r>
              <a:rPr spc="-26" dirty="0">
                <a:solidFill>
                  <a:srgbClr val="2A2E3C"/>
                </a:solidFill>
                <a:latin typeface="Tahoma"/>
                <a:cs typeface="Tahoma"/>
              </a:rPr>
              <a:t>gg</a:t>
            </a:r>
            <a:r>
              <a:rPr spc="41" dirty="0">
                <a:solidFill>
                  <a:srgbClr val="2A2E3C"/>
                </a:solidFill>
                <a:latin typeface="Tahoma"/>
                <a:cs typeface="Tahoma"/>
              </a:rPr>
              <a:t>a</a:t>
            </a:r>
            <a:r>
              <a:rPr spc="-108" dirty="0">
                <a:solidFill>
                  <a:srgbClr val="2A2E3C"/>
                </a:solidFill>
                <a:latin typeface="Tahoma"/>
                <a:cs typeface="Tahoma"/>
              </a:rPr>
              <a:t> </a:t>
            </a:r>
            <a:r>
              <a:rPr spc="46" dirty="0">
                <a:solidFill>
                  <a:srgbClr val="2A2E3C"/>
                </a:solidFill>
                <a:latin typeface="Tahoma"/>
                <a:cs typeface="Tahoma"/>
              </a:rPr>
              <a:t>p</a:t>
            </a:r>
            <a:r>
              <a:rPr spc="10" dirty="0">
                <a:solidFill>
                  <a:srgbClr val="2A2E3C"/>
                </a:solidFill>
                <a:latin typeface="Tahoma"/>
                <a:cs typeface="Tahoma"/>
              </a:rPr>
              <a:t>r</a:t>
            </a:r>
            <a:r>
              <a:rPr spc="62" dirty="0">
                <a:solidFill>
                  <a:srgbClr val="2A2E3C"/>
                </a:solidFill>
                <a:latin typeface="Tahoma"/>
                <a:cs typeface="Tahoma"/>
              </a:rPr>
              <a:t>o</a:t>
            </a:r>
            <a:r>
              <a:rPr spc="41" dirty="0">
                <a:solidFill>
                  <a:srgbClr val="2A2E3C"/>
                </a:solidFill>
                <a:latin typeface="Tahoma"/>
                <a:cs typeface="Tahoma"/>
              </a:rPr>
              <a:t>s</a:t>
            </a:r>
            <a:r>
              <a:rPr spc="5" dirty="0">
                <a:solidFill>
                  <a:srgbClr val="2A2E3C"/>
                </a:solidFill>
                <a:latin typeface="Tahoma"/>
                <a:cs typeface="Tahoma"/>
              </a:rPr>
              <a:t>e</a:t>
            </a:r>
            <a:r>
              <a:rPr spc="41" dirty="0">
                <a:solidFill>
                  <a:srgbClr val="2A2E3C"/>
                </a:solidFill>
                <a:latin typeface="Tahoma"/>
                <a:cs typeface="Tahoma"/>
              </a:rPr>
              <a:t>s</a:t>
            </a:r>
            <a:r>
              <a:rPr spc="-72" dirty="0">
                <a:solidFill>
                  <a:srgbClr val="2A2E3C"/>
                </a:solidFill>
                <a:latin typeface="Tahoma"/>
                <a:cs typeface="Tahoma"/>
              </a:rPr>
              <a:t> </a:t>
            </a:r>
            <a:r>
              <a:rPr spc="10" dirty="0">
                <a:solidFill>
                  <a:srgbClr val="2A2E3C"/>
                </a:solidFill>
                <a:latin typeface="Tahoma"/>
                <a:cs typeface="Tahoma"/>
              </a:rPr>
              <a:t>r</a:t>
            </a:r>
            <a:r>
              <a:rPr spc="5" dirty="0">
                <a:solidFill>
                  <a:srgbClr val="2A2E3C"/>
                </a:solidFill>
                <a:latin typeface="Tahoma"/>
                <a:cs typeface="Tahoma"/>
              </a:rPr>
              <a:t>e</a:t>
            </a:r>
            <a:r>
              <a:rPr spc="41" dirty="0">
                <a:solidFill>
                  <a:srgbClr val="2A2E3C"/>
                </a:solidFill>
                <a:latin typeface="Tahoma"/>
                <a:cs typeface="Tahoma"/>
              </a:rPr>
              <a:t>s</a:t>
            </a:r>
            <a:r>
              <a:rPr spc="5" dirty="0">
                <a:solidFill>
                  <a:srgbClr val="2A2E3C"/>
                </a:solidFill>
                <a:latin typeface="Tahoma"/>
                <a:cs typeface="Tahoma"/>
              </a:rPr>
              <a:t>e</a:t>
            </a:r>
            <a:r>
              <a:rPr spc="10" dirty="0">
                <a:solidFill>
                  <a:srgbClr val="2A2E3C"/>
                </a:solidFill>
                <a:latin typeface="Tahoma"/>
                <a:cs typeface="Tahoma"/>
              </a:rPr>
              <a:t>r</a:t>
            </a:r>
            <a:r>
              <a:rPr spc="-31" dirty="0">
                <a:solidFill>
                  <a:srgbClr val="2A2E3C"/>
                </a:solidFill>
                <a:latin typeface="Tahoma"/>
                <a:cs typeface="Tahoma"/>
              </a:rPr>
              <a:t>v</a:t>
            </a:r>
            <a:r>
              <a:rPr spc="10" dirty="0">
                <a:solidFill>
                  <a:srgbClr val="2A2E3C"/>
                </a:solidFill>
                <a:latin typeface="Tahoma"/>
                <a:cs typeface="Tahoma"/>
              </a:rPr>
              <a:t>a</a:t>
            </a:r>
            <a:r>
              <a:rPr spc="41" dirty="0">
                <a:solidFill>
                  <a:srgbClr val="2A2E3C"/>
                </a:solidFill>
                <a:latin typeface="Tahoma"/>
                <a:cs typeface="Tahoma"/>
              </a:rPr>
              <a:t>s</a:t>
            </a:r>
            <a:r>
              <a:rPr spc="36" dirty="0">
                <a:solidFill>
                  <a:srgbClr val="2A2E3C"/>
                </a:solidFill>
                <a:latin typeface="Tahoma"/>
                <a:cs typeface="Tahoma"/>
              </a:rPr>
              <a:t>i</a:t>
            </a:r>
            <a:r>
              <a:rPr spc="-67" dirty="0">
                <a:solidFill>
                  <a:srgbClr val="2A2E3C"/>
                </a:solidFill>
                <a:latin typeface="Tahoma"/>
                <a:cs typeface="Tahoma"/>
              </a:rPr>
              <a:t>,  </a:t>
            </a:r>
            <a:r>
              <a:rPr spc="46" dirty="0">
                <a:solidFill>
                  <a:srgbClr val="2A2E3C"/>
                </a:solidFill>
                <a:latin typeface="Tahoma"/>
                <a:cs typeface="Tahoma"/>
              </a:rPr>
              <a:t>p</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a:t>
            </a:r>
            <a:r>
              <a:rPr spc="5" dirty="0">
                <a:solidFill>
                  <a:srgbClr val="2A2E3C"/>
                </a:solidFill>
                <a:latin typeface="Tahoma"/>
                <a:cs typeface="Tahoma"/>
              </a:rPr>
              <a:t>e</a:t>
            </a:r>
            <a:r>
              <a:rPr spc="36" dirty="0">
                <a:solidFill>
                  <a:srgbClr val="2A2E3C"/>
                </a:solidFill>
                <a:latin typeface="Tahoma"/>
                <a:cs typeface="Tahoma"/>
              </a:rPr>
              <a:t>l</a:t>
            </a:r>
            <a:r>
              <a:rPr spc="62" dirty="0">
                <a:solidFill>
                  <a:srgbClr val="2A2E3C"/>
                </a:solidFill>
                <a:latin typeface="Tahoma"/>
                <a:cs typeface="Tahoma"/>
              </a:rPr>
              <a:t>o</a:t>
            </a:r>
            <a:r>
              <a:rPr spc="36" dirty="0">
                <a:solidFill>
                  <a:srgbClr val="2A2E3C"/>
                </a:solidFill>
                <a:latin typeface="Tahoma"/>
                <a:cs typeface="Tahoma"/>
              </a:rPr>
              <a:t>l</a:t>
            </a:r>
            <a:r>
              <a:rPr spc="10" dirty="0">
                <a:solidFill>
                  <a:srgbClr val="2A2E3C"/>
                </a:solidFill>
                <a:latin typeface="Tahoma"/>
                <a:cs typeface="Tahoma"/>
              </a:rPr>
              <a:t>aa</a:t>
            </a:r>
            <a:r>
              <a:rPr spc="77" dirty="0">
                <a:solidFill>
                  <a:srgbClr val="2A2E3C"/>
                </a:solidFill>
                <a:latin typeface="Tahoma"/>
                <a:cs typeface="Tahoma"/>
              </a:rPr>
              <a:t>n</a:t>
            </a:r>
            <a:r>
              <a:rPr spc="-108" dirty="0">
                <a:solidFill>
                  <a:srgbClr val="2A2E3C"/>
                </a:solidFill>
                <a:latin typeface="Tahoma"/>
                <a:cs typeface="Tahoma"/>
              </a:rPr>
              <a:t> </a:t>
            </a:r>
            <a:r>
              <a:rPr spc="41" dirty="0">
                <a:solidFill>
                  <a:srgbClr val="2A2E3C"/>
                </a:solidFill>
                <a:latin typeface="Tahoma"/>
                <a:cs typeface="Tahoma"/>
              </a:rPr>
              <a:t>s</a:t>
            </a:r>
            <a:r>
              <a:rPr spc="-36" dirty="0">
                <a:solidFill>
                  <a:srgbClr val="2A2E3C"/>
                </a:solidFill>
                <a:latin typeface="Tahoma"/>
                <a:cs typeface="Tahoma"/>
              </a:rPr>
              <a:t>t</a:t>
            </a:r>
            <a:r>
              <a:rPr spc="10" dirty="0">
                <a:solidFill>
                  <a:srgbClr val="2A2E3C"/>
                </a:solidFill>
                <a:latin typeface="Tahoma"/>
                <a:cs typeface="Tahoma"/>
              </a:rPr>
              <a:t>a</a:t>
            </a:r>
            <a:r>
              <a:rPr spc="-15" dirty="0">
                <a:solidFill>
                  <a:srgbClr val="2A2E3C"/>
                </a:solidFill>
                <a:latin typeface="Tahoma"/>
                <a:cs typeface="Tahoma"/>
              </a:rPr>
              <a:t>f</a:t>
            </a:r>
            <a:r>
              <a:rPr spc="-62" dirty="0">
                <a:solidFill>
                  <a:srgbClr val="2A2E3C"/>
                </a:solidFill>
                <a:latin typeface="Tahoma"/>
                <a:cs typeface="Tahoma"/>
              </a:rPr>
              <a:t>,</a:t>
            </a:r>
            <a:r>
              <a:rPr spc="-82" dirty="0">
                <a:solidFill>
                  <a:srgbClr val="2A2E3C"/>
                </a:solidFill>
                <a:latin typeface="Tahoma"/>
                <a:cs typeface="Tahoma"/>
              </a:rPr>
              <a:t> </a:t>
            </a:r>
            <a:r>
              <a:rPr spc="46" dirty="0">
                <a:solidFill>
                  <a:srgbClr val="2A2E3C"/>
                </a:solidFill>
                <a:latin typeface="Tahoma"/>
                <a:cs typeface="Tahoma"/>
              </a:rPr>
              <a:t>d</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36" dirty="0">
                <a:solidFill>
                  <a:srgbClr val="2A2E3C"/>
                </a:solidFill>
                <a:latin typeface="Tahoma"/>
                <a:cs typeface="Tahoma"/>
              </a:rPr>
              <a:t>i</a:t>
            </a:r>
            <a:r>
              <a:rPr spc="46" dirty="0">
                <a:solidFill>
                  <a:srgbClr val="2A2E3C"/>
                </a:solidFill>
                <a:latin typeface="Tahoma"/>
                <a:cs typeface="Tahoma"/>
              </a:rPr>
              <a:t>n</a:t>
            </a:r>
            <a:r>
              <a:rPr spc="-31" dirty="0">
                <a:solidFill>
                  <a:srgbClr val="2A2E3C"/>
                </a:solidFill>
                <a:latin typeface="Tahoma"/>
                <a:cs typeface="Tahoma"/>
              </a:rPr>
              <a:t>v</a:t>
            </a:r>
            <a:r>
              <a:rPr spc="5" dirty="0">
                <a:solidFill>
                  <a:srgbClr val="2A2E3C"/>
                </a:solidFill>
                <a:latin typeface="Tahoma"/>
                <a:cs typeface="Tahoma"/>
              </a:rPr>
              <a:t>e</a:t>
            </a:r>
            <a:r>
              <a:rPr spc="46" dirty="0">
                <a:solidFill>
                  <a:srgbClr val="2A2E3C"/>
                </a:solidFill>
                <a:latin typeface="Tahoma"/>
                <a:cs typeface="Tahoma"/>
              </a:rPr>
              <a:t>n</a:t>
            </a:r>
            <a:r>
              <a:rPr spc="-36" dirty="0">
                <a:solidFill>
                  <a:srgbClr val="2A2E3C"/>
                </a:solidFill>
                <a:latin typeface="Tahoma"/>
                <a:cs typeface="Tahoma"/>
              </a:rPr>
              <a:t>t</a:t>
            </a:r>
            <a:r>
              <a:rPr spc="10" dirty="0">
                <a:solidFill>
                  <a:srgbClr val="2A2E3C"/>
                </a:solidFill>
                <a:latin typeface="Tahoma"/>
                <a:cs typeface="Tahoma"/>
              </a:rPr>
              <a:t>ar</a:t>
            </a:r>
            <a:r>
              <a:rPr spc="36" dirty="0">
                <a:solidFill>
                  <a:srgbClr val="2A2E3C"/>
                </a:solidFill>
                <a:latin typeface="Tahoma"/>
                <a:cs typeface="Tahoma"/>
              </a:rPr>
              <a:t>i</a:t>
            </a:r>
            <a:r>
              <a:rPr spc="41" dirty="0">
                <a:solidFill>
                  <a:srgbClr val="2A2E3C"/>
                </a:solidFill>
                <a:latin typeface="Tahoma"/>
                <a:cs typeface="Tahoma"/>
              </a:rPr>
              <a:t>s</a:t>
            </a:r>
            <a:r>
              <a:rPr spc="-57" dirty="0">
                <a:solidFill>
                  <a:srgbClr val="2A2E3C"/>
                </a:solidFill>
                <a:latin typeface="Tahoma"/>
                <a:cs typeface="Tahoma"/>
              </a:rPr>
              <a:t>.</a:t>
            </a:r>
            <a:endParaRPr dirty="0">
              <a:latin typeface="Tahoma"/>
              <a:cs typeface="Tahoma"/>
            </a:endParaRPr>
          </a:p>
        </p:txBody>
      </p:sp>
      <p:pic>
        <p:nvPicPr>
          <p:cNvPr id="7" name="object 7"/>
          <p:cNvPicPr/>
          <p:nvPr/>
        </p:nvPicPr>
        <p:blipFill>
          <a:blip r:embed="rId4" cstate="print"/>
          <a:stretch>
            <a:fillRect/>
          </a:stretch>
        </p:blipFill>
        <p:spPr>
          <a:xfrm>
            <a:off x="8892540" y="2037805"/>
            <a:ext cx="2615836" cy="1616528"/>
          </a:xfrm>
          <a:prstGeom prst="rect">
            <a:avLst/>
          </a:prstGeom>
        </p:spPr>
      </p:pic>
      <p:sp>
        <p:nvSpPr>
          <p:cNvPr id="8" name="object 8"/>
          <p:cNvSpPr txBox="1"/>
          <p:nvPr/>
        </p:nvSpPr>
        <p:spPr>
          <a:xfrm>
            <a:off x="8874578" y="3851910"/>
            <a:ext cx="2632166" cy="3457595"/>
          </a:xfrm>
          <a:prstGeom prst="rect">
            <a:avLst/>
          </a:prstGeom>
        </p:spPr>
        <p:txBody>
          <a:bodyPr vert="horz" wrap="square" lIns="0" tIns="17635" rIns="0" bIns="0" rtlCol="0">
            <a:spAutoFit/>
          </a:bodyPr>
          <a:lstStyle/>
          <a:p>
            <a:pPr marL="13063">
              <a:spcBef>
                <a:spcPts val="139"/>
              </a:spcBef>
            </a:pPr>
            <a:r>
              <a:rPr sz="2400" spc="62" dirty="0">
                <a:solidFill>
                  <a:srgbClr val="2B3F41"/>
                </a:solidFill>
                <a:latin typeface="Cambria"/>
                <a:cs typeface="Cambria"/>
              </a:rPr>
              <a:t>P</a:t>
            </a:r>
            <a:r>
              <a:rPr sz="2400" spc="41" dirty="0">
                <a:solidFill>
                  <a:srgbClr val="2B3F41"/>
                </a:solidFill>
                <a:latin typeface="Cambria"/>
                <a:cs typeface="Cambria"/>
              </a:rPr>
              <a:t>e</a:t>
            </a:r>
            <a:r>
              <a:rPr sz="2400" spc="72" dirty="0">
                <a:solidFill>
                  <a:srgbClr val="2B3F41"/>
                </a:solidFill>
                <a:latin typeface="Cambria"/>
                <a:cs typeface="Cambria"/>
              </a:rPr>
              <a:t>n</a:t>
            </a:r>
            <a:r>
              <a:rPr sz="2400" spc="36" dirty="0">
                <a:solidFill>
                  <a:srgbClr val="2B3F41"/>
                </a:solidFill>
                <a:latin typeface="Cambria"/>
                <a:cs typeface="Cambria"/>
              </a:rPr>
              <a:t>a</a:t>
            </a:r>
            <a:r>
              <a:rPr sz="2400" spc="72" dirty="0">
                <a:solidFill>
                  <a:srgbClr val="2B3F41"/>
                </a:solidFill>
                <a:latin typeface="Cambria"/>
                <a:cs typeface="Cambria"/>
              </a:rPr>
              <a:t>n</a:t>
            </a:r>
            <a:r>
              <a:rPr sz="2400" spc="108" dirty="0">
                <a:solidFill>
                  <a:srgbClr val="2B3F41"/>
                </a:solidFill>
                <a:latin typeface="Cambria"/>
                <a:cs typeface="Cambria"/>
              </a:rPr>
              <a:t>g</a:t>
            </a:r>
            <a:r>
              <a:rPr sz="2400" spc="36" dirty="0">
                <a:solidFill>
                  <a:srgbClr val="2B3F41"/>
                </a:solidFill>
                <a:latin typeface="Cambria"/>
                <a:cs typeface="Cambria"/>
              </a:rPr>
              <a:t>a</a:t>
            </a:r>
            <a:r>
              <a:rPr sz="2400" spc="72" dirty="0">
                <a:solidFill>
                  <a:srgbClr val="2B3F41"/>
                </a:solidFill>
                <a:latin typeface="Cambria"/>
                <a:cs typeface="Cambria"/>
              </a:rPr>
              <a:t>n</a:t>
            </a:r>
            <a:r>
              <a:rPr sz="2400" spc="36" dirty="0">
                <a:solidFill>
                  <a:srgbClr val="2B3F41"/>
                </a:solidFill>
                <a:latin typeface="Cambria"/>
                <a:cs typeface="Cambria"/>
              </a:rPr>
              <a:t>a</a:t>
            </a:r>
            <a:r>
              <a:rPr sz="2400" spc="154" dirty="0">
                <a:solidFill>
                  <a:srgbClr val="2B3F41"/>
                </a:solidFill>
                <a:latin typeface="Cambria"/>
                <a:cs typeface="Cambria"/>
              </a:rPr>
              <a:t>n</a:t>
            </a:r>
            <a:r>
              <a:rPr sz="2400" spc="-195" dirty="0">
                <a:solidFill>
                  <a:srgbClr val="2B3F41"/>
                </a:solidFill>
                <a:latin typeface="Cambria"/>
                <a:cs typeface="Cambria"/>
              </a:rPr>
              <a:t> </a:t>
            </a:r>
            <a:r>
              <a:rPr sz="2400" spc="62" dirty="0">
                <a:solidFill>
                  <a:srgbClr val="2B3F41"/>
                </a:solidFill>
                <a:latin typeface="Cambria"/>
                <a:cs typeface="Cambria"/>
              </a:rPr>
              <a:t>B</a:t>
            </a:r>
            <a:r>
              <a:rPr sz="2400" spc="36" dirty="0">
                <a:solidFill>
                  <a:srgbClr val="2B3F41"/>
                </a:solidFill>
                <a:latin typeface="Cambria"/>
                <a:cs typeface="Cambria"/>
              </a:rPr>
              <a:t>a</a:t>
            </a:r>
            <a:r>
              <a:rPr sz="2400" spc="72" dirty="0">
                <a:solidFill>
                  <a:srgbClr val="2B3F41"/>
                </a:solidFill>
                <a:latin typeface="Cambria"/>
                <a:cs typeface="Cambria"/>
              </a:rPr>
              <a:t>n</a:t>
            </a:r>
            <a:r>
              <a:rPr sz="2400" spc="5" dirty="0">
                <a:solidFill>
                  <a:srgbClr val="2B3F41"/>
                </a:solidFill>
                <a:latin typeface="Cambria"/>
                <a:cs typeface="Cambria"/>
              </a:rPr>
              <a:t>d</a:t>
            </a:r>
            <a:r>
              <a:rPr sz="2400" spc="36" dirty="0">
                <a:solidFill>
                  <a:srgbClr val="2B3F41"/>
                </a:solidFill>
                <a:latin typeface="Cambria"/>
                <a:cs typeface="Cambria"/>
              </a:rPr>
              <a:t>a</a:t>
            </a:r>
            <a:r>
              <a:rPr sz="2400" spc="-67" dirty="0">
                <a:solidFill>
                  <a:srgbClr val="2B3F41"/>
                </a:solidFill>
                <a:latin typeface="Cambria"/>
                <a:cs typeface="Cambria"/>
              </a:rPr>
              <a:t>r</a:t>
            </a:r>
            <a:r>
              <a:rPr sz="2400" spc="123" dirty="0">
                <a:solidFill>
                  <a:srgbClr val="2B3F41"/>
                </a:solidFill>
                <a:latin typeface="Cambria"/>
                <a:cs typeface="Cambria"/>
              </a:rPr>
              <a:t>a</a:t>
            </a:r>
            <a:endParaRPr sz="2400" dirty="0">
              <a:latin typeface="Cambria"/>
              <a:cs typeface="Cambria"/>
            </a:endParaRPr>
          </a:p>
          <a:p>
            <a:pPr marL="13063" marR="5225">
              <a:lnSpc>
                <a:spcPct val="133100"/>
              </a:lnSpc>
              <a:spcBef>
                <a:spcPts val="1270"/>
              </a:spcBef>
            </a:pPr>
            <a:r>
              <a:rPr spc="-21" dirty="0">
                <a:solidFill>
                  <a:srgbClr val="2A2E3C"/>
                </a:solidFill>
                <a:latin typeface="Tahoma"/>
                <a:cs typeface="Tahoma"/>
              </a:rPr>
              <a:t>C</a:t>
            </a:r>
            <a:r>
              <a:rPr spc="46" dirty="0">
                <a:solidFill>
                  <a:srgbClr val="2A2E3C"/>
                </a:solidFill>
                <a:latin typeface="Tahoma"/>
                <a:cs typeface="Tahoma"/>
              </a:rPr>
              <a:t>h</a:t>
            </a:r>
            <a:r>
              <a:rPr spc="5" dirty="0">
                <a:solidFill>
                  <a:srgbClr val="2A2E3C"/>
                </a:solidFill>
                <a:latin typeface="Tahoma"/>
                <a:cs typeface="Tahoma"/>
              </a:rPr>
              <a:t>e</a:t>
            </a:r>
            <a:r>
              <a:rPr spc="21" dirty="0">
                <a:solidFill>
                  <a:srgbClr val="2A2E3C"/>
                </a:solidFill>
                <a:latin typeface="Tahoma"/>
                <a:cs typeface="Tahoma"/>
              </a:rPr>
              <a:t>c</a:t>
            </a:r>
            <a:r>
              <a:rPr spc="-31" dirty="0">
                <a:solidFill>
                  <a:srgbClr val="2A2E3C"/>
                </a:solidFill>
                <a:latin typeface="Tahoma"/>
                <a:cs typeface="Tahoma"/>
              </a:rPr>
              <a:t>k</a:t>
            </a:r>
            <a:r>
              <a:rPr spc="-77" dirty="0">
                <a:solidFill>
                  <a:srgbClr val="2A2E3C"/>
                </a:solidFill>
                <a:latin typeface="Tahoma"/>
                <a:cs typeface="Tahoma"/>
              </a:rPr>
              <a:t>-</a:t>
            </a:r>
            <a:r>
              <a:rPr spc="36" dirty="0">
                <a:solidFill>
                  <a:srgbClr val="2A2E3C"/>
                </a:solidFill>
                <a:latin typeface="Tahoma"/>
                <a:cs typeface="Tahoma"/>
              </a:rPr>
              <a:t>i</a:t>
            </a:r>
            <a:r>
              <a:rPr spc="77" dirty="0">
                <a:solidFill>
                  <a:srgbClr val="2A2E3C"/>
                </a:solidFill>
                <a:latin typeface="Tahoma"/>
                <a:cs typeface="Tahoma"/>
              </a:rPr>
              <a:t>n</a:t>
            </a:r>
            <a:r>
              <a:rPr spc="-108" dirty="0">
                <a:solidFill>
                  <a:srgbClr val="2A2E3C"/>
                </a:solidFill>
                <a:latin typeface="Tahoma"/>
                <a:cs typeface="Tahoma"/>
              </a:rPr>
              <a:t> </a:t>
            </a:r>
            <a:r>
              <a:rPr spc="113" dirty="0">
                <a:solidFill>
                  <a:srgbClr val="2A2E3C"/>
                </a:solidFill>
                <a:latin typeface="Tahoma"/>
                <a:cs typeface="Tahoma"/>
              </a:rPr>
              <a:t>m</a:t>
            </a:r>
            <a:r>
              <a:rPr spc="10" dirty="0">
                <a:solidFill>
                  <a:srgbClr val="2A2E3C"/>
                </a:solidFill>
                <a:latin typeface="Tahoma"/>
                <a:cs typeface="Tahoma"/>
              </a:rPr>
              <a:t>a</a:t>
            </a:r>
            <a:r>
              <a:rPr spc="46" dirty="0">
                <a:solidFill>
                  <a:srgbClr val="2A2E3C"/>
                </a:solidFill>
                <a:latin typeface="Tahoma"/>
                <a:cs typeface="Tahoma"/>
              </a:rPr>
              <a:t>nd</a:t>
            </a:r>
            <a:r>
              <a:rPr spc="36" dirty="0">
                <a:solidFill>
                  <a:srgbClr val="2A2E3C"/>
                </a:solidFill>
                <a:latin typeface="Tahoma"/>
                <a:cs typeface="Tahoma"/>
              </a:rPr>
              <a:t>i</a:t>
            </a:r>
            <a:r>
              <a:rPr spc="10" dirty="0">
                <a:solidFill>
                  <a:srgbClr val="2A2E3C"/>
                </a:solidFill>
                <a:latin typeface="Tahoma"/>
                <a:cs typeface="Tahoma"/>
              </a:rPr>
              <a:t>r</a:t>
            </a:r>
            <a:r>
              <a:rPr spc="31" dirty="0">
                <a:solidFill>
                  <a:srgbClr val="2A2E3C"/>
                </a:solidFill>
                <a:latin typeface="Tahoma"/>
                <a:cs typeface="Tahoma"/>
              </a:rPr>
              <a:t>i</a:t>
            </a:r>
            <a:r>
              <a:rPr spc="-72"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46" dirty="0">
                <a:solidFill>
                  <a:srgbClr val="2A2E3C"/>
                </a:solidFill>
                <a:latin typeface="Tahoma"/>
                <a:cs typeface="Tahoma"/>
              </a:rPr>
              <a:t>n</a:t>
            </a:r>
            <a:r>
              <a:rPr spc="-26" dirty="0">
                <a:solidFill>
                  <a:srgbClr val="2A2E3C"/>
                </a:solidFill>
                <a:latin typeface="Tahoma"/>
                <a:cs typeface="Tahoma"/>
              </a:rPr>
              <a:t>gg</a:t>
            </a:r>
            <a:r>
              <a:rPr spc="46" dirty="0">
                <a:solidFill>
                  <a:srgbClr val="2A2E3C"/>
                </a:solidFill>
                <a:latin typeface="Tahoma"/>
                <a:cs typeface="Tahoma"/>
              </a:rPr>
              <a:t>un</a:t>
            </a:r>
            <a:r>
              <a:rPr spc="10" dirty="0">
                <a:solidFill>
                  <a:srgbClr val="2A2E3C"/>
                </a:solidFill>
                <a:latin typeface="Tahoma"/>
                <a:cs typeface="Tahoma"/>
              </a:rPr>
              <a:t>a</a:t>
            </a:r>
            <a:r>
              <a:rPr spc="-31" dirty="0">
                <a:solidFill>
                  <a:srgbClr val="2A2E3C"/>
                </a:solidFill>
                <a:latin typeface="Tahoma"/>
                <a:cs typeface="Tahoma"/>
              </a:rPr>
              <a:t>k</a:t>
            </a:r>
            <a:r>
              <a:rPr spc="10" dirty="0">
                <a:solidFill>
                  <a:srgbClr val="2A2E3C"/>
                </a:solidFill>
                <a:latin typeface="Tahoma"/>
                <a:cs typeface="Tahoma"/>
              </a:rPr>
              <a:t>a</a:t>
            </a:r>
            <a:r>
              <a:rPr spc="51" dirty="0">
                <a:solidFill>
                  <a:srgbClr val="2A2E3C"/>
                </a:solidFill>
                <a:latin typeface="Tahoma"/>
                <a:cs typeface="Tahoma"/>
              </a:rPr>
              <a:t>n  </a:t>
            </a:r>
            <a:r>
              <a:rPr spc="-36" dirty="0">
                <a:solidFill>
                  <a:srgbClr val="2A2E3C"/>
                </a:solidFill>
                <a:latin typeface="Tahoma"/>
                <a:cs typeface="Tahoma"/>
              </a:rPr>
              <a:t>t</a:t>
            </a:r>
            <a:r>
              <a:rPr spc="5" dirty="0">
                <a:solidFill>
                  <a:srgbClr val="2A2E3C"/>
                </a:solidFill>
                <a:latin typeface="Tahoma"/>
                <a:cs typeface="Tahoma"/>
              </a:rPr>
              <a:t>e</a:t>
            </a:r>
            <a:r>
              <a:rPr spc="-31" dirty="0">
                <a:solidFill>
                  <a:srgbClr val="2A2E3C"/>
                </a:solidFill>
                <a:latin typeface="Tahoma"/>
                <a:cs typeface="Tahoma"/>
              </a:rPr>
              <a:t>k</a:t>
            </a:r>
            <a:r>
              <a:rPr spc="46" dirty="0">
                <a:solidFill>
                  <a:srgbClr val="2A2E3C"/>
                </a:solidFill>
                <a:latin typeface="Tahoma"/>
                <a:cs typeface="Tahoma"/>
              </a:rPr>
              <a:t>n</a:t>
            </a:r>
            <a:r>
              <a:rPr spc="62" dirty="0">
                <a:solidFill>
                  <a:srgbClr val="2A2E3C"/>
                </a:solidFill>
                <a:latin typeface="Tahoma"/>
                <a:cs typeface="Tahoma"/>
              </a:rPr>
              <a:t>o</a:t>
            </a:r>
            <a:r>
              <a:rPr spc="36" dirty="0">
                <a:solidFill>
                  <a:srgbClr val="2A2E3C"/>
                </a:solidFill>
                <a:latin typeface="Tahoma"/>
                <a:cs typeface="Tahoma"/>
              </a:rPr>
              <a:t>l</a:t>
            </a:r>
            <a:r>
              <a:rPr spc="62" dirty="0">
                <a:solidFill>
                  <a:srgbClr val="2A2E3C"/>
                </a:solidFill>
                <a:latin typeface="Tahoma"/>
                <a:cs typeface="Tahoma"/>
              </a:rPr>
              <a:t>o</a:t>
            </a:r>
            <a:r>
              <a:rPr spc="-26" dirty="0">
                <a:solidFill>
                  <a:srgbClr val="2A2E3C"/>
                </a:solidFill>
                <a:latin typeface="Tahoma"/>
                <a:cs typeface="Tahoma"/>
              </a:rPr>
              <a:t>g</a:t>
            </a:r>
            <a:r>
              <a:rPr spc="31" dirty="0">
                <a:solidFill>
                  <a:srgbClr val="2A2E3C"/>
                </a:solidFill>
                <a:latin typeface="Tahoma"/>
                <a:cs typeface="Tahoma"/>
              </a:rPr>
              <a:t>i</a:t>
            </a:r>
            <a:r>
              <a:rPr spc="-72" dirty="0">
                <a:solidFill>
                  <a:srgbClr val="2A2E3C"/>
                </a:solidFill>
                <a:latin typeface="Tahoma"/>
                <a:cs typeface="Tahoma"/>
              </a:rPr>
              <a:t> </a:t>
            </a:r>
            <a:r>
              <a:rPr spc="-31" dirty="0">
                <a:solidFill>
                  <a:srgbClr val="2A2E3C"/>
                </a:solidFill>
                <a:latin typeface="Tahoma"/>
                <a:cs typeface="Tahoma"/>
              </a:rPr>
              <a:t>k</a:t>
            </a:r>
            <a:r>
              <a:rPr spc="36" dirty="0">
                <a:solidFill>
                  <a:srgbClr val="2A2E3C"/>
                </a:solidFill>
                <a:latin typeface="Tahoma"/>
                <a:cs typeface="Tahoma"/>
              </a:rPr>
              <a:t>i</a:t>
            </a:r>
            <a:r>
              <a:rPr spc="62" dirty="0">
                <a:solidFill>
                  <a:srgbClr val="2A2E3C"/>
                </a:solidFill>
                <a:latin typeface="Tahoma"/>
                <a:cs typeface="Tahoma"/>
              </a:rPr>
              <a:t>o</a:t>
            </a:r>
            <a:r>
              <a:rPr spc="41" dirty="0">
                <a:solidFill>
                  <a:srgbClr val="2A2E3C"/>
                </a:solidFill>
                <a:latin typeface="Tahoma"/>
                <a:cs typeface="Tahoma"/>
              </a:rPr>
              <a:t>s</a:t>
            </a:r>
            <a:r>
              <a:rPr spc="36" dirty="0">
                <a:solidFill>
                  <a:srgbClr val="2A2E3C"/>
                </a:solidFill>
                <a:latin typeface="Tahoma"/>
                <a:cs typeface="Tahoma"/>
              </a:rPr>
              <a:t>k</a:t>
            </a:r>
            <a:r>
              <a:rPr spc="-144"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b</a:t>
            </a:r>
            <a:r>
              <a:rPr spc="5" dirty="0">
                <a:solidFill>
                  <a:srgbClr val="2A2E3C"/>
                </a:solidFill>
                <a:latin typeface="Tahoma"/>
                <a:cs typeface="Tahoma"/>
              </a:rPr>
              <a:t>e</a:t>
            </a:r>
            <a:r>
              <a:rPr spc="10" dirty="0">
                <a:solidFill>
                  <a:srgbClr val="2A2E3C"/>
                </a:solidFill>
                <a:latin typeface="Tahoma"/>
                <a:cs typeface="Tahoma"/>
              </a:rPr>
              <a:t>r</a:t>
            </a:r>
            <a:r>
              <a:rPr spc="36" dirty="0">
                <a:solidFill>
                  <a:srgbClr val="2A2E3C"/>
                </a:solidFill>
                <a:latin typeface="Tahoma"/>
                <a:cs typeface="Tahoma"/>
              </a:rPr>
              <a:t>i</a:t>
            </a:r>
            <a:r>
              <a:rPr spc="-31" dirty="0">
                <a:solidFill>
                  <a:srgbClr val="2A2E3C"/>
                </a:solidFill>
                <a:latin typeface="Tahoma"/>
                <a:cs typeface="Tahoma"/>
              </a:rPr>
              <a:t>k</a:t>
            </a:r>
            <a:r>
              <a:rPr spc="10" dirty="0">
                <a:solidFill>
                  <a:srgbClr val="2A2E3C"/>
                </a:solidFill>
                <a:latin typeface="Tahoma"/>
                <a:cs typeface="Tahoma"/>
              </a:rPr>
              <a:t>a</a:t>
            </a:r>
            <a:r>
              <a:rPr spc="51" dirty="0">
                <a:solidFill>
                  <a:srgbClr val="2A2E3C"/>
                </a:solidFill>
                <a:latin typeface="Tahoma"/>
                <a:cs typeface="Tahoma"/>
              </a:rPr>
              <a:t>n  </a:t>
            </a:r>
            <a:r>
              <a:rPr spc="-31" dirty="0">
                <a:solidFill>
                  <a:srgbClr val="2A2E3C"/>
                </a:solidFill>
                <a:latin typeface="Tahoma"/>
                <a:cs typeface="Tahoma"/>
              </a:rPr>
              <a:t>k</a:t>
            </a:r>
            <a:r>
              <a:rPr spc="5" dirty="0">
                <a:solidFill>
                  <a:srgbClr val="2A2E3C"/>
                </a:solidFill>
                <a:latin typeface="Tahoma"/>
                <a:cs typeface="Tahoma"/>
              </a:rPr>
              <a:t>e</a:t>
            </a:r>
            <a:r>
              <a:rPr spc="113" dirty="0">
                <a:solidFill>
                  <a:srgbClr val="2A2E3C"/>
                </a:solidFill>
                <a:latin typeface="Tahoma"/>
                <a:cs typeface="Tahoma"/>
              </a:rPr>
              <a:t>m</a:t>
            </a:r>
            <a:r>
              <a:rPr spc="46" dirty="0">
                <a:solidFill>
                  <a:srgbClr val="2A2E3C"/>
                </a:solidFill>
                <a:latin typeface="Tahoma"/>
                <a:cs typeface="Tahoma"/>
              </a:rPr>
              <a:t>ud</a:t>
            </a:r>
            <a:r>
              <a:rPr spc="10" dirty="0">
                <a:solidFill>
                  <a:srgbClr val="2A2E3C"/>
                </a:solidFill>
                <a:latin typeface="Tahoma"/>
                <a:cs typeface="Tahoma"/>
              </a:rPr>
              <a:t>a</a:t>
            </a:r>
            <a:r>
              <a:rPr spc="46" dirty="0">
                <a:solidFill>
                  <a:srgbClr val="2A2E3C"/>
                </a:solidFill>
                <a:latin typeface="Tahoma"/>
                <a:cs typeface="Tahoma"/>
              </a:rPr>
              <a:t>h</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46" dirty="0">
                <a:solidFill>
                  <a:srgbClr val="2A2E3C"/>
                </a:solidFill>
                <a:latin typeface="Tahoma"/>
                <a:cs typeface="Tahoma"/>
              </a:rPr>
              <a:t>b</a:t>
            </a:r>
            <a:r>
              <a:rPr spc="10" dirty="0">
                <a:solidFill>
                  <a:srgbClr val="2A2E3C"/>
                </a:solidFill>
                <a:latin typeface="Tahoma"/>
                <a:cs typeface="Tahoma"/>
              </a:rPr>
              <a:t>a</a:t>
            </a:r>
            <a:r>
              <a:rPr spc="-26" dirty="0">
                <a:solidFill>
                  <a:srgbClr val="2A2E3C"/>
                </a:solidFill>
                <a:latin typeface="Tahoma"/>
                <a:cs typeface="Tahoma"/>
              </a:rPr>
              <a:t>g</a:t>
            </a:r>
            <a:r>
              <a:rPr spc="31" dirty="0">
                <a:solidFill>
                  <a:srgbClr val="2A2E3C"/>
                </a:solidFill>
                <a:latin typeface="Tahoma"/>
                <a:cs typeface="Tahoma"/>
              </a:rPr>
              <a:t>i</a:t>
            </a:r>
            <a:r>
              <a:rPr spc="-72" dirty="0">
                <a:solidFill>
                  <a:srgbClr val="2A2E3C"/>
                </a:solidFill>
                <a:latin typeface="Tahoma"/>
                <a:cs typeface="Tahoma"/>
              </a:rPr>
              <a:t> </a:t>
            </a:r>
            <a:r>
              <a:rPr spc="15" dirty="0">
                <a:solidFill>
                  <a:srgbClr val="2A2E3C"/>
                </a:solidFill>
                <a:latin typeface="Tahoma"/>
                <a:cs typeface="Tahoma"/>
              </a:rPr>
              <a:t>w</a:t>
            </a:r>
            <a:r>
              <a:rPr spc="36" dirty="0">
                <a:solidFill>
                  <a:srgbClr val="2A2E3C"/>
                </a:solidFill>
                <a:latin typeface="Tahoma"/>
                <a:cs typeface="Tahoma"/>
              </a:rPr>
              <a:t>i</a:t>
            </a:r>
            <a:r>
              <a:rPr spc="41" dirty="0">
                <a:solidFill>
                  <a:srgbClr val="2A2E3C"/>
                </a:solidFill>
                <a:latin typeface="Tahoma"/>
                <a:cs typeface="Tahoma"/>
              </a:rPr>
              <a:t>s</a:t>
            </a:r>
            <a:r>
              <a:rPr spc="10" dirty="0">
                <a:solidFill>
                  <a:srgbClr val="2A2E3C"/>
                </a:solidFill>
                <a:latin typeface="Tahoma"/>
                <a:cs typeface="Tahoma"/>
              </a:rPr>
              <a:t>a</a:t>
            </a:r>
            <a:r>
              <a:rPr spc="-36" dirty="0">
                <a:solidFill>
                  <a:srgbClr val="2A2E3C"/>
                </a:solidFill>
                <a:latin typeface="Tahoma"/>
                <a:cs typeface="Tahoma"/>
              </a:rPr>
              <a:t>t</a:t>
            </a:r>
            <a:r>
              <a:rPr spc="10" dirty="0">
                <a:solidFill>
                  <a:srgbClr val="2A2E3C"/>
                </a:solidFill>
                <a:latin typeface="Tahoma"/>
                <a:cs typeface="Tahoma"/>
              </a:rPr>
              <a:t>a</a:t>
            </a:r>
            <a:r>
              <a:rPr spc="15" dirty="0">
                <a:solidFill>
                  <a:srgbClr val="2A2E3C"/>
                </a:solidFill>
                <a:latin typeface="Tahoma"/>
                <a:cs typeface="Tahoma"/>
              </a:rPr>
              <a:t>w</a:t>
            </a:r>
            <a:r>
              <a:rPr spc="10" dirty="0">
                <a:solidFill>
                  <a:srgbClr val="2A2E3C"/>
                </a:solidFill>
                <a:latin typeface="Tahoma"/>
                <a:cs typeface="Tahoma"/>
              </a:rPr>
              <a:t>a</a:t>
            </a:r>
            <a:r>
              <a:rPr spc="51" dirty="0">
                <a:solidFill>
                  <a:srgbClr val="2A2E3C"/>
                </a:solidFill>
                <a:latin typeface="Tahoma"/>
                <a:cs typeface="Tahoma"/>
              </a:rPr>
              <a:t>n  </a:t>
            </a:r>
            <a:r>
              <a:rPr spc="46" dirty="0">
                <a:solidFill>
                  <a:srgbClr val="2A2E3C"/>
                </a:solidFill>
                <a:latin typeface="Tahoma"/>
                <a:cs typeface="Tahoma"/>
              </a:rPr>
              <a:t>d</a:t>
            </a:r>
            <a:r>
              <a:rPr spc="10" dirty="0">
                <a:solidFill>
                  <a:srgbClr val="2A2E3C"/>
                </a:solidFill>
                <a:latin typeface="Tahoma"/>
                <a:cs typeface="Tahoma"/>
              </a:rPr>
              <a:t>a</a:t>
            </a:r>
            <a:r>
              <a:rPr spc="36" dirty="0">
                <a:solidFill>
                  <a:srgbClr val="2A2E3C"/>
                </a:solidFill>
                <a:latin typeface="Tahoma"/>
                <a:cs typeface="Tahoma"/>
              </a:rPr>
              <a:t>l</a:t>
            </a:r>
            <a:r>
              <a:rPr spc="10" dirty="0">
                <a:solidFill>
                  <a:srgbClr val="2A2E3C"/>
                </a:solidFill>
                <a:latin typeface="Tahoma"/>
                <a:cs typeface="Tahoma"/>
              </a:rPr>
              <a:t>a</a:t>
            </a:r>
            <a:r>
              <a:rPr spc="117" dirty="0">
                <a:solidFill>
                  <a:srgbClr val="2A2E3C"/>
                </a:solidFill>
                <a:latin typeface="Tahoma"/>
                <a:cs typeface="Tahoma"/>
              </a:rPr>
              <a:t>m</a:t>
            </a:r>
            <a:r>
              <a:rPr spc="-82" dirty="0">
                <a:solidFill>
                  <a:srgbClr val="2A2E3C"/>
                </a:solidFill>
                <a:latin typeface="Tahoma"/>
                <a:cs typeface="Tahoma"/>
              </a:rPr>
              <a:t> </a:t>
            </a:r>
            <a:r>
              <a:rPr spc="113" dirty="0">
                <a:solidFill>
                  <a:srgbClr val="2A2E3C"/>
                </a:solidFill>
                <a:latin typeface="Tahoma"/>
                <a:cs typeface="Tahoma"/>
              </a:rPr>
              <a:t>m</a:t>
            </a:r>
            <a:r>
              <a:rPr spc="5" dirty="0">
                <a:solidFill>
                  <a:srgbClr val="2A2E3C"/>
                </a:solidFill>
                <a:latin typeface="Tahoma"/>
                <a:cs typeface="Tahoma"/>
              </a:rPr>
              <a:t>e</a:t>
            </a:r>
            <a:r>
              <a:rPr spc="36" dirty="0">
                <a:solidFill>
                  <a:srgbClr val="2A2E3C"/>
                </a:solidFill>
                <a:latin typeface="Tahoma"/>
                <a:cs typeface="Tahoma"/>
              </a:rPr>
              <a:t>l</a:t>
            </a:r>
            <a:r>
              <a:rPr spc="10" dirty="0">
                <a:solidFill>
                  <a:srgbClr val="2A2E3C"/>
                </a:solidFill>
                <a:latin typeface="Tahoma"/>
                <a:cs typeface="Tahoma"/>
              </a:rPr>
              <a:t>a</a:t>
            </a:r>
            <a:r>
              <a:rPr spc="-31" dirty="0">
                <a:solidFill>
                  <a:srgbClr val="2A2E3C"/>
                </a:solidFill>
                <a:latin typeface="Tahoma"/>
                <a:cs typeface="Tahoma"/>
              </a:rPr>
              <a:t>k</a:t>
            </a:r>
            <a:r>
              <a:rPr spc="46" dirty="0">
                <a:solidFill>
                  <a:srgbClr val="2A2E3C"/>
                </a:solidFill>
                <a:latin typeface="Tahoma"/>
                <a:cs typeface="Tahoma"/>
              </a:rPr>
              <a:t>u</a:t>
            </a:r>
            <a:r>
              <a:rPr spc="-31" dirty="0">
                <a:solidFill>
                  <a:srgbClr val="2A2E3C"/>
                </a:solidFill>
                <a:latin typeface="Tahoma"/>
                <a:cs typeface="Tahoma"/>
              </a:rPr>
              <a:t>k</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21" dirty="0">
                <a:solidFill>
                  <a:srgbClr val="2A2E3C"/>
                </a:solidFill>
                <a:latin typeface="Tahoma"/>
                <a:cs typeface="Tahoma"/>
              </a:rPr>
              <a:t>c</a:t>
            </a:r>
            <a:r>
              <a:rPr spc="46" dirty="0">
                <a:solidFill>
                  <a:srgbClr val="2A2E3C"/>
                </a:solidFill>
                <a:latin typeface="Tahoma"/>
                <a:cs typeface="Tahoma"/>
              </a:rPr>
              <a:t>h</a:t>
            </a:r>
            <a:r>
              <a:rPr spc="5" dirty="0">
                <a:solidFill>
                  <a:srgbClr val="2A2E3C"/>
                </a:solidFill>
                <a:latin typeface="Tahoma"/>
                <a:cs typeface="Tahoma"/>
              </a:rPr>
              <a:t>e</a:t>
            </a:r>
            <a:r>
              <a:rPr spc="21" dirty="0">
                <a:solidFill>
                  <a:srgbClr val="2A2E3C"/>
                </a:solidFill>
                <a:latin typeface="Tahoma"/>
                <a:cs typeface="Tahoma"/>
              </a:rPr>
              <a:t>c</a:t>
            </a:r>
            <a:r>
              <a:rPr spc="-31" dirty="0">
                <a:solidFill>
                  <a:srgbClr val="2A2E3C"/>
                </a:solidFill>
                <a:latin typeface="Tahoma"/>
                <a:cs typeface="Tahoma"/>
              </a:rPr>
              <a:t>k</a:t>
            </a:r>
            <a:r>
              <a:rPr spc="-77" dirty="0">
                <a:solidFill>
                  <a:srgbClr val="2A2E3C"/>
                </a:solidFill>
                <a:latin typeface="Tahoma"/>
                <a:cs typeface="Tahoma"/>
              </a:rPr>
              <a:t>-</a:t>
            </a:r>
            <a:r>
              <a:rPr spc="36" dirty="0">
                <a:solidFill>
                  <a:srgbClr val="2A2E3C"/>
                </a:solidFill>
                <a:latin typeface="Tahoma"/>
                <a:cs typeface="Tahoma"/>
              </a:rPr>
              <a:t>i</a:t>
            </a:r>
            <a:r>
              <a:rPr spc="77" dirty="0">
                <a:solidFill>
                  <a:srgbClr val="2A2E3C"/>
                </a:solidFill>
                <a:latin typeface="Tahoma"/>
                <a:cs typeface="Tahoma"/>
              </a:rPr>
              <a:t>n</a:t>
            </a:r>
            <a:r>
              <a:rPr spc="-108" dirty="0">
                <a:solidFill>
                  <a:srgbClr val="2A2E3C"/>
                </a:solidFill>
                <a:latin typeface="Tahoma"/>
                <a:cs typeface="Tahoma"/>
              </a:rPr>
              <a:t> </a:t>
            </a:r>
            <a:r>
              <a:rPr spc="21" dirty="0">
                <a:solidFill>
                  <a:srgbClr val="2A2E3C"/>
                </a:solidFill>
                <a:latin typeface="Tahoma"/>
                <a:cs typeface="Tahoma"/>
              </a:rPr>
              <a:t>c</a:t>
            </a:r>
            <a:r>
              <a:rPr spc="5" dirty="0">
                <a:solidFill>
                  <a:srgbClr val="2A2E3C"/>
                </a:solidFill>
                <a:latin typeface="Tahoma"/>
                <a:cs typeface="Tahoma"/>
              </a:rPr>
              <a:t>e</a:t>
            </a:r>
            <a:r>
              <a:rPr spc="46" dirty="0">
                <a:solidFill>
                  <a:srgbClr val="2A2E3C"/>
                </a:solidFill>
                <a:latin typeface="Tahoma"/>
                <a:cs typeface="Tahoma"/>
              </a:rPr>
              <a:t>p</a:t>
            </a:r>
            <a:r>
              <a:rPr spc="10" dirty="0">
                <a:solidFill>
                  <a:srgbClr val="2A2E3C"/>
                </a:solidFill>
                <a:latin typeface="Tahoma"/>
                <a:cs typeface="Tahoma"/>
              </a:rPr>
              <a:t>a</a:t>
            </a:r>
            <a:r>
              <a:rPr spc="26" dirty="0">
                <a:solidFill>
                  <a:srgbClr val="2A2E3C"/>
                </a:solidFill>
                <a:latin typeface="Tahoma"/>
                <a:cs typeface="Tahoma"/>
              </a:rPr>
              <a:t>t  </a:t>
            </a:r>
            <a:r>
              <a:rPr spc="46" dirty="0">
                <a:solidFill>
                  <a:srgbClr val="2A2E3C"/>
                </a:solidFill>
                <a:latin typeface="Tahoma"/>
                <a:cs typeface="Tahoma"/>
              </a:rPr>
              <a:t>d</a:t>
            </a:r>
            <a:r>
              <a:rPr spc="10" dirty="0">
                <a:solidFill>
                  <a:srgbClr val="2A2E3C"/>
                </a:solidFill>
                <a:latin typeface="Tahoma"/>
                <a:cs typeface="Tahoma"/>
              </a:rPr>
              <a:t>a</a:t>
            </a:r>
            <a:r>
              <a:rPr spc="77" dirty="0">
                <a:solidFill>
                  <a:srgbClr val="2A2E3C"/>
                </a:solidFill>
                <a:latin typeface="Tahoma"/>
                <a:cs typeface="Tahoma"/>
              </a:rPr>
              <a:t>n</a:t>
            </a:r>
            <a:r>
              <a:rPr spc="-108" dirty="0">
                <a:solidFill>
                  <a:srgbClr val="2A2E3C"/>
                </a:solidFill>
                <a:latin typeface="Tahoma"/>
                <a:cs typeface="Tahoma"/>
              </a:rPr>
              <a:t> </a:t>
            </a:r>
            <a:r>
              <a:rPr spc="10" dirty="0">
                <a:solidFill>
                  <a:srgbClr val="2A2E3C"/>
                </a:solidFill>
                <a:latin typeface="Tahoma"/>
                <a:cs typeface="Tahoma"/>
              </a:rPr>
              <a:t>a</a:t>
            </a:r>
            <a:r>
              <a:rPr spc="113" dirty="0">
                <a:solidFill>
                  <a:srgbClr val="2A2E3C"/>
                </a:solidFill>
                <a:latin typeface="Tahoma"/>
                <a:cs typeface="Tahoma"/>
              </a:rPr>
              <a:t>m</a:t>
            </a:r>
            <a:r>
              <a:rPr spc="10" dirty="0">
                <a:solidFill>
                  <a:srgbClr val="2A2E3C"/>
                </a:solidFill>
                <a:latin typeface="Tahoma"/>
                <a:cs typeface="Tahoma"/>
              </a:rPr>
              <a:t>a</a:t>
            </a:r>
            <a:r>
              <a:rPr spc="46" dirty="0">
                <a:solidFill>
                  <a:srgbClr val="2A2E3C"/>
                </a:solidFill>
                <a:latin typeface="Tahoma"/>
                <a:cs typeface="Tahoma"/>
              </a:rPr>
              <a:t>n</a:t>
            </a:r>
            <a:r>
              <a:rPr spc="-57" dirty="0">
                <a:solidFill>
                  <a:srgbClr val="2A2E3C"/>
                </a:solidFill>
                <a:latin typeface="Tahoma"/>
                <a:cs typeface="Tahoma"/>
              </a:rPr>
              <a:t>.</a:t>
            </a:r>
            <a:endParaRPr dirty="0">
              <a:latin typeface="Tahoma"/>
              <a:cs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3858" y="1427117"/>
            <a:ext cx="7756724" cy="1103811"/>
          </a:xfrm>
          <a:prstGeom prst="rect">
            <a:avLst/>
          </a:prstGeom>
        </p:spPr>
        <p:txBody>
          <a:bodyPr vert="horz" wrap="square" lIns="0" tIns="6531" rIns="0" bIns="0" rtlCol="0">
            <a:spAutoFit/>
          </a:bodyPr>
          <a:lstStyle/>
          <a:p>
            <a:pPr marL="13063" marR="5225">
              <a:lnSpc>
                <a:spcPts val="4320"/>
              </a:lnSpc>
              <a:spcBef>
                <a:spcPts val="51"/>
              </a:spcBef>
            </a:pPr>
            <a:r>
              <a:rPr spc="36" dirty="0"/>
              <a:t>K</a:t>
            </a:r>
            <a:r>
              <a:rPr spc="139" dirty="0"/>
              <a:t>e</a:t>
            </a:r>
            <a:r>
              <a:rPr spc="108" dirty="0"/>
              <a:t>s</a:t>
            </a:r>
            <a:r>
              <a:rPr spc="10" dirty="0"/>
              <a:t>i</a:t>
            </a:r>
            <a:r>
              <a:rPr spc="339" dirty="0"/>
              <a:t>m</a:t>
            </a:r>
            <a:r>
              <a:rPr spc="57" dirty="0"/>
              <a:t>p</a:t>
            </a:r>
            <a:r>
              <a:rPr spc="149" dirty="0"/>
              <a:t>u</a:t>
            </a:r>
            <a:r>
              <a:rPr spc="-41" dirty="0"/>
              <a:t>l</a:t>
            </a:r>
            <a:r>
              <a:rPr spc="134" dirty="0"/>
              <a:t>a</a:t>
            </a:r>
            <a:r>
              <a:rPr spc="288" dirty="0"/>
              <a:t>n</a:t>
            </a:r>
            <a:r>
              <a:rPr spc="-252" dirty="0"/>
              <a:t> </a:t>
            </a:r>
            <a:r>
              <a:rPr spc="62" dirty="0"/>
              <a:t>d</a:t>
            </a:r>
            <a:r>
              <a:rPr spc="134" dirty="0"/>
              <a:t>a</a:t>
            </a:r>
            <a:r>
              <a:rPr spc="288" dirty="0"/>
              <a:t>n</a:t>
            </a:r>
            <a:r>
              <a:rPr spc="-252" dirty="0"/>
              <a:t> </a:t>
            </a:r>
            <a:r>
              <a:rPr spc="93" dirty="0"/>
              <a:t>M</a:t>
            </a:r>
            <a:r>
              <a:rPr spc="134" dirty="0"/>
              <a:t>a</a:t>
            </a:r>
            <a:r>
              <a:rPr spc="108" dirty="0"/>
              <a:t>s</a:t>
            </a:r>
            <a:r>
              <a:rPr spc="226" dirty="0"/>
              <a:t>a</a:t>
            </a:r>
            <a:r>
              <a:rPr spc="-257" dirty="0"/>
              <a:t> </a:t>
            </a:r>
            <a:r>
              <a:rPr spc="82" dirty="0"/>
              <a:t>D</a:t>
            </a:r>
            <a:r>
              <a:rPr spc="139" dirty="0"/>
              <a:t>e</a:t>
            </a:r>
            <a:r>
              <a:rPr spc="57" dirty="0"/>
              <a:t>p</a:t>
            </a:r>
            <a:r>
              <a:rPr spc="134" dirty="0"/>
              <a:t>a</a:t>
            </a:r>
            <a:r>
              <a:rPr spc="288" dirty="0"/>
              <a:t>n</a:t>
            </a:r>
            <a:r>
              <a:rPr spc="-252" dirty="0"/>
              <a:t> </a:t>
            </a:r>
            <a:r>
              <a:rPr spc="10" dirty="0"/>
              <a:t>I</a:t>
            </a:r>
            <a:r>
              <a:rPr spc="113" dirty="0"/>
              <a:t>C</a:t>
            </a:r>
            <a:r>
              <a:rPr spc="15" dirty="0"/>
              <a:t>T</a:t>
            </a:r>
            <a:r>
              <a:rPr spc="-252" dirty="0"/>
              <a:t> </a:t>
            </a:r>
            <a:r>
              <a:rPr spc="62" dirty="0"/>
              <a:t>d</a:t>
            </a:r>
            <a:r>
              <a:rPr spc="134" dirty="0"/>
              <a:t>a</a:t>
            </a:r>
            <a:r>
              <a:rPr spc="-41" dirty="0"/>
              <a:t>l</a:t>
            </a:r>
            <a:r>
              <a:rPr spc="134" dirty="0"/>
              <a:t>a</a:t>
            </a:r>
            <a:r>
              <a:rPr spc="226" dirty="0"/>
              <a:t>m  </a:t>
            </a:r>
            <a:r>
              <a:rPr spc="51" dirty="0"/>
              <a:t>Pariwisata</a:t>
            </a:r>
          </a:p>
        </p:txBody>
      </p:sp>
      <p:sp>
        <p:nvSpPr>
          <p:cNvPr id="6" name="object 6"/>
          <p:cNvSpPr txBox="1"/>
          <p:nvPr/>
        </p:nvSpPr>
        <p:spPr>
          <a:xfrm>
            <a:off x="1248229" y="3068138"/>
            <a:ext cx="5755013" cy="3563650"/>
          </a:xfrm>
          <a:prstGeom prst="rect">
            <a:avLst/>
          </a:prstGeom>
        </p:spPr>
        <p:txBody>
          <a:bodyPr vert="horz" wrap="square" lIns="0" tIns="17635" rIns="0" bIns="0" rtlCol="0">
            <a:spAutoFit/>
          </a:bodyPr>
          <a:lstStyle/>
          <a:p>
            <a:pPr marL="13063">
              <a:spcBef>
                <a:spcPts val="139"/>
              </a:spcBef>
            </a:pPr>
            <a:r>
              <a:rPr sz="3600" spc="67" dirty="0">
                <a:solidFill>
                  <a:srgbClr val="2A2E3C"/>
                </a:solidFill>
                <a:latin typeface="Cambria"/>
                <a:cs typeface="Cambria"/>
              </a:rPr>
              <a:t>Kesimpulan</a:t>
            </a:r>
            <a:endParaRPr sz="3600" dirty="0">
              <a:latin typeface="Cambria"/>
              <a:cs typeface="Cambria"/>
            </a:endParaRPr>
          </a:p>
          <a:p>
            <a:pPr marL="13063" marR="5225">
              <a:lnSpc>
                <a:spcPct val="134300"/>
              </a:lnSpc>
              <a:spcBef>
                <a:spcPts val="1250"/>
              </a:spcBef>
            </a:pPr>
            <a:r>
              <a:rPr sz="2800" spc="-31" dirty="0">
                <a:solidFill>
                  <a:srgbClr val="2A2E3C"/>
                </a:solidFill>
                <a:latin typeface="Trebuchet MS"/>
                <a:cs typeface="Trebuchet MS"/>
              </a:rPr>
              <a:t>I</a:t>
            </a:r>
            <a:r>
              <a:rPr sz="2800" spc="-15" dirty="0">
                <a:solidFill>
                  <a:srgbClr val="2A2E3C"/>
                </a:solidFill>
                <a:latin typeface="Trebuchet MS"/>
                <a:cs typeface="Trebuchet MS"/>
              </a:rPr>
              <a:t>C</a:t>
            </a:r>
            <a:r>
              <a:rPr sz="2800" spc="-46" dirty="0">
                <a:solidFill>
                  <a:srgbClr val="2A2E3C"/>
                </a:solidFill>
                <a:latin typeface="Trebuchet MS"/>
                <a:cs typeface="Trebuchet MS"/>
              </a:rPr>
              <a:t>T</a:t>
            </a:r>
            <a:r>
              <a:rPr sz="2800" spc="-82" dirty="0">
                <a:solidFill>
                  <a:srgbClr val="2A2E3C"/>
                </a:solidFill>
                <a:latin typeface="Trebuchet MS"/>
                <a:cs typeface="Trebuchet MS"/>
              </a:rPr>
              <a:t> </a:t>
            </a:r>
            <a:r>
              <a:rPr sz="2800" spc="-117" dirty="0">
                <a:solidFill>
                  <a:srgbClr val="2A2E3C"/>
                </a:solidFill>
                <a:latin typeface="Trebuchet MS"/>
                <a:cs typeface="Trebuchet MS"/>
              </a:rPr>
              <a:t>t</a:t>
            </a:r>
            <a:r>
              <a:rPr sz="2800" spc="-21" dirty="0">
                <a:solidFill>
                  <a:srgbClr val="2A2E3C"/>
                </a:solidFill>
                <a:latin typeface="Trebuchet MS"/>
                <a:cs typeface="Trebuchet MS"/>
              </a:rPr>
              <a:t>e</a:t>
            </a:r>
            <a:r>
              <a:rPr sz="2800" spc="-57" dirty="0">
                <a:solidFill>
                  <a:srgbClr val="2A2E3C"/>
                </a:solidFill>
                <a:latin typeface="Trebuchet MS"/>
                <a:cs typeface="Trebuchet MS"/>
              </a:rPr>
              <a:t>l</a:t>
            </a:r>
            <a:r>
              <a:rPr sz="2800" spc="10" dirty="0">
                <a:solidFill>
                  <a:srgbClr val="2A2E3C"/>
                </a:solidFill>
                <a:latin typeface="Trebuchet MS"/>
                <a:cs typeface="Trebuchet MS"/>
              </a:rPr>
              <a:t>a</a:t>
            </a:r>
            <a:r>
              <a:rPr sz="2800" spc="93" dirty="0">
                <a:solidFill>
                  <a:srgbClr val="2A2E3C"/>
                </a:solidFill>
                <a:latin typeface="Trebuchet MS"/>
                <a:cs typeface="Trebuchet MS"/>
              </a:rPr>
              <a:t>h</a:t>
            </a:r>
            <a:r>
              <a:rPr sz="2800" spc="-93" dirty="0">
                <a:solidFill>
                  <a:srgbClr val="2A2E3C"/>
                </a:solidFill>
                <a:latin typeface="Trebuchet MS"/>
                <a:cs typeface="Trebuchet MS"/>
              </a:rPr>
              <a:t> </a:t>
            </a:r>
            <a:r>
              <a:rPr sz="2800" spc="123" dirty="0">
                <a:solidFill>
                  <a:srgbClr val="2A2E3C"/>
                </a:solidFill>
                <a:latin typeface="Trebuchet MS"/>
                <a:cs typeface="Trebuchet MS"/>
              </a:rPr>
              <a:t>m</a:t>
            </a:r>
            <a:r>
              <a:rPr sz="2800" spc="-21" dirty="0">
                <a:solidFill>
                  <a:srgbClr val="2A2E3C"/>
                </a:solidFill>
                <a:latin typeface="Trebuchet MS"/>
                <a:cs typeface="Trebuchet MS"/>
              </a:rPr>
              <a:t>e</a:t>
            </a:r>
            <a:r>
              <a:rPr sz="2800" spc="123" dirty="0">
                <a:solidFill>
                  <a:srgbClr val="2A2E3C"/>
                </a:solidFill>
                <a:latin typeface="Trebuchet MS"/>
                <a:cs typeface="Trebuchet MS"/>
              </a:rPr>
              <a:t>m</a:t>
            </a:r>
            <a:r>
              <a:rPr sz="2800" spc="41" dirty="0">
                <a:solidFill>
                  <a:srgbClr val="2A2E3C"/>
                </a:solidFill>
                <a:latin typeface="Trebuchet MS"/>
                <a:cs typeface="Trebuchet MS"/>
              </a:rPr>
              <a:t>b</a:t>
            </a:r>
            <a:r>
              <a:rPr sz="2800" spc="10" dirty="0">
                <a:solidFill>
                  <a:srgbClr val="2A2E3C"/>
                </a:solidFill>
                <a:latin typeface="Trebuchet MS"/>
                <a:cs typeface="Trebuchet MS"/>
              </a:rPr>
              <a:t>a</a:t>
            </a:r>
            <a:r>
              <a:rPr sz="2800" spc="62" dirty="0">
                <a:solidFill>
                  <a:srgbClr val="2A2E3C"/>
                </a:solidFill>
                <a:latin typeface="Trebuchet MS"/>
                <a:cs typeface="Trebuchet MS"/>
              </a:rPr>
              <a:t>n</a:t>
            </a:r>
            <a:r>
              <a:rPr sz="2800" spc="-117" dirty="0">
                <a:solidFill>
                  <a:srgbClr val="2A2E3C"/>
                </a:solidFill>
                <a:latin typeface="Trebuchet MS"/>
                <a:cs typeface="Trebuchet MS"/>
              </a:rPr>
              <a:t>t</a:t>
            </a:r>
            <a:r>
              <a:rPr sz="2800" spc="93" dirty="0">
                <a:solidFill>
                  <a:srgbClr val="2A2E3C"/>
                </a:solidFill>
                <a:latin typeface="Trebuchet MS"/>
                <a:cs typeface="Trebuchet MS"/>
              </a:rPr>
              <a:t>u</a:t>
            </a:r>
            <a:r>
              <a:rPr sz="2800" spc="-93" dirty="0">
                <a:solidFill>
                  <a:srgbClr val="2A2E3C"/>
                </a:solidFill>
                <a:latin typeface="Trebuchet MS"/>
                <a:cs typeface="Trebuchet MS"/>
              </a:rPr>
              <a:t> </a:t>
            </a:r>
            <a:r>
              <a:rPr sz="2800" spc="-41" dirty="0">
                <a:solidFill>
                  <a:srgbClr val="2A2E3C"/>
                </a:solidFill>
                <a:latin typeface="Trebuchet MS"/>
                <a:cs typeface="Trebuchet MS"/>
              </a:rPr>
              <a:t>i</a:t>
            </a:r>
            <a:r>
              <a:rPr sz="2800" spc="62" dirty="0">
                <a:solidFill>
                  <a:srgbClr val="2A2E3C"/>
                </a:solidFill>
                <a:latin typeface="Trebuchet MS"/>
                <a:cs typeface="Trebuchet MS"/>
              </a:rPr>
              <a:t>n</a:t>
            </a:r>
            <a:r>
              <a:rPr sz="2800" spc="41" dirty="0">
                <a:solidFill>
                  <a:srgbClr val="2A2E3C"/>
                </a:solidFill>
                <a:latin typeface="Trebuchet MS"/>
                <a:cs typeface="Trebuchet MS"/>
              </a:rPr>
              <a:t>d</a:t>
            </a:r>
            <a:r>
              <a:rPr sz="2800" spc="62" dirty="0">
                <a:solidFill>
                  <a:srgbClr val="2A2E3C"/>
                </a:solidFill>
                <a:latin typeface="Trebuchet MS"/>
                <a:cs typeface="Trebuchet MS"/>
              </a:rPr>
              <a:t>u</a:t>
            </a:r>
            <a:r>
              <a:rPr sz="2800" spc="98" dirty="0">
                <a:solidFill>
                  <a:srgbClr val="2A2E3C"/>
                </a:solidFill>
                <a:latin typeface="Trebuchet MS"/>
                <a:cs typeface="Trebuchet MS"/>
              </a:rPr>
              <a:t>s</a:t>
            </a:r>
            <a:r>
              <a:rPr sz="2800" spc="-117" dirty="0">
                <a:solidFill>
                  <a:srgbClr val="2A2E3C"/>
                </a:solidFill>
                <a:latin typeface="Trebuchet MS"/>
                <a:cs typeface="Trebuchet MS"/>
              </a:rPr>
              <a:t>t</a:t>
            </a:r>
            <a:r>
              <a:rPr sz="2800" spc="-31" dirty="0">
                <a:solidFill>
                  <a:srgbClr val="2A2E3C"/>
                </a:solidFill>
                <a:latin typeface="Trebuchet MS"/>
                <a:cs typeface="Trebuchet MS"/>
              </a:rPr>
              <a:t>r</a:t>
            </a:r>
            <a:r>
              <a:rPr sz="2800" spc="-46" dirty="0">
                <a:solidFill>
                  <a:srgbClr val="2A2E3C"/>
                </a:solidFill>
                <a:latin typeface="Trebuchet MS"/>
                <a:cs typeface="Trebuchet MS"/>
              </a:rPr>
              <a:t>i</a:t>
            </a:r>
            <a:r>
              <a:rPr sz="2800" spc="-57" dirty="0">
                <a:solidFill>
                  <a:srgbClr val="2A2E3C"/>
                </a:solidFill>
                <a:latin typeface="Trebuchet MS"/>
                <a:cs typeface="Trebuchet MS"/>
              </a:rPr>
              <a:t> </a:t>
            </a:r>
            <a:r>
              <a:rPr sz="2800" spc="41" dirty="0">
                <a:solidFill>
                  <a:srgbClr val="2A2E3C"/>
                </a:solidFill>
                <a:latin typeface="Trebuchet MS"/>
                <a:cs typeface="Trebuchet MS"/>
              </a:rPr>
              <a:t>p</a:t>
            </a:r>
            <a:r>
              <a:rPr sz="2800" spc="10" dirty="0">
                <a:solidFill>
                  <a:srgbClr val="2A2E3C"/>
                </a:solidFill>
                <a:latin typeface="Trebuchet MS"/>
                <a:cs typeface="Trebuchet MS"/>
              </a:rPr>
              <a:t>a</a:t>
            </a:r>
            <a:r>
              <a:rPr sz="2800" spc="-31" dirty="0">
                <a:solidFill>
                  <a:srgbClr val="2A2E3C"/>
                </a:solidFill>
                <a:latin typeface="Trebuchet MS"/>
                <a:cs typeface="Trebuchet MS"/>
              </a:rPr>
              <a:t>r</a:t>
            </a:r>
            <a:r>
              <a:rPr sz="2800" spc="-41" dirty="0">
                <a:solidFill>
                  <a:srgbClr val="2A2E3C"/>
                </a:solidFill>
                <a:latin typeface="Trebuchet MS"/>
                <a:cs typeface="Trebuchet MS"/>
              </a:rPr>
              <a:t>i</a:t>
            </a:r>
            <a:r>
              <a:rPr sz="2800" spc="15" dirty="0">
                <a:solidFill>
                  <a:srgbClr val="2A2E3C"/>
                </a:solidFill>
                <a:latin typeface="Trebuchet MS"/>
                <a:cs typeface="Trebuchet MS"/>
              </a:rPr>
              <a:t>w</a:t>
            </a:r>
            <a:r>
              <a:rPr sz="2800" spc="-41" dirty="0">
                <a:solidFill>
                  <a:srgbClr val="2A2E3C"/>
                </a:solidFill>
                <a:latin typeface="Trebuchet MS"/>
                <a:cs typeface="Trebuchet MS"/>
              </a:rPr>
              <a:t>i</a:t>
            </a:r>
            <a:r>
              <a:rPr sz="2800" spc="98" dirty="0">
                <a:solidFill>
                  <a:srgbClr val="2A2E3C"/>
                </a:solidFill>
                <a:latin typeface="Trebuchet MS"/>
                <a:cs typeface="Trebuchet MS"/>
              </a:rPr>
              <a:t>s</a:t>
            </a:r>
            <a:r>
              <a:rPr sz="2800" spc="10" dirty="0">
                <a:solidFill>
                  <a:srgbClr val="2A2E3C"/>
                </a:solidFill>
                <a:latin typeface="Trebuchet MS"/>
                <a:cs typeface="Trebuchet MS"/>
              </a:rPr>
              <a:t>a</a:t>
            </a:r>
            <a:r>
              <a:rPr sz="2800" spc="-117" dirty="0">
                <a:solidFill>
                  <a:srgbClr val="2A2E3C"/>
                </a:solidFill>
                <a:latin typeface="Trebuchet MS"/>
                <a:cs typeface="Trebuchet MS"/>
              </a:rPr>
              <a:t>t</a:t>
            </a:r>
            <a:r>
              <a:rPr sz="2800" spc="41" dirty="0">
                <a:solidFill>
                  <a:srgbClr val="2A2E3C"/>
                </a:solidFill>
                <a:latin typeface="Trebuchet MS"/>
                <a:cs typeface="Trebuchet MS"/>
              </a:rPr>
              <a:t>a</a:t>
            </a:r>
            <a:r>
              <a:rPr sz="2800" spc="-93" dirty="0">
                <a:solidFill>
                  <a:srgbClr val="2A2E3C"/>
                </a:solidFill>
                <a:latin typeface="Trebuchet MS"/>
                <a:cs typeface="Trebuchet MS"/>
              </a:rPr>
              <a:t> </a:t>
            </a:r>
            <a:r>
              <a:rPr sz="2800" spc="41" dirty="0">
                <a:solidFill>
                  <a:srgbClr val="2A2E3C"/>
                </a:solidFill>
                <a:latin typeface="Trebuchet MS"/>
                <a:cs typeface="Trebuchet MS"/>
              </a:rPr>
              <a:t>d</a:t>
            </a:r>
            <a:r>
              <a:rPr sz="2800" spc="10" dirty="0">
                <a:solidFill>
                  <a:srgbClr val="2A2E3C"/>
                </a:solidFill>
                <a:latin typeface="Trebuchet MS"/>
                <a:cs typeface="Trebuchet MS"/>
              </a:rPr>
              <a:t>a</a:t>
            </a:r>
            <a:r>
              <a:rPr sz="2800" spc="-57" dirty="0">
                <a:solidFill>
                  <a:srgbClr val="2A2E3C"/>
                </a:solidFill>
                <a:latin typeface="Trebuchet MS"/>
                <a:cs typeface="Trebuchet MS"/>
              </a:rPr>
              <a:t>l</a:t>
            </a:r>
            <a:r>
              <a:rPr sz="2800" spc="10" dirty="0">
                <a:solidFill>
                  <a:srgbClr val="2A2E3C"/>
                </a:solidFill>
                <a:latin typeface="Trebuchet MS"/>
                <a:cs typeface="Trebuchet MS"/>
              </a:rPr>
              <a:t>a</a:t>
            </a:r>
            <a:r>
              <a:rPr sz="2800" spc="72" dirty="0">
                <a:solidFill>
                  <a:srgbClr val="2A2E3C"/>
                </a:solidFill>
                <a:latin typeface="Trebuchet MS"/>
                <a:cs typeface="Trebuchet MS"/>
              </a:rPr>
              <a:t>m  </a:t>
            </a:r>
            <a:r>
              <a:rPr sz="2800" spc="41" dirty="0">
                <a:solidFill>
                  <a:srgbClr val="2A2E3C"/>
                </a:solidFill>
                <a:latin typeface="Trebuchet MS"/>
                <a:cs typeface="Trebuchet MS"/>
              </a:rPr>
              <a:t>b</a:t>
            </a:r>
            <a:r>
              <a:rPr sz="2800" spc="-21" dirty="0">
                <a:solidFill>
                  <a:srgbClr val="2A2E3C"/>
                </a:solidFill>
                <a:latin typeface="Trebuchet MS"/>
                <a:cs typeface="Trebuchet MS"/>
              </a:rPr>
              <a:t>e</a:t>
            </a:r>
            <a:r>
              <a:rPr sz="2800" spc="-31" dirty="0">
                <a:solidFill>
                  <a:srgbClr val="2A2E3C"/>
                </a:solidFill>
                <a:latin typeface="Trebuchet MS"/>
                <a:cs typeface="Trebuchet MS"/>
              </a:rPr>
              <a:t>r</a:t>
            </a:r>
            <a:r>
              <a:rPr sz="2800" spc="41" dirty="0">
                <a:solidFill>
                  <a:srgbClr val="2A2E3C"/>
                </a:solidFill>
                <a:latin typeface="Trebuchet MS"/>
                <a:cs typeface="Trebuchet MS"/>
              </a:rPr>
              <a:t>b</a:t>
            </a:r>
            <a:r>
              <a:rPr sz="2800" spc="10" dirty="0">
                <a:solidFill>
                  <a:srgbClr val="2A2E3C"/>
                </a:solidFill>
                <a:latin typeface="Trebuchet MS"/>
                <a:cs typeface="Trebuchet MS"/>
              </a:rPr>
              <a:t>a</a:t>
            </a:r>
            <a:r>
              <a:rPr sz="2800" spc="46" dirty="0">
                <a:solidFill>
                  <a:srgbClr val="2A2E3C"/>
                </a:solidFill>
                <a:latin typeface="Trebuchet MS"/>
                <a:cs typeface="Trebuchet MS"/>
              </a:rPr>
              <a:t>g</a:t>
            </a:r>
            <a:r>
              <a:rPr sz="2800" spc="10" dirty="0">
                <a:solidFill>
                  <a:srgbClr val="2A2E3C"/>
                </a:solidFill>
                <a:latin typeface="Trebuchet MS"/>
                <a:cs typeface="Trebuchet MS"/>
              </a:rPr>
              <a:t>a</a:t>
            </a:r>
            <a:r>
              <a:rPr sz="2800" spc="-46" dirty="0">
                <a:solidFill>
                  <a:srgbClr val="2A2E3C"/>
                </a:solidFill>
                <a:latin typeface="Trebuchet MS"/>
                <a:cs typeface="Trebuchet MS"/>
              </a:rPr>
              <a:t>i</a:t>
            </a:r>
            <a:r>
              <a:rPr sz="2800" spc="-57" dirty="0">
                <a:solidFill>
                  <a:srgbClr val="2A2E3C"/>
                </a:solidFill>
                <a:latin typeface="Trebuchet MS"/>
                <a:cs typeface="Trebuchet MS"/>
              </a:rPr>
              <a:t> </a:t>
            </a:r>
            <a:r>
              <a:rPr sz="2800" spc="-26" dirty="0">
                <a:solidFill>
                  <a:srgbClr val="2A2E3C"/>
                </a:solidFill>
                <a:latin typeface="Trebuchet MS"/>
                <a:cs typeface="Trebuchet MS"/>
              </a:rPr>
              <a:t>c</a:t>
            </a:r>
            <a:r>
              <a:rPr sz="2800" spc="10" dirty="0">
                <a:solidFill>
                  <a:srgbClr val="2A2E3C"/>
                </a:solidFill>
                <a:latin typeface="Trebuchet MS"/>
                <a:cs typeface="Trebuchet MS"/>
              </a:rPr>
              <a:t>a</a:t>
            </a:r>
            <a:r>
              <a:rPr sz="2800" spc="-31" dirty="0">
                <a:solidFill>
                  <a:srgbClr val="2A2E3C"/>
                </a:solidFill>
                <a:latin typeface="Trebuchet MS"/>
                <a:cs typeface="Trebuchet MS"/>
              </a:rPr>
              <a:t>r</a:t>
            </a:r>
            <a:r>
              <a:rPr sz="2800" spc="10" dirty="0">
                <a:solidFill>
                  <a:srgbClr val="2A2E3C"/>
                </a:solidFill>
                <a:latin typeface="Trebuchet MS"/>
                <a:cs typeface="Trebuchet MS"/>
              </a:rPr>
              <a:t>a</a:t>
            </a:r>
            <a:r>
              <a:rPr sz="2800" spc="-154" dirty="0">
                <a:solidFill>
                  <a:srgbClr val="2A2E3C"/>
                </a:solidFill>
                <a:latin typeface="Trebuchet MS"/>
                <a:cs typeface="Trebuchet MS"/>
              </a:rPr>
              <a:t>,</a:t>
            </a:r>
            <a:r>
              <a:rPr sz="2800" spc="-67" dirty="0">
                <a:solidFill>
                  <a:srgbClr val="2A2E3C"/>
                </a:solidFill>
                <a:latin typeface="Trebuchet MS"/>
                <a:cs typeface="Trebuchet MS"/>
              </a:rPr>
              <a:t> </a:t>
            </a:r>
            <a:r>
              <a:rPr sz="2800" spc="123" dirty="0">
                <a:solidFill>
                  <a:srgbClr val="2A2E3C"/>
                </a:solidFill>
                <a:latin typeface="Trebuchet MS"/>
                <a:cs typeface="Trebuchet MS"/>
              </a:rPr>
              <a:t>m</a:t>
            </a:r>
            <a:r>
              <a:rPr sz="2800" spc="62" dirty="0">
                <a:solidFill>
                  <a:srgbClr val="2A2E3C"/>
                </a:solidFill>
                <a:latin typeface="Trebuchet MS"/>
                <a:cs typeface="Trebuchet MS"/>
              </a:rPr>
              <a:t>u</a:t>
            </a:r>
            <a:r>
              <a:rPr sz="2800" spc="-57" dirty="0">
                <a:solidFill>
                  <a:srgbClr val="2A2E3C"/>
                </a:solidFill>
                <a:latin typeface="Trebuchet MS"/>
                <a:cs typeface="Trebuchet MS"/>
              </a:rPr>
              <a:t>l</a:t>
            </a:r>
            <a:r>
              <a:rPr sz="2800" spc="10" dirty="0">
                <a:solidFill>
                  <a:srgbClr val="2A2E3C"/>
                </a:solidFill>
                <a:latin typeface="Trebuchet MS"/>
                <a:cs typeface="Trebuchet MS"/>
              </a:rPr>
              <a:t>a</a:t>
            </a:r>
            <a:r>
              <a:rPr sz="2800" spc="-46" dirty="0">
                <a:solidFill>
                  <a:srgbClr val="2A2E3C"/>
                </a:solidFill>
                <a:latin typeface="Trebuchet MS"/>
                <a:cs typeface="Trebuchet MS"/>
              </a:rPr>
              <a:t>i</a:t>
            </a:r>
            <a:r>
              <a:rPr sz="2800" spc="-57" dirty="0">
                <a:solidFill>
                  <a:srgbClr val="2A2E3C"/>
                </a:solidFill>
                <a:latin typeface="Trebuchet MS"/>
                <a:cs typeface="Trebuchet MS"/>
              </a:rPr>
              <a:t> </a:t>
            </a:r>
            <a:r>
              <a:rPr sz="2800" spc="41" dirty="0">
                <a:solidFill>
                  <a:srgbClr val="2A2E3C"/>
                </a:solidFill>
                <a:latin typeface="Trebuchet MS"/>
                <a:cs typeface="Trebuchet MS"/>
              </a:rPr>
              <a:t>d</a:t>
            </a:r>
            <a:r>
              <a:rPr sz="2800" spc="10" dirty="0">
                <a:solidFill>
                  <a:srgbClr val="2A2E3C"/>
                </a:solidFill>
                <a:latin typeface="Trebuchet MS"/>
                <a:cs typeface="Trebuchet MS"/>
              </a:rPr>
              <a:t>a</a:t>
            </a:r>
            <a:r>
              <a:rPr sz="2800" spc="-31" dirty="0">
                <a:solidFill>
                  <a:srgbClr val="2A2E3C"/>
                </a:solidFill>
                <a:latin typeface="Trebuchet MS"/>
                <a:cs typeface="Trebuchet MS"/>
              </a:rPr>
              <a:t>r</a:t>
            </a:r>
            <a:r>
              <a:rPr sz="2800" spc="-46" dirty="0">
                <a:solidFill>
                  <a:srgbClr val="2A2E3C"/>
                </a:solidFill>
                <a:latin typeface="Trebuchet MS"/>
                <a:cs typeface="Trebuchet MS"/>
              </a:rPr>
              <a:t>i</a:t>
            </a:r>
            <a:r>
              <a:rPr sz="2800" spc="-57" dirty="0">
                <a:solidFill>
                  <a:srgbClr val="2A2E3C"/>
                </a:solidFill>
                <a:latin typeface="Trebuchet MS"/>
                <a:cs typeface="Trebuchet MS"/>
              </a:rPr>
              <a:t> </a:t>
            </a:r>
            <a:r>
              <a:rPr sz="2800" spc="41" dirty="0">
                <a:solidFill>
                  <a:srgbClr val="2A2E3C"/>
                </a:solidFill>
                <a:latin typeface="Trebuchet MS"/>
                <a:cs typeface="Trebuchet MS"/>
              </a:rPr>
              <a:t>p</a:t>
            </a:r>
            <a:r>
              <a:rPr sz="2800" spc="-21" dirty="0">
                <a:solidFill>
                  <a:srgbClr val="2A2E3C"/>
                </a:solidFill>
                <a:latin typeface="Trebuchet MS"/>
                <a:cs typeface="Trebuchet MS"/>
              </a:rPr>
              <a:t>e</a:t>
            </a:r>
            <a:r>
              <a:rPr sz="2800" spc="62" dirty="0">
                <a:solidFill>
                  <a:srgbClr val="2A2E3C"/>
                </a:solidFill>
                <a:latin typeface="Trebuchet MS"/>
                <a:cs typeface="Trebuchet MS"/>
              </a:rPr>
              <a:t>n</a:t>
            </a:r>
            <a:r>
              <a:rPr sz="2800" spc="-41" dirty="0">
                <a:solidFill>
                  <a:srgbClr val="2A2E3C"/>
                </a:solidFill>
                <a:latin typeface="Trebuchet MS"/>
                <a:cs typeface="Trebuchet MS"/>
              </a:rPr>
              <a:t>i</a:t>
            </a:r>
            <a:r>
              <a:rPr sz="2800" spc="62" dirty="0">
                <a:solidFill>
                  <a:srgbClr val="2A2E3C"/>
                </a:solidFill>
                <a:latin typeface="Trebuchet MS"/>
                <a:cs typeface="Trebuchet MS"/>
              </a:rPr>
              <a:t>n</a:t>
            </a:r>
            <a:r>
              <a:rPr sz="2800" spc="46" dirty="0">
                <a:solidFill>
                  <a:srgbClr val="2A2E3C"/>
                </a:solidFill>
                <a:latin typeface="Trebuchet MS"/>
                <a:cs typeface="Trebuchet MS"/>
              </a:rPr>
              <a:t>g</a:t>
            </a:r>
            <a:r>
              <a:rPr sz="2800" spc="-41" dirty="0">
                <a:solidFill>
                  <a:srgbClr val="2A2E3C"/>
                </a:solidFill>
                <a:latin typeface="Trebuchet MS"/>
                <a:cs typeface="Trebuchet MS"/>
              </a:rPr>
              <a:t>k</a:t>
            </a:r>
            <a:r>
              <a:rPr sz="2800" spc="10" dirty="0">
                <a:solidFill>
                  <a:srgbClr val="2A2E3C"/>
                </a:solidFill>
                <a:latin typeface="Trebuchet MS"/>
                <a:cs typeface="Trebuchet MS"/>
              </a:rPr>
              <a:t>a</a:t>
            </a:r>
            <a:r>
              <a:rPr sz="2800" spc="-117" dirty="0">
                <a:solidFill>
                  <a:srgbClr val="2A2E3C"/>
                </a:solidFill>
                <a:latin typeface="Trebuchet MS"/>
                <a:cs typeface="Trebuchet MS"/>
              </a:rPr>
              <a:t>t</a:t>
            </a:r>
            <a:r>
              <a:rPr sz="2800" spc="10" dirty="0">
                <a:solidFill>
                  <a:srgbClr val="2A2E3C"/>
                </a:solidFill>
                <a:latin typeface="Trebuchet MS"/>
                <a:cs typeface="Trebuchet MS"/>
              </a:rPr>
              <a:t>a</a:t>
            </a:r>
            <a:r>
              <a:rPr sz="2800" spc="62" dirty="0">
                <a:solidFill>
                  <a:srgbClr val="2A2E3C"/>
                </a:solidFill>
                <a:latin typeface="Trebuchet MS"/>
                <a:cs typeface="Trebuchet MS"/>
              </a:rPr>
              <a:t>n  </a:t>
            </a:r>
            <a:r>
              <a:rPr sz="2800" spc="36" dirty="0">
                <a:solidFill>
                  <a:srgbClr val="2A2E3C"/>
                </a:solidFill>
                <a:latin typeface="Trebuchet MS"/>
                <a:cs typeface="Trebuchet MS"/>
              </a:rPr>
              <a:t>pemasaran hingga </a:t>
            </a:r>
            <a:r>
              <a:rPr sz="2800" spc="31" dirty="0">
                <a:solidFill>
                  <a:srgbClr val="2A2E3C"/>
                </a:solidFill>
                <a:latin typeface="Trebuchet MS"/>
                <a:cs typeface="Trebuchet MS"/>
              </a:rPr>
              <a:t>pengalaman </a:t>
            </a:r>
            <a:r>
              <a:rPr sz="2800" spc="26" dirty="0">
                <a:solidFill>
                  <a:srgbClr val="2A2E3C"/>
                </a:solidFill>
                <a:latin typeface="Trebuchet MS"/>
                <a:cs typeface="Trebuchet MS"/>
              </a:rPr>
              <a:t>pelanggan </a:t>
            </a:r>
            <a:r>
              <a:rPr sz="2800" spc="31" dirty="0">
                <a:solidFill>
                  <a:srgbClr val="2A2E3C"/>
                </a:solidFill>
                <a:latin typeface="Trebuchet MS"/>
                <a:cs typeface="Trebuchet MS"/>
              </a:rPr>
              <a:t> </a:t>
            </a:r>
            <a:r>
              <a:rPr sz="2800" spc="26" dirty="0">
                <a:solidFill>
                  <a:srgbClr val="2A2E3C"/>
                </a:solidFill>
                <a:latin typeface="Trebuchet MS"/>
                <a:cs typeface="Trebuchet MS"/>
              </a:rPr>
              <a:t>yang</a:t>
            </a:r>
            <a:r>
              <a:rPr sz="2800" spc="-77" dirty="0">
                <a:solidFill>
                  <a:srgbClr val="2A2E3C"/>
                </a:solidFill>
                <a:latin typeface="Trebuchet MS"/>
                <a:cs typeface="Trebuchet MS"/>
              </a:rPr>
              <a:t> </a:t>
            </a:r>
            <a:r>
              <a:rPr sz="2800" dirty="0">
                <a:solidFill>
                  <a:srgbClr val="2A2E3C"/>
                </a:solidFill>
                <a:latin typeface="Trebuchet MS"/>
                <a:cs typeface="Trebuchet MS"/>
              </a:rPr>
              <a:t>lebih</a:t>
            </a:r>
            <a:r>
              <a:rPr sz="2800" spc="-93" dirty="0">
                <a:solidFill>
                  <a:srgbClr val="2A2E3C"/>
                </a:solidFill>
                <a:latin typeface="Trebuchet MS"/>
                <a:cs typeface="Trebuchet MS"/>
              </a:rPr>
              <a:t> </a:t>
            </a:r>
            <a:r>
              <a:rPr sz="2800" spc="-36" dirty="0">
                <a:solidFill>
                  <a:srgbClr val="2A2E3C"/>
                </a:solidFill>
                <a:latin typeface="Trebuchet MS"/>
                <a:cs typeface="Trebuchet MS"/>
              </a:rPr>
              <a:t>baik.</a:t>
            </a:r>
            <a:endParaRPr sz="2800" dirty="0">
              <a:latin typeface="Trebuchet MS"/>
              <a:cs typeface="Trebuchet MS"/>
            </a:endParaRPr>
          </a:p>
        </p:txBody>
      </p:sp>
      <p:sp>
        <p:nvSpPr>
          <p:cNvPr id="10" name="object 10"/>
          <p:cNvSpPr txBox="1"/>
          <p:nvPr/>
        </p:nvSpPr>
        <p:spPr>
          <a:xfrm>
            <a:off x="7577681" y="3068139"/>
            <a:ext cx="5281975" cy="3593210"/>
          </a:xfrm>
          <a:prstGeom prst="rect">
            <a:avLst/>
          </a:prstGeom>
        </p:spPr>
        <p:txBody>
          <a:bodyPr vert="horz" wrap="square" lIns="0" tIns="17635" rIns="0" bIns="0" rtlCol="0">
            <a:spAutoFit/>
          </a:bodyPr>
          <a:lstStyle/>
          <a:p>
            <a:pPr marL="13063">
              <a:spcBef>
                <a:spcPts val="139"/>
              </a:spcBef>
            </a:pPr>
            <a:r>
              <a:rPr sz="3200" spc="103" dirty="0">
                <a:solidFill>
                  <a:srgbClr val="2A2E3C"/>
                </a:solidFill>
                <a:latin typeface="Cambria"/>
                <a:cs typeface="Cambria"/>
              </a:rPr>
              <a:t>M</a:t>
            </a:r>
            <a:r>
              <a:rPr sz="3200" spc="36" dirty="0">
                <a:solidFill>
                  <a:srgbClr val="2A2E3C"/>
                </a:solidFill>
                <a:latin typeface="Cambria"/>
                <a:cs typeface="Cambria"/>
              </a:rPr>
              <a:t>a</a:t>
            </a:r>
            <a:r>
              <a:rPr sz="3200" spc="62" dirty="0">
                <a:solidFill>
                  <a:srgbClr val="2A2E3C"/>
                </a:solidFill>
                <a:latin typeface="Cambria"/>
                <a:cs typeface="Cambria"/>
              </a:rPr>
              <a:t>s</a:t>
            </a:r>
            <a:r>
              <a:rPr sz="3200" spc="123" dirty="0">
                <a:solidFill>
                  <a:srgbClr val="2A2E3C"/>
                </a:solidFill>
                <a:latin typeface="Cambria"/>
                <a:cs typeface="Cambria"/>
              </a:rPr>
              <a:t>a</a:t>
            </a:r>
            <a:r>
              <a:rPr sz="3200" spc="-201" dirty="0">
                <a:solidFill>
                  <a:srgbClr val="2A2E3C"/>
                </a:solidFill>
                <a:latin typeface="Cambria"/>
                <a:cs typeface="Cambria"/>
              </a:rPr>
              <a:t> </a:t>
            </a:r>
            <a:r>
              <a:rPr sz="3200" spc="57" dirty="0">
                <a:solidFill>
                  <a:srgbClr val="2A2E3C"/>
                </a:solidFill>
                <a:latin typeface="Cambria"/>
                <a:cs typeface="Cambria"/>
              </a:rPr>
              <a:t>D</a:t>
            </a:r>
            <a:r>
              <a:rPr sz="3200" spc="41" dirty="0">
                <a:solidFill>
                  <a:srgbClr val="2A2E3C"/>
                </a:solidFill>
                <a:latin typeface="Cambria"/>
                <a:cs typeface="Cambria"/>
              </a:rPr>
              <a:t>e</a:t>
            </a:r>
            <a:r>
              <a:rPr sz="3200" spc="77" dirty="0">
                <a:solidFill>
                  <a:srgbClr val="2A2E3C"/>
                </a:solidFill>
                <a:latin typeface="Cambria"/>
                <a:cs typeface="Cambria"/>
              </a:rPr>
              <a:t>p</a:t>
            </a:r>
            <a:r>
              <a:rPr sz="3200" spc="36" dirty="0">
                <a:solidFill>
                  <a:srgbClr val="2A2E3C"/>
                </a:solidFill>
                <a:latin typeface="Cambria"/>
                <a:cs typeface="Cambria"/>
              </a:rPr>
              <a:t>a</a:t>
            </a:r>
            <a:r>
              <a:rPr sz="3200" spc="154" dirty="0">
                <a:solidFill>
                  <a:srgbClr val="2A2E3C"/>
                </a:solidFill>
                <a:latin typeface="Cambria"/>
                <a:cs typeface="Cambria"/>
              </a:rPr>
              <a:t>n</a:t>
            </a:r>
            <a:endParaRPr sz="3200" dirty="0">
              <a:latin typeface="Cambria"/>
              <a:cs typeface="Cambria"/>
            </a:endParaRPr>
          </a:p>
          <a:p>
            <a:pPr marL="13063" marR="5225">
              <a:lnSpc>
                <a:spcPct val="134300"/>
              </a:lnSpc>
              <a:spcBef>
                <a:spcPts val="1250"/>
              </a:spcBef>
            </a:pPr>
            <a:r>
              <a:rPr sz="2400" dirty="0">
                <a:solidFill>
                  <a:srgbClr val="2A2E3C"/>
                </a:solidFill>
                <a:latin typeface="Trebuchet MS"/>
                <a:cs typeface="Trebuchet MS"/>
              </a:rPr>
              <a:t>Teknologi </a:t>
            </a:r>
            <a:r>
              <a:rPr sz="2400" spc="57" dirty="0">
                <a:solidFill>
                  <a:srgbClr val="2A2E3C"/>
                </a:solidFill>
                <a:latin typeface="Trebuchet MS"/>
                <a:cs typeface="Trebuchet MS"/>
              </a:rPr>
              <a:t>masih </a:t>
            </a:r>
            <a:r>
              <a:rPr sz="2400" spc="-5" dirty="0">
                <a:solidFill>
                  <a:srgbClr val="2A2E3C"/>
                </a:solidFill>
                <a:latin typeface="Trebuchet MS"/>
                <a:cs typeface="Trebuchet MS"/>
              </a:rPr>
              <a:t>terus </a:t>
            </a:r>
            <a:r>
              <a:rPr sz="2400" spc="21" dirty="0">
                <a:solidFill>
                  <a:srgbClr val="2A2E3C"/>
                </a:solidFill>
                <a:latin typeface="Trebuchet MS"/>
                <a:cs typeface="Trebuchet MS"/>
              </a:rPr>
              <a:t>berkembang </a:t>
            </a:r>
            <a:r>
              <a:rPr sz="2400" spc="46" dirty="0">
                <a:solidFill>
                  <a:srgbClr val="2A2E3C"/>
                </a:solidFill>
                <a:latin typeface="Trebuchet MS"/>
                <a:cs typeface="Trebuchet MS"/>
              </a:rPr>
              <a:t>dan </a:t>
            </a:r>
            <a:r>
              <a:rPr sz="2400" spc="51" dirty="0">
                <a:solidFill>
                  <a:srgbClr val="2A2E3C"/>
                </a:solidFill>
                <a:latin typeface="Trebuchet MS"/>
                <a:cs typeface="Trebuchet MS"/>
              </a:rPr>
              <a:t> </a:t>
            </a:r>
            <a:r>
              <a:rPr sz="2400" dirty="0">
                <a:solidFill>
                  <a:srgbClr val="2A2E3C"/>
                </a:solidFill>
                <a:latin typeface="Trebuchet MS"/>
                <a:cs typeface="Trebuchet MS"/>
              </a:rPr>
              <a:t>memiliki</a:t>
            </a:r>
            <a:r>
              <a:rPr sz="2400" spc="-57" dirty="0">
                <a:solidFill>
                  <a:srgbClr val="2A2E3C"/>
                </a:solidFill>
                <a:latin typeface="Trebuchet MS"/>
                <a:cs typeface="Trebuchet MS"/>
              </a:rPr>
              <a:t> </a:t>
            </a:r>
            <a:r>
              <a:rPr sz="2400" spc="21" dirty="0">
                <a:solidFill>
                  <a:srgbClr val="2A2E3C"/>
                </a:solidFill>
                <a:latin typeface="Trebuchet MS"/>
                <a:cs typeface="Trebuchet MS"/>
              </a:rPr>
              <a:t>banyak</a:t>
            </a:r>
            <a:r>
              <a:rPr sz="2400" spc="-117" dirty="0">
                <a:solidFill>
                  <a:srgbClr val="2A2E3C"/>
                </a:solidFill>
                <a:latin typeface="Trebuchet MS"/>
                <a:cs typeface="Trebuchet MS"/>
              </a:rPr>
              <a:t> </a:t>
            </a:r>
            <a:r>
              <a:rPr sz="2400" spc="10" dirty="0">
                <a:solidFill>
                  <a:srgbClr val="2A2E3C"/>
                </a:solidFill>
                <a:latin typeface="Trebuchet MS"/>
                <a:cs typeface="Trebuchet MS"/>
              </a:rPr>
              <a:t>potensi</a:t>
            </a:r>
            <a:r>
              <a:rPr sz="2400" spc="-51" dirty="0">
                <a:solidFill>
                  <a:srgbClr val="2A2E3C"/>
                </a:solidFill>
                <a:latin typeface="Trebuchet MS"/>
                <a:cs typeface="Trebuchet MS"/>
              </a:rPr>
              <a:t> </a:t>
            </a:r>
            <a:r>
              <a:rPr sz="2400" spc="15" dirty="0">
                <a:solidFill>
                  <a:srgbClr val="2A2E3C"/>
                </a:solidFill>
                <a:latin typeface="Trebuchet MS"/>
                <a:cs typeface="Trebuchet MS"/>
              </a:rPr>
              <a:t>untuk</a:t>
            </a:r>
            <a:r>
              <a:rPr sz="2400" spc="-117" dirty="0">
                <a:solidFill>
                  <a:srgbClr val="2A2E3C"/>
                </a:solidFill>
                <a:latin typeface="Trebuchet MS"/>
                <a:cs typeface="Trebuchet MS"/>
              </a:rPr>
              <a:t> </a:t>
            </a:r>
            <a:r>
              <a:rPr sz="2400" spc="10" dirty="0">
                <a:solidFill>
                  <a:srgbClr val="2A2E3C"/>
                </a:solidFill>
                <a:latin typeface="Trebuchet MS"/>
                <a:cs typeface="Trebuchet MS"/>
              </a:rPr>
              <a:t>meningkatkan </a:t>
            </a:r>
            <a:r>
              <a:rPr sz="2400" spc="-401" dirty="0">
                <a:solidFill>
                  <a:srgbClr val="2A2E3C"/>
                </a:solidFill>
                <a:latin typeface="Trebuchet MS"/>
                <a:cs typeface="Trebuchet MS"/>
              </a:rPr>
              <a:t> </a:t>
            </a:r>
            <a:r>
              <a:rPr sz="2400" spc="-26" dirty="0">
                <a:solidFill>
                  <a:srgbClr val="2A2E3C"/>
                </a:solidFill>
                <a:latin typeface="Trebuchet MS"/>
                <a:cs typeface="Trebuchet MS"/>
              </a:rPr>
              <a:t>kinerja </a:t>
            </a:r>
            <a:r>
              <a:rPr sz="2400" spc="46" dirty="0">
                <a:solidFill>
                  <a:srgbClr val="2A2E3C"/>
                </a:solidFill>
                <a:latin typeface="Trebuchet MS"/>
                <a:cs typeface="Trebuchet MS"/>
              </a:rPr>
              <a:t>dan </a:t>
            </a:r>
            <a:r>
              <a:rPr sz="2400" spc="5" dirty="0">
                <a:solidFill>
                  <a:srgbClr val="2A2E3C"/>
                </a:solidFill>
                <a:latin typeface="Trebuchet MS"/>
                <a:cs typeface="Trebuchet MS"/>
              </a:rPr>
              <a:t>popularitas </a:t>
            </a:r>
            <a:r>
              <a:rPr sz="2400" dirty="0">
                <a:solidFill>
                  <a:srgbClr val="2A2E3C"/>
                </a:solidFill>
                <a:latin typeface="Trebuchet MS"/>
                <a:cs typeface="Trebuchet MS"/>
              </a:rPr>
              <a:t>industri </a:t>
            </a:r>
            <a:r>
              <a:rPr sz="2400" spc="-21" dirty="0">
                <a:solidFill>
                  <a:srgbClr val="2A2E3C"/>
                </a:solidFill>
                <a:latin typeface="Trebuchet MS"/>
                <a:cs typeface="Trebuchet MS"/>
              </a:rPr>
              <a:t>pariwisata, </a:t>
            </a:r>
            <a:r>
              <a:rPr sz="2400" spc="-15" dirty="0">
                <a:solidFill>
                  <a:srgbClr val="2A2E3C"/>
                </a:solidFill>
                <a:latin typeface="Trebuchet MS"/>
                <a:cs typeface="Trebuchet MS"/>
              </a:rPr>
              <a:t> seperti </a:t>
            </a:r>
            <a:r>
              <a:rPr sz="2400" spc="21" dirty="0">
                <a:solidFill>
                  <a:srgbClr val="2A2E3C"/>
                </a:solidFill>
                <a:latin typeface="Trebuchet MS"/>
                <a:cs typeface="Trebuchet MS"/>
              </a:rPr>
              <a:t>augmented </a:t>
            </a:r>
            <a:r>
              <a:rPr sz="2400" spc="-57" dirty="0">
                <a:solidFill>
                  <a:srgbClr val="2A2E3C"/>
                </a:solidFill>
                <a:latin typeface="Trebuchet MS"/>
                <a:cs typeface="Trebuchet MS"/>
              </a:rPr>
              <a:t>reality, </a:t>
            </a:r>
            <a:r>
              <a:rPr sz="2400" spc="-21" dirty="0">
                <a:solidFill>
                  <a:srgbClr val="2A2E3C"/>
                </a:solidFill>
                <a:latin typeface="Trebuchet MS"/>
                <a:cs typeface="Trebuchet MS"/>
              </a:rPr>
              <a:t>internet </a:t>
            </a:r>
            <a:r>
              <a:rPr sz="2400" spc="10" dirty="0">
                <a:solidFill>
                  <a:srgbClr val="2A2E3C"/>
                </a:solidFill>
                <a:latin typeface="Trebuchet MS"/>
                <a:cs typeface="Trebuchet MS"/>
              </a:rPr>
              <a:t>of </a:t>
            </a:r>
            <a:r>
              <a:rPr sz="2400" spc="-10" dirty="0">
                <a:solidFill>
                  <a:srgbClr val="2A2E3C"/>
                </a:solidFill>
                <a:latin typeface="Trebuchet MS"/>
                <a:cs typeface="Trebuchet MS"/>
              </a:rPr>
              <a:t>things, </a:t>
            </a:r>
            <a:r>
              <a:rPr sz="2400" spc="-5" dirty="0">
                <a:solidFill>
                  <a:srgbClr val="2A2E3C"/>
                </a:solidFill>
                <a:latin typeface="Trebuchet MS"/>
                <a:cs typeface="Trebuchet MS"/>
              </a:rPr>
              <a:t> </a:t>
            </a:r>
            <a:r>
              <a:rPr sz="2400" spc="46" dirty="0">
                <a:solidFill>
                  <a:srgbClr val="2A2E3C"/>
                </a:solidFill>
                <a:latin typeface="Trebuchet MS"/>
                <a:cs typeface="Trebuchet MS"/>
              </a:rPr>
              <a:t>dan</a:t>
            </a:r>
            <a:r>
              <a:rPr sz="2400" spc="-98" dirty="0">
                <a:solidFill>
                  <a:srgbClr val="2A2E3C"/>
                </a:solidFill>
                <a:latin typeface="Trebuchet MS"/>
                <a:cs typeface="Trebuchet MS"/>
              </a:rPr>
              <a:t> </a:t>
            </a:r>
            <a:r>
              <a:rPr sz="2400" spc="31" dirty="0">
                <a:solidFill>
                  <a:srgbClr val="2A2E3C"/>
                </a:solidFill>
                <a:latin typeface="Trebuchet MS"/>
                <a:cs typeface="Trebuchet MS"/>
              </a:rPr>
              <a:t>machine</a:t>
            </a:r>
            <a:r>
              <a:rPr sz="2400" spc="-98" dirty="0">
                <a:solidFill>
                  <a:srgbClr val="2A2E3C"/>
                </a:solidFill>
                <a:latin typeface="Trebuchet MS"/>
                <a:cs typeface="Trebuchet MS"/>
              </a:rPr>
              <a:t> </a:t>
            </a:r>
            <a:r>
              <a:rPr sz="2400" spc="-15" dirty="0">
                <a:solidFill>
                  <a:srgbClr val="2A2E3C"/>
                </a:solidFill>
                <a:latin typeface="Trebuchet MS"/>
                <a:cs typeface="Trebuchet MS"/>
              </a:rPr>
              <a:t>learning.</a:t>
            </a:r>
            <a:endParaRPr sz="24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157400"/>
            <a:ext cx="14630400" cy="9731693"/>
          </a:xfrm>
          <a:prstGeom prst="rect">
            <a:avLst/>
          </a:prstGeom>
          <a:solidFill>
            <a:srgbClr val="FFFFFF"/>
          </a:solidFill>
          <a:ln w="9644">
            <a:solidFill>
              <a:srgbClr val="E5E0DF"/>
            </a:solidFill>
            <a:prstDash val="solid"/>
          </a:ln>
        </p:spPr>
      </p:sp>
      <p:sp>
        <p:nvSpPr>
          <p:cNvPr id="4" name="Text 2"/>
          <p:cNvSpPr/>
          <p:nvPr/>
        </p:nvSpPr>
        <p:spPr>
          <a:xfrm>
            <a:off x="3621167" y="427673"/>
            <a:ext cx="3110746" cy="486013"/>
          </a:xfrm>
          <a:prstGeom prst="rect">
            <a:avLst/>
          </a:prstGeom>
          <a:noFill/>
          <a:ln/>
        </p:spPr>
        <p:txBody>
          <a:bodyPr wrap="none" rtlCol="0" anchor="t"/>
          <a:lstStyle/>
          <a:p>
            <a:pPr marL="0" indent="0">
              <a:lnSpc>
                <a:spcPts val="3827"/>
              </a:lnSpc>
              <a:buNone/>
            </a:pPr>
            <a:r>
              <a:rPr lang="en-US" sz="3062" dirty="0">
                <a:solidFill>
                  <a:srgbClr val="272D45"/>
                </a:solidFill>
                <a:latin typeface="Kanit" pitchFamily="34" charset="0"/>
                <a:ea typeface="Kanit" pitchFamily="34" charset="-122"/>
                <a:cs typeface="Kanit" pitchFamily="34" charset="-120"/>
              </a:rPr>
              <a:t>Why Use ICT?</a:t>
            </a:r>
            <a:endParaRPr lang="en-US" sz="3062" dirty="0"/>
          </a:p>
        </p:txBody>
      </p:sp>
      <p:pic>
        <p:nvPicPr>
          <p:cNvPr id="5" name="Image 0" descr="preencoded.png"/>
          <p:cNvPicPr>
            <a:picLocks noChangeAspect="1"/>
          </p:cNvPicPr>
          <p:nvPr/>
        </p:nvPicPr>
        <p:blipFill>
          <a:blip r:embed="rId3"/>
          <a:stretch>
            <a:fillRect/>
          </a:stretch>
        </p:blipFill>
        <p:spPr>
          <a:xfrm>
            <a:off x="3621167" y="1224677"/>
            <a:ext cx="3577352" cy="2210872"/>
          </a:xfrm>
          <a:prstGeom prst="rect">
            <a:avLst/>
          </a:prstGeom>
        </p:spPr>
      </p:pic>
      <p:sp>
        <p:nvSpPr>
          <p:cNvPr id="6" name="Text 3"/>
          <p:cNvSpPr/>
          <p:nvPr/>
        </p:nvSpPr>
        <p:spPr>
          <a:xfrm>
            <a:off x="3621167" y="3629858"/>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Efficiency</a:t>
            </a:r>
            <a:endParaRPr lang="en-US" sz="1531" dirty="0"/>
          </a:p>
        </p:txBody>
      </p:sp>
      <p:sp>
        <p:nvSpPr>
          <p:cNvPr id="7" name="Text 4"/>
          <p:cNvSpPr/>
          <p:nvPr/>
        </p:nvSpPr>
        <p:spPr>
          <a:xfrm>
            <a:off x="3621167" y="4028361"/>
            <a:ext cx="3577352" cy="994886"/>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ICT facilitates complex processes, speeding them up and reducing the risk of human error. This is particularly useful for repetitive tasks and complex calculations.</a:t>
            </a:r>
            <a:endParaRPr lang="en-US" sz="1600" dirty="0"/>
          </a:p>
        </p:txBody>
      </p:sp>
      <p:pic>
        <p:nvPicPr>
          <p:cNvPr id="8" name="Image 1" descr="preencoded.png"/>
          <p:cNvPicPr>
            <a:picLocks noChangeAspect="1"/>
          </p:cNvPicPr>
          <p:nvPr/>
        </p:nvPicPr>
        <p:blipFill>
          <a:blip r:embed="rId4"/>
          <a:stretch>
            <a:fillRect/>
          </a:stretch>
        </p:blipFill>
        <p:spPr>
          <a:xfrm>
            <a:off x="7431762" y="1224677"/>
            <a:ext cx="3577471" cy="2210991"/>
          </a:xfrm>
          <a:prstGeom prst="rect">
            <a:avLst/>
          </a:prstGeom>
        </p:spPr>
      </p:pic>
      <p:sp>
        <p:nvSpPr>
          <p:cNvPr id="9" name="Text 5"/>
          <p:cNvSpPr/>
          <p:nvPr/>
        </p:nvSpPr>
        <p:spPr>
          <a:xfrm>
            <a:off x="7431762" y="3629978"/>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Connectivity</a:t>
            </a:r>
            <a:endParaRPr lang="en-US" sz="1531" dirty="0"/>
          </a:p>
        </p:txBody>
      </p:sp>
      <p:sp>
        <p:nvSpPr>
          <p:cNvPr id="10" name="Text 6"/>
          <p:cNvSpPr/>
          <p:nvPr/>
        </p:nvSpPr>
        <p:spPr>
          <a:xfrm>
            <a:off x="7431762" y="4028480"/>
            <a:ext cx="3577471" cy="994886"/>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ICT connects people beyond geographical boundaries, facilitating immediate communication, data sharing, and global collaboration.</a:t>
            </a:r>
            <a:endParaRPr lang="en-US" sz="1600" dirty="0"/>
          </a:p>
        </p:txBody>
      </p:sp>
      <p:pic>
        <p:nvPicPr>
          <p:cNvPr id="11" name="Image 2" descr="preencoded.png"/>
          <p:cNvPicPr>
            <a:picLocks noChangeAspect="1"/>
          </p:cNvPicPr>
          <p:nvPr/>
        </p:nvPicPr>
        <p:blipFill>
          <a:blip r:embed="rId5"/>
          <a:stretch>
            <a:fillRect/>
          </a:stretch>
        </p:blipFill>
        <p:spPr>
          <a:xfrm>
            <a:off x="3621167" y="5365021"/>
            <a:ext cx="3401933" cy="2102460"/>
          </a:xfrm>
          <a:prstGeom prst="rect">
            <a:avLst/>
          </a:prstGeom>
        </p:spPr>
      </p:pic>
      <p:sp>
        <p:nvSpPr>
          <p:cNvPr id="12" name="Text 7"/>
          <p:cNvSpPr/>
          <p:nvPr/>
        </p:nvSpPr>
        <p:spPr>
          <a:xfrm>
            <a:off x="3621167" y="7661791"/>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Sustainability</a:t>
            </a:r>
            <a:endParaRPr lang="en-US" sz="1531" dirty="0"/>
          </a:p>
        </p:txBody>
      </p:sp>
      <p:sp>
        <p:nvSpPr>
          <p:cNvPr id="13" name="Text 8"/>
          <p:cNvSpPr/>
          <p:nvPr/>
        </p:nvSpPr>
        <p:spPr>
          <a:xfrm>
            <a:off x="3621167" y="8060293"/>
            <a:ext cx="3577352" cy="994886"/>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By reducing resource wastage and enabling renewable energy solutions, ICT has the potential to transform the way we interact with the natural world.</a:t>
            </a:r>
            <a:endParaRPr lang="en-US" sz="1600" dirty="0"/>
          </a:p>
        </p:txBody>
      </p:sp>
      <p:pic>
        <p:nvPicPr>
          <p:cNvPr id="14" name="Image 3" descr="preencoded.png"/>
          <p:cNvPicPr>
            <a:picLocks noChangeAspect="1"/>
          </p:cNvPicPr>
          <p:nvPr/>
        </p:nvPicPr>
        <p:blipFill>
          <a:blip r:embed="rId6"/>
          <a:stretch>
            <a:fillRect/>
          </a:stretch>
        </p:blipFill>
        <p:spPr>
          <a:xfrm>
            <a:off x="7431762" y="5256609"/>
            <a:ext cx="3577471" cy="2210991"/>
          </a:xfrm>
          <a:prstGeom prst="rect">
            <a:avLst/>
          </a:prstGeom>
        </p:spPr>
      </p:pic>
      <p:sp>
        <p:nvSpPr>
          <p:cNvPr id="15" name="Text 9"/>
          <p:cNvSpPr/>
          <p:nvPr/>
        </p:nvSpPr>
        <p:spPr>
          <a:xfrm>
            <a:off x="7431762" y="7661910"/>
            <a:ext cx="1555313" cy="243007"/>
          </a:xfrm>
          <a:prstGeom prst="rect">
            <a:avLst/>
          </a:prstGeom>
          <a:noFill/>
          <a:ln/>
        </p:spPr>
        <p:txBody>
          <a:bodyPr wrap="none" rtlCol="0" anchor="t"/>
          <a:lstStyle/>
          <a:p>
            <a:pPr marL="0" indent="0" algn="l">
              <a:lnSpc>
                <a:spcPts val="1914"/>
              </a:lnSpc>
              <a:buNone/>
            </a:pPr>
            <a:r>
              <a:rPr lang="en-US" sz="1531" dirty="0">
                <a:solidFill>
                  <a:srgbClr val="272D45"/>
                </a:solidFill>
                <a:latin typeface="Kanit" pitchFamily="34" charset="0"/>
                <a:ea typeface="Kanit" pitchFamily="34" charset="-122"/>
                <a:cs typeface="Kanit" pitchFamily="34" charset="-120"/>
              </a:rPr>
              <a:t>Healthcare</a:t>
            </a:r>
            <a:endParaRPr lang="en-US" sz="1531" dirty="0"/>
          </a:p>
        </p:txBody>
      </p:sp>
      <p:sp>
        <p:nvSpPr>
          <p:cNvPr id="16" name="Text 10"/>
          <p:cNvSpPr/>
          <p:nvPr/>
        </p:nvSpPr>
        <p:spPr>
          <a:xfrm>
            <a:off x="7431762" y="8060412"/>
            <a:ext cx="3909338" cy="1243608"/>
          </a:xfrm>
          <a:prstGeom prst="rect">
            <a:avLst/>
          </a:prstGeom>
          <a:noFill/>
          <a:ln/>
        </p:spPr>
        <p:txBody>
          <a:bodyPr wrap="square" rtlCol="0" anchor="t"/>
          <a:lstStyle/>
          <a:p>
            <a:pPr marL="0" indent="0" algn="l">
              <a:lnSpc>
                <a:spcPts val="1960"/>
              </a:lnSpc>
              <a:buNone/>
            </a:pPr>
            <a:r>
              <a:rPr lang="en-US" sz="1600" dirty="0">
                <a:solidFill>
                  <a:srgbClr val="2C3249"/>
                </a:solidFill>
                <a:latin typeface="Martel Sans" pitchFamily="34" charset="0"/>
                <a:ea typeface="Martel Sans" pitchFamily="34" charset="-122"/>
                <a:cs typeface="Martel Sans" pitchFamily="34" charset="-120"/>
              </a:rPr>
              <a:t>ICT has revolutionised the healthcare industry, facilitating the storage and analysis of large amounts of medical data. This improves patient care and accelerates the development of new treatments.</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 y="0"/>
            <a:ext cx="14626743"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2" y="2946574"/>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4D2527E6-FA0C-BF27-194F-AD830305DDC7}"/>
              </a:ext>
            </a:extLst>
          </p:cNvPr>
          <p:cNvSpPr txBox="1"/>
          <p:nvPr/>
        </p:nvSpPr>
        <p:spPr>
          <a:xfrm>
            <a:off x="5336769" y="709612"/>
            <a:ext cx="8287789" cy="6702743"/>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en-US" sz="2800" b="1" dirty="0"/>
              <a:t>History of ICT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Istilah</a:t>
            </a:r>
            <a:r>
              <a:rPr lang="en-US" sz="2000" dirty="0"/>
              <a:t> </a:t>
            </a:r>
            <a:r>
              <a:rPr lang="en-US" sz="2000" dirty="0" err="1"/>
              <a:t>teknologi</a:t>
            </a:r>
            <a:r>
              <a:rPr lang="en-US" sz="2000" dirty="0"/>
              <a:t> </a:t>
            </a:r>
            <a:r>
              <a:rPr lang="en-US" sz="2000" dirty="0" err="1"/>
              <a:t>informasi</a:t>
            </a:r>
            <a:r>
              <a:rPr lang="en-US" sz="2000" dirty="0"/>
              <a:t> (TI) </a:t>
            </a:r>
            <a:r>
              <a:rPr lang="en-US" sz="2000" dirty="0" err="1"/>
              <a:t>muncul</a:t>
            </a:r>
            <a:r>
              <a:rPr lang="en-US" sz="2000" dirty="0"/>
              <a:t> </a:t>
            </a:r>
            <a:r>
              <a:rPr lang="en-US" sz="2000" dirty="0" err="1"/>
              <a:t>pertama</a:t>
            </a:r>
            <a:r>
              <a:rPr lang="en-US" sz="2000" dirty="0"/>
              <a:t> kali pada </a:t>
            </a:r>
            <a:r>
              <a:rPr lang="en-US" sz="2000" dirty="0" err="1"/>
              <a:t>akhir</a:t>
            </a:r>
            <a:r>
              <a:rPr lang="en-US" sz="2000" dirty="0"/>
              <a:t> </a:t>
            </a:r>
            <a:r>
              <a:rPr lang="en-US" sz="2000" dirty="0" err="1"/>
              <a:t>tahun</a:t>
            </a:r>
            <a:r>
              <a:rPr lang="en-US" sz="2000" dirty="0"/>
              <a:t> 80-an dan </a:t>
            </a:r>
            <a:r>
              <a:rPr lang="en-US" sz="2000" dirty="0" err="1"/>
              <a:t>disusul</a:t>
            </a:r>
            <a:r>
              <a:rPr lang="en-US" sz="2000" dirty="0"/>
              <a:t> pada </a:t>
            </a:r>
            <a:r>
              <a:rPr lang="en-US" sz="2000" dirty="0" err="1"/>
              <a:t>tahun</a:t>
            </a:r>
            <a:r>
              <a:rPr lang="en-US" sz="2000" dirty="0"/>
              <a:t> 1992 </a:t>
            </a:r>
            <a:r>
              <a:rPr lang="en-US" sz="2000" dirty="0" err="1"/>
              <a:t>seiring</a:t>
            </a:r>
            <a:r>
              <a:rPr lang="en-US" sz="2000" dirty="0"/>
              <a:t> </a:t>
            </a:r>
            <a:r>
              <a:rPr lang="en-US" sz="2000" dirty="0" err="1"/>
              <a:t>munculnya</a:t>
            </a:r>
            <a:r>
              <a:rPr lang="en-US" sz="2000" dirty="0"/>
              <a:t>  </a:t>
            </a:r>
            <a:r>
              <a:rPr lang="en-US" sz="2000" dirty="0" err="1"/>
              <a:t>penggunaan</a:t>
            </a:r>
            <a:r>
              <a:rPr lang="en-US" sz="2000" dirty="0"/>
              <a:t> e-mail yang </a:t>
            </a:r>
            <a:r>
              <a:rPr lang="en-US" sz="2000" dirty="0" err="1"/>
              <a:t>pertama</a:t>
            </a:r>
            <a:r>
              <a:rPr lang="en-US" sz="2000" dirty="0"/>
              <a:t> </a:t>
            </a:r>
            <a:r>
              <a:rPr lang="en-US" sz="2000" dirty="0" err="1"/>
              <a:t>sekali</a:t>
            </a:r>
            <a:r>
              <a:rPr lang="en-US" sz="2000" dirty="0"/>
              <a:t>. </a:t>
            </a:r>
            <a:r>
              <a:rPr lang="en-US" sz="2000" dirty="0" err="1"/>
              <a:t>Istilah</a:t>
            </a:r>
            <a:r>
              <a:rPr lang="en-US" sz="2000" dirty="0"/>
              <a:t> </a:t>
            </a:r>
            <a:r>
              <a:rPr lang="en-US" sz="2000" dirty="0" err="1"/>
              <a:t>teknologi</a:t>
            </a:r>
            <a:r>
              <a:rPr lang="en-US" sz="2000" dirty="0"/>
              <a:t> </a:t>
            </a:r>
            <a:r>
              <a:rPr lang="en-US" sz="2000" dirty="0" err="1"/>
              <a:t>informasi</a:t>
            </a:r>
            <a:r>
              <a:rPr lang="en-US" sz="2000" dirty="0"/>
              <a:t> </a:t>
            </a:r>
            <a:r>
              <a:rPr lang="en-US" sz="2000" dirty="0" err="1"/>
              <a:t>berubah</a:t>
            </a:r>
            <a:r>
              <a:rPr lang="en-US" sz="2000" dirty="0"/>
              <a:t> </a:t>
            </a:r>
            <a:r>
              <a:rPr lang="en-US" sz="2000" dirty="0" err="1"/>
              <a:t>menjadi</a:t>
            </a:r>
            <a:r>
              <a:rPr lang="en-US" sz="2000" dirty="0"/>
              <a:t> </a:t>
            </a:r>
            <a:r>
              <a:rPr lang="en-US" sz="2000" dirty="0" err="1"/>
              <a:t>teknologi</a:t>
            </a:r>
            <a:r>
              <a:rPr lang="en-US" sz="2000" dirty="0"/>
              <a:t> </a:t>
            </a:r>
            <a:r>
              <a:rPr lang="en-US" sz="2000" dirty="0" err="1"/>
              <a:t>informasi</a:t>
            </a:r>
            <a:r>
              <a:rPr lang="en-US" sz="2000" dirty="0"/>
              <a:t> dan </a:t>
            </a:r>
            <a:r>
              <a:rPr lang="en-US" sz="2000" dirty="0" err="1"/>
              <a:t>komunikasi</a:t>
            </a:r>
            <a:r>
              <a:rPr lang="en-US" sz="2000" dirty="0"/>
              <a:t> (TIK).  </a:t>
            </a:r>
            <a:r>
              <a:rPr lang="en-US" sz="2000" dirty="0" err="1"/>
              <a:t>Dengan</a:t>
            </a:r>
            <a:r>
              <a:rPr lang="en-US" sz="2000" dirty="0"/>
              <a:t> </a:t>
            </a:r>
            <a:r>
              <a:rPr lang="en-US" sz="2000" dirty="0" err="1"/>
              <a:t>lahirnya</a:t>
            </a:r>
            <a:r>
              <a:rPr lang="en-US" sz="2000" dirty="0"/>
              <a:t> </a:t>
            </a:r>
            <a:r>
              <a:rPr lang="en-US" sz="2000" dirty="0" err="1"/>
              <a:t>dua</a:t>
            </a:r>
            <a:r>
              <a:rPr lang="en-US" sz="2000" dirty="0"/>
              <a:t> </a:t>
            </a:r>
            <a:r>
              <a:rPr lang="en-US" sz="2000" dirty="0" err="1"/>
              <a:t>Istilah</a:t>
            </a:r>
            <a:r>
              <a:rPr lang="en-US" sz="2000" dirty="0"/>
              <a:t> TI yang </a:t>
            </a:r>
            <a:r>
              <a:rPr lang="en-US" sz="2000" dirty="0" err="1"/>
              <a:t>berubah</a:t>
            </a:r>
            <a:r>
              <a:rPr lang="en-US" sz="2000" dirty="0"/>
              <a:t> </a:t>
            </a:r>
            <a:r>
              <a:rPr lang="en-US" sz="2000" dirty="0" err="1"/>
              <a:t>menjadi</a:t>
            </a:r>
            <a:r>
              <a:rPr lang="en-US" sz="2000" dirty="0"/>
              <a:t> TIK, </a:t>
            </a:r>
            <a:r>
              <a:rPr lang="en-US" sz="2000" dirty="0" err="1"/>
              <a:t>timbulah</a:t>
            </a:r>
            <a:r>
              <a:rPr lang="en-US" sz="2000" dirty="0"/>
              <a:t> </a:t>
            </a:r>
            <a:r>
              <a:rPr lang="en-US" sz="2000" dirty="0" err="1"/>
              <a:t>berbagai</a:t>
            </a:r>
            <a:r>
              <a:rPr lang="en-US" sz="2000" dirty="0"/>
              <a:t> </a:t>
            </a:r>
            <a:r>
              <a:rPr lang="en-US" sz="2000" dirty="0" err="1"/>
              <a:t>macam</a:t>
            </a:r>
            <a:r>
              <a:rPr lang="en-US" sz="2000" dirty="0"/>
              <a:t> </a:t>
            </a:r>
            <a:r>
              <a:rPr lang="en-US" sz="2000" dirty="0" err="1"/>
              <a:t>definisi</a:t>
            </a:r>
            <a:r>
              <a:rPr lang="en-US" sz="2000" dirty="0"/>
              <a:t> </a:t>
            </a:r>
            <a:r>
              <a:rPr lang="en-US" sz="2000" dirty="0" err="1"/>
              <a:t>tentang</a:t>
            </a:r>
            <a:r>
              <a:rPr lang="en-US" sz="2000" dirty="0"/>
              <a:t> TIK.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Menurut</a:t>
            </a:r>
            <a:r>
              <a:rPr lang="en-US" sz="2000" dirty="0"/>
              <a:t> United Nation (1999) TIK </a:t>
            </a:r>
            <a:r>
              <a:rPr lang="en-US" sz="2000" dirty="0" err="1"/>
              <a:t>merupakan</a:t>
            </a:r>
            <a:r>
              <a:rPr lang="en-US" sz="2000" dirty="0"/>
              <a:t> internet, </a:t>
            </a:r>
            <a:r>
              <a:rPr lang="en-US" sz="2000" dirty="0" err="1"/>
              <a:t>telekomunikasi</a:t>
            </a:r>
            <a:r>
              <a:rPr lang="en-US" sz="2000" dirty="0"/>
              <a:t>, </a:t>
            </a:r>
            <a:r>
              <a:rPr lang="en-US" sz="2000" dirty="0" err="1"/>
              <a:t>peralatan</a:t>
            </a:r>
            <a:r>
              <a:rPr lang="en-US" sz="2000" dirty="0"/>
              <a:t> </a:t>
            </a:r>
            <a:r>
              <a:rPr lang="en-US" sz="2000" dirty="0" err="1"/>
              <a:t>teknologi</a:t>
            </a:r>
            <a:r>
              <a:rPr lang="en-US" sz="2000" dirty="0"/>
              <a:t> </a:t>
            </a:r>
            <a:r>
              <a:rPr lang="en-US" sz="2000" dirty="0" err="1"/>
              <a:t>informasi</a:t>
            </a:r>
            <a:r>
              <a:rPr lang="en-US" sz="2000" dirty="0"/>
              <a:t>, media dan </a:t>
            </a:r>
            <a:r>
              <a:rPr lang="en-US" sz="2000" dirty="0" err="1"/>
              <a:t>penyiaran</a:t>
            </a:r>
            <a:r>
              <a:rPr lang="en-US" sz="2000" dirty="0"/>
              <a:t>, </a:t>
            </a:r>
            <a:r>
              <a:rPr lang="en-US" sz="2000" dirty="0" err="1"/>
              <a:t>perpustakaan</a:t>
            </a:r>
            <a:r>
              <a:rPr lang="en-US" sz="2000" dirty="0"/>
              <a:t>  dan </a:t>
            </a:r>
            <a:r>
              <a:rPr lang="en-US" sz="2000" dirty="0" err="1"/>
              <a:t>pusat</a:t>
            </a:r>
            <a:r>
              <a:rPr lang="en-US" sz="2000" dirty="0"/>
              <a:t> </a:t>
            </a:r>
            <a:r>
              <a:rPr lang="en-US" sz="2000" dirty="0" err="1"/>
              <a:t>dokumen</a:t>
            </a:r>
            <a:r>
              <a:rPr lang="en-US" sz="2000" dirty="0"/>
              <a:t> dan </a:t>
            </a:r>
            <a:r>
              <a:rPr lang="en-US" sz="2000" dirty="0" err="1"/>
              <a:t>berbagai</a:t>
            </a:r>
            <a:r>
              <a:rPr lang="en-US" sz="2000" dirty="0"/>
              <a:t> </a:t>
            </a:r>
            <a:r>
              <a:rPr lang="en-US" sz="2000" dirty="0" err="1"/>
              <a:t>peralatan</a:t>
            </a:r>
            <a:r>
              <a:rPr lang="en-US" sz="2000" dirty="0"/>
              <a:t> lain yang </a:t>
            </a:r>
            <a:r>
              <a:rPr lang="en-US" sz="2000" dirty="0" err="1"/>
              <a:t>berhubungan</a:t>
            </a:r>
            <a:r>
              <a:rPr lang="en-US" sz="2000" dirty="0"/>
              <a:t> </a:t>
            </a:r>
            <a:r>
              <a:rPr lang="en-US" sz="2000" dirty="0" err="1"/>
              <a:t>dengan</a:t>
            </a:r>
            <a:r>
              <a:rPr lang="en-US" sz="2000" dirty="0"/>
              <a:t> </a:t>
            </a:r>
            <a:r>
              <a:rPr lang="en-US" sz="2000" dirty="0" err="1"/>
              <a:t>aktivitas</a:t>
            </a:r>
            <a:r>
              <a:rPr lang="en-US" sz="2000" dirty="0"/>
              <a:t> </a:t>
            </a:r>
            <a:r>
              <a:rPr lang="en-US" sz="2000" dirty="0" err="1"/>
              <a:t>komunikasi</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err="1"/>
              <a:t>Kemudian</a:t>
            </a:r>
            <a:r>
              <a:rPr lang="en-US" sz="2000" dirty="0"/>
              <a:t> </a:t>
            </a:r>
            <a:r>
              <a:rPr lang="en-US" sz="2000" dirty="0" err="1"/>
              <a:t>menurut</a:t>
            </a:r>
            <a:r>
              <a:rPr lang="en-US" sz="2000" dirty="0"/>
              <a:t> </a:t>
            </a:r>
            <a:r>
              <a:rPr lang="en-US" sz="2000" dirty="0" err="1"/>
              <a:t>Adeya</a:t>
            </a:r>
            <a:r>
              <a:rPr lang="en-US" sz="2000" dirty="0"/>
              <a:t> (2002)  TIK </a:t>
            </a:r>
            <a:r>
              <a:rPr lang="en-US" sz="2000" dirty="0" err="1"/>
              <a:t>menyangkut</a:t>
            </a:r>
            <a:r>
              <a:rPr lang="en-US" sz="2000" dirty="0"/>
              <a:t> </a:t>
            </a:r>
            <a:r>
              <a:rPr lang="en-US" sz="2000" dirty="0" err="1"/>
              <a:t>elektronik</a:t>
            </a:r>
            <a:r>
              <a:rPr lang="en-US" sz="2000" dirty="0"/>
              <a:t> yang </a:t>
            </a:r>
            <a:r>
              <a:rPr lang="en-US" sz="2000" dirty="0" err="1"/>
              <a:t>diartikan</a:t>
            </a:r>
            <a:r>
              <a:rPr lang="en-US" sz="2000" dirty="0"/>
              <a:t> </a:t>
            </a:r>
            <a:r>
              <a:rPr lang="en-US" sz="2000" dirty="0" err="1"/>
              <a:t>sebagai</a:t>
            </a:r>
            <a:r>
              <a:rPr lang="en-US" sz="2000" dirty="0"/>
              <a:t> </a:t>
            </a:r>
            <a:r>
              <a:rPr lang="en-US" sz="2000" dirty="0" err="1"/>
              <a:t>penghitungan</a:t>
            </a:r>
            <a:r>
              <a:rPr lang="en-US" sz="2000" dirty="0"/>
              <a:t>, </a:t>
            </a:r>
            <a:r>
              <a:rPr lang="en-US" sz="2000" dirty="0" err="1"/>
              <a:t>pemrosesan</a:t>
            </a:r>
            <a:r>
              <a:rPr lang="en-US" sz="2000" dirty="0"/>
              <a:t>, </a:t>
            </a:r>
            <a:r>
              <a:rPr lang="en-US" sz="2000" dirty="0" err="1"/>
              <a:t>penyimpanan</a:t>
            </a:r>
            <a:r>
              <a:rPr lang="en-US" sz="2000" dirty="0"/>
              <a:t> dan </a:t>
            </a:r>
            <a:r>
              <a:rPr lang="en-US" sz="2000" dirty="0" err="1"/>
              <a:t>desiminasi</a:t>
            </a:r>
            <a:r>
              <a:rPr lang="en-US" sz="2000" dirty="0"/>
              <a:t> </a:t>
            </a:r>
            <a:r>
              <a:rPr lang="en-US" sz="2000" dirty="0" err="1"/>
              <a:t>informasi</a:t>
            </a:r>
            <a:r>
              <a:rPr lang="en-US" sz="2000"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ID" sz="2000" dirty="0" err="1"/>
              <a:t>Teknologi</a:t>
            </a:r>
            <a:r>
              <a:rPr lang="en-ID" sz="2000" dirty="0"/>
              <a:t> </a:t>
            </a:r>
            <a:r>
              <a:rPr lang="en-ID" sz="2000" dirty="0" err="1"/>
              <a:t>komunikasi</a:t>
            </a:r>
            <a:r>
              <a:rPr lang="en-ID" sz="2000" dirty="0"/>
              <a:t> </a:t>
            </a:r>
            <a:r>
              <a:rPr lang="en-ID" sz="2000" dirty="0" err="1"/>
              <a:t>informasi</a:t>
            </a:r>
            <a:r>
              <a:rPr lang="en-ID" sz="2000" dirty="0"/>
              <a:t> </a:t>
            </a:r>
            <a:r>
              <a:rPr lang="en-ID" sz="2000" dirty="0" err="1"/>
              <a:t>baru</a:t>
            </a:r>
            <a:r>
              <a:rPr lang="en-ID" sz="2000" dirty="0"/>
              <a:t> </a:t>
            </a:r>
            <a:r>
              <a:rPr lang="en-ID" sz="2000" dirty="0" err="1"/>
              <a:t>atau</a:t>
            </a:r>
            <a:r>
              <a:rPr lang="en-ID" sz="2000" dirty="0"/>
              <a:t> new media yang </a:t>
            </a:r>
            <a:r>
              <a:rPr lang="en-ID" sz="2000" dirty="0" err="1"/>
              <a:t>dimotori</a:t>
            </a:r>
            <a:r>
              <a:rPr lang="en-ID" sz="2000" dirty="0"/>
              <a:t> oleh internet dan mobile communication </a:t>
            </a:r>
            <a:r>
              <a:rPr lang="en-ID" sz="2000" dirty="0" err="1"/>
              <a:t>telah</a:t>
            </a:r>
            <a:r>
              <a:rPr lang="en-ID" sz="2000" dirty="0"/>
              <a:t> </a:t>
            </a:r>
            <a:r>
              <a:rPr lang="en-ID" sz="2000" dirty="0" err="1"/>
              <a:t>banyak</a:t>
            </a:r>
            <a:r>
              <a:rPr lang="en-ID" sz="2000" dirty="0"/>
              <a:t> </a:t>
            </a:r>
            <a:r>
              <a:rPr lang="en-ID" sz="2000" dirty="0" err="1"/>
              <a:t>merubah</a:t>
            </a:r>
            <a:r>
              <a:rPr lang="en-ID" sz="2000" dirty="0"/>
              <a:t> </a:t>
            </a:r>
            <a:r>
              <a:rPr lang="en-ID" sz="2000" dirty="0" err="1"/>
              <a:t>cara</a:t>
            </a:r>
            <a:r>
              <a:rPr lang="en-ID" sz="2000" dirty="0"/>
              <a:t> </a:t>
            </a:r>
            <a:r>
              <a:rPr lang="en-ID" sz="2000" dirty="0" err="1"/>
              <a:t>pandang</a:t>
            </a:r>
            <a:r>
              <a:rPr lang="en-ID" sz="2000" dirty="0"/>
              <a:t>, </a:t>
            </a:r>
            <a:r>
              <a:rPr lang="en-ID" sz="2000" dirty="0" err="1"/>
              <a:t>pola</a:t>
            </a:r>
            <a:r>
              <a:rPr lang="en-ID" sz="2000" dirty="0"/>
              <a:t> </a:t>
            </a:r>
            <a:r>
              <a:rPr lang="en-ID" sz="2000" dirty="0" err="1"/>
              <a:t>pikir</a:t>
            </a:r>
            <a:r>
              <a:rPr lang="en-ID" sz="2000" dirty="0"/>
              <a:t>, </a:t>
            </a:r>
            <a:r>
              <a:rPr lang="en-ID" sz="2000" dirty="0" err="1"/>
              <a:t>afeksi</a:t>
            </a:r>
            <a:r>
              <a:rPr lang="en-ID" sz="2000" dirty="0"/>
              <a:t>, dan </a:t>
            </a:r>
            <a:r>
              <a:rPr lang="en-ID" sz="2000" dirty="0" err="1"/>
              <a:t>perilaku</a:t>
            </a:r>
            <a:r>
              <a:rPr lang="en-ID" sz="2000" dirty="0"/>
              <a:t> </a:t>
            </a:r>
            <a:r>
              <a:rPr lang="en-ID" sz="2000" dirty="0" err="1"/>
              <a:t>masyarakat</a:t>
            </a:r>
            <a:r>
              <a:rPr lang="en-ID" sz="2000" dirty="0"/>
              <a:t> </a:t>
            </a:r>
            <a:r>
              <a:rPr lang="en-ID" sz="2000" dirty="0" err="1"/>
              <a:t>dalam</a:t>
            </a:r>
            <a:r>
              <a:rPr lang="en-ID" sz="2000" dirty="0"/>
              <a:t> </a:t>
            </a:r>
            <a:r>
              <a:rPr lang="en-ID" sz="2000" dirty="0" err="1"/>
              <a:t>upaya</a:t>
            </a:r>
            <a:r>
              <a:rPr lang="en-ID" sz="2000" dirty="0"/>
              <a:t> </a:t>
            </a:r>
            <a:r>
              <a:rPr lang="en-ID" sz="2000" dirty="0" err="1"/>
              <a:t>untuk</a:t>
            </a:r>
            <a:r>
              <a:rPr lang="en-ID" sz="2000" dirty="0"/>
              <a:t> </a:t>
            </a:r>
            <a:r>
              <a:rPr lang="en-ID" sz="2000" dirty="0" err="1"/>
              <a:t>memperoleh</a:t>
            </a:r>
            <a:r>
              <a:rPr lang="en-ID" sz="2000" dirty="0"/>
              <a:t> </a:t>
            </a:r>
            <a:r>
              <a:rPr lang="en-ID" sz="2000" dirty="0" err="1"/>
              <a:t>sesuatu</a:t>
            </a:r>
            <a:r>
              <a:rPr lang="en-ID" sz="2000" dirty="0"/>
              <a:t> yang </a:t>
            </a:r>
            <a:r>
              <a:rPr lang="en-ID" sz="2000" dirty="0" err="1"/>
              <a:t>diinginkan</a:t>
            </a:r>
            <a:r>
              <a:rPr lang="en-ID" sz="2000" dirty="0"/>
              <a:t> dan </a:t>
            </a:r>
            <a:r>
              <a:rPr lang="en-ID" sz="2000" dirty="0" err="1"/>
              <a:t>dibutuhkan</a:t>
            </a:r>
            <a:r>
              <a:rPr lang="en-ID" sz="2000" dirty="0"/>
              <a:t>. </a:t>
            </a:r>
          </a:p>
          <a:p>
            <a:pPr indent="-228600">
              <a:lnSpc>
                <a:spcPct val="90000"/>
              </a:lnSpc>
              <a:spcAft>
                <a:spcPts val="600"/>
              </a:spcAft>
              <a:buFont typeface="Arial" panose="020B0604020202020204" pitchFamily="34" charset="0"/>
              <a:buChar char="•"/>
            </a:pPr>
            <a:endParaRPr lang="en-ID" sz="2000" dirty="0"/>
          </a:p>
          <a:p>
            <a:pPr indent="-228600">
              <a:lnSpc>
                <a:spcPct val="90000"/>
              </a:lnSpc>
              <a:spcAft>
                <a:spcPts val="600"/>
              </a:spcAft>
              <a:buFont typeface="Arial" panose="020B0604020202020204" pitchFamily="34" charset="0"/>
              <a:buChar char="•"/>
            </a:pPr>
            <a:r>
              <a:rPr lang="en-ID" sz="2000" dirty="0"/>
              <a:t>Rogers (1986) </a:t>
            </a:r>
            <a:r>
              <a:rPr lang="en-ID" sz="2000" dirty="0" err="1"/>
              <a:t>mendefinisikan</a:t>
            </a:r>
            <a:r>
              <a:rPr lang="en-ID" sz="2000" dirty="0"/>
              <a:t> </a:t>
            </a:r>
            <a:r>
              <a:rPr lang="en-ID" sz="2000" dirty="0" err="1"/>
              <a:t>teknologi</a:t>
            </a:r>
            <a:r>
              <a:rPr lang="en-ID" sz="2000" dirty="0"/>
              <a:t> </a:t>
            </a:r>
            <a:r>
              <a:rPr lang="en-ID" sz="2000" dirty="0" err="1"/>
              <a:t>komunikasi</a:t>
            </a:r>
            <a:r>
              <a:rPr lang="en-ID" sz="2000" dirty="0"/>
              <a:t> </a:t>
            </a:r>
            <a:r>
              <a:rPr lang="en-ID" sz="2000" dirty="0" err="1"/>
              <a:t>sebagai</a:t>
            </a:r>
            <a:r>
              <a:rPr lang="en-ID" sz="2000" dirty="0"/>
              <a:t> </a:t>
            </a:r>
            <a:r>
              <a:rPr lang="en-ID" sz="2000" dirty="0" err="1"/>
              <a:t>peralatan</a:t>
            </a:r>
            <a:r>
              <a:rPr lang="en-ID" sz="2000" dirty="0"/>
              <a:t> </a:t>
            </a:r>
            <a:r>
              <a:rPr lang="en-ID" sz="2000" dirty="0" err="1"/>
              <a:t>perangkat</a:t>
            </a:r>
            <a:r>
              <a:rPr lang="en-ID" sz="2000" dirty="0"/>
              <a:t> </a:t>
            </a:r>
            <a:r>
              <a:rPr lang="en-ID" sz="2000" dirty="0" err="1"/>
              <a:t>keras</a:t>
            </a:r>
            <a:r>
              <a:rPr lang="en-ID" sz="2000" dirty="0"/>
              <a:t> </a:t>
            </a:r>
            <a:r>
              <a:rPr lang="en-ID" sz="2000" dirty="0" err="1"/>
              <a:t>dalam</a:t>
            </a:r>
            <a:r>
              <a:rPr lang="en-ID" sz="2000" dirty="0"/>
              <a:t> </a:t>
            </a:r>
            <a:r>
              <a:rPr lang="en-ID" sz="2000" dirty="0" err="1"/>
              <a:t>sebuah</a:t>
            </a:r>
            <a:r>
              <a:rPr lang="en-ID" sz="2000" dirty="0"/>
              <a:t> </a:t>
            </a:r>
            <a:r>
              <a:rPr lang="en-ID" sz="2000" dirty="0" err="1"/>
              <a:t>struktur</a:t>
            </a:r>
            <a:r>
              <a:rPr lang="en-ID" sz="2000" dirty="0"/>
              <a:t> </a:t>
            </a:r>
            <a:r>
              <a:rPr lang="en-ID" sz="2000" dirty="0" err="1"/>
              <a:t>organisasi</a:t>
            </a:r>
            <a:r>
              <a:rPr lang="en-ID" sz="2000" dirty="0"/>
              <a:t> yang </a:t>
            </a:r>
            <a:r>
              <a:rPr lang="en-ID" sz="2000" dirty="0" err="1"/>
              <a:t>mengandung</a:t>
            </a:r>
            <a:r>
              <a:rPr lang="en-ID" sz="2000" dirty="0"/>
              <a:t> </a:t>
            </a:r>
            <a:r>
              <a:rPr lang="en-ID" sz="2000" dirty="0" err="1"/>
              <a:t>nilai-nilai</a:t>
            </a:r>
            <a:r>
              <a:rPr lang="en-ID" sz="2000" dirty="0"/>
              <a:t> </a:t>
            </a:r>
            <a:r>
              <a:rPr lang="en-ID" sz="2000" dirty="0" err="1"/>
              <a:t>sosial</a:t>
            </a:r>
            <a:r>
              <a:rPr lang="en-ID" sz="2000" dirty="0"/>
              <a:t>, yang </a:t>
            </a:r>
            <a:r>
              <a:rPr lang="en-ID" sz="2000" dirty="0" err="1"/>
              <a:t>memungkinkan</a:t>
            </a:r>
            <a:r>
              <a:rPr lang="en-ID" sz="2000" dirty="0"/>
              <a:t> </a:t>
            </a:r>
            <a:r>
              <a:rPr lang="en-ID" sz="2000" dirty="0" err="1"/>
              <a:t>setiap</a:t>
            </a:r>
            <a:r>
              <a:rPr lang="en-ID" sz="2000" dirty="0"/>
              <a:t> </a:t>
            </a:r>
            <a:r>
              <a:rPr lang="en-ID" sz="2000" dirty="0" err="1"/>
              <a:t>individu</a:t>
            </a:r>
            <a:r>
              <a:rPr lang="en-ID" sz="2000" dirty="0"/>
              <a:t> </a:t>
            </a:r>
            <a:r>
              <a:rPr lang="en-ID" sz="2000" dirty="0" err="1"/>
              <a:t>mengumpulkan</a:t>
            </a:r>
            <a:r>
              <a:rPr lang="en-ID" sz="2000" dirty="0"/>
              <a:t>, </a:t>
            </a:r>
            <a:r>
              <a:rPr lang="en-ID" sz="2000" dirty="0" err="1"/>
              <a:t>memproses</a:t>
            </a:r>
            <a:r>
              <a:rPr lang="en-ID" sz="2000" dirty="0"/>
              <a:t>, dan </a:t>
            </a:r>
            <a:r>
              <a:rPr lang="en-ID" sz="2000" dirty="0" err="1"/>
              <a:t>saling</a:t>
            </a:r>
            <a:r>
              <a:rPr lang="en-ID" sz="2000" dirty="0"/>
              <a:t> </a:t>
            </a:r>
            <a:r>
              <a:rPr lang="en-ID" sz="2000" dirty="0" err="1"/>
              <a:t>tukar</a:t>
            </a:r>
            <a:r>
              <a:rPr lang="en-ID" sz="2000" dirty="0"/>
              <a:t> </a:t>
            </a:r>
            <a:r>
              <a:rPr lang="en-ID" sz="2000" dirty="0" err="1"/>
              <a:t>informasi</a:t>
            </a:r>
            <a:r>
              <a:rPr lang="en-ID" sz="2000" dirty="0"/>
              <a:t> </a:t>
            </a:r>
            <a:r>
              <a:rPr lang="en-ID" sz="2000" dirty="0" err="1"/>
              <a:t>dengan</a:t>
            </a:r>
            <a:r>
              <a:rPr lang="en-ID" sz="2000" dirty="0"/>
              <a:t> </a:t>
            </a:r>
            <a:r>
              <a:rPr lang="en-ID" sz="2000" dirty="0" err="1"/>
              <a:t>individu-individu</a:t>
            </a:r>
            <a:r>
              <a:rPr lang="en-ID" sz="2000" dirty="0"/>
              <a:t> lain</a:t>
            </a:r>
            <a:endParaRPr lang="en-US" sz="2000" dirty="0"/>
          </a:p>
        </p:txBody>
      </p:sp>
      <p:sp>
        <p:nvSpPr>
          <p:cNvPr id="2" name="Title 1">
            <a:extLst>
              <a:ext uri="{FF2B5EF4-FFF2-40B4-BE49-F238E27FC236}">
                <a16:creationId xmlns:a16="http://schemas.microsoft.com/office/drawing/2014/main" id="{8D83CBBD-59F9-9536-D68D-5D79DE6EAB1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D9A9431-B890-81C6-F39E-27FA11E30B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422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w="13811">
            <a:solidFill>
              <a:srgbClr val="E5E0DF"/>
            </a:solidFill>
            <a:prstDash val="solid"/>
          </a:ln>
        </p:spPr>
      </p:sp>
      <p:sp>
        <p:nvSpPr>
          <p:cNvPr id="4" name="Text 2"/>
          <p:cNvSpPr/>
          <p:nvPr/>
        </p:nvSpPr>
        <p:spPr>
          <a:xfrm>
            <a:off x="2037993" y="713303"/>
            <a:ext cx="5356860" cy="694373"/>
          </a:xfrm>
          <a:prstGeom prst="rect">
            <a:avLst/>
          </a:prstGeom>
          <a:noFill/>
          <a:ln/>
        </p:spPr>
        <p:txBody>
          <a:bodyPr wrap="none" rtlCol="0" anchor="t"/>
          <a:lstStyle/>
          <a:p>
            <a:pPr marL="0" indent="0">
              <a:lnSpc>
                <a:spcPts val="5468"/>
              </a:lnSpc>
              <a:buNone/>
            </a:pPr>
            <a:r>
              <a:rPr lang="en-US" sz="4374" dirty="0">
                <a:solidFill>
                  <a:srgbClr val="272D45"/>
                </a:solidFill>
                <a:latin typeface="Kanit" pitchFamily="34" charset="0"/>
                <a:ea typeface="Kanit" pitchFamily="34" charset="-122"/>
                <a:cs typeface="Kanit" pitchFamily="34" charset="-120"/>
              </a:rPr>
              <a:t>The Core Pillars of ICT</a:t>
            </a:r>
            <a:endParaRPr lang="en-US" sz="4374" dirty="0"/>
          </a:p>
        </p:txBody>
      </p:sp>
      <p:sp>
        <p:nvSpPr>
          <p:cNvPr id="5" name="Text 3"/>
          <p:cNvSpPr/>
          <p:nvPr/>
        </p:nvSpPr>
        <p:spPr>
          <a:xfrm>
            <a:off x="2058650" y="1758023"/>
            <a:ext cx="2666286" cy="416481"/>
          </a:xfrm>
          <a:prstGeom prst="rect">
            <a:avLst/>
          </a:prstGeom>
          <a:noFill/>
          <a:ln/>
        </p:spPr>
        <p:txBody>
          <a:bodyPr wrap="none" rtlCol="0" anchor="t"/>
          <a:lstStyle/>
          <a:p>
            <a:pPr marL="0" indent="0">
              <a:lnSpc>
                <a:spcPts val="3281"/>
              </a:lnSpc>
              <a:buNone/>
            </a:pPr>
            <a:r>
              <a:rPr lang="en-US" sz="2624" b="1" dirty="0">
                <a:solidFill>
                  <a:srgbClr val="272D45"/>
                </a:solidFill>
                <a:latin typeface="Kanit" pitchFamily="34" charset="0"/>
                <a:ea typeface="Kanit" pitchFamily="34" charset="-122"/>
                <a:cs typeface="Kanit" pitchFamily="34" charset="-120"/>
              </a:rPr>
              <a:t>Hardware</a:t>
            </a:r>
            <a:endParaRPr lang="en-US" sz="2624" b="1" dirty="0"/>
          </a:p>
        </p:txBody>
      </p:sp>
      <p:sp>
        <p:nvSpPr>
          <p:cNvPr id="6" name="Text 4"/>
          <p:cNvSpPr/>
          <p:nvPr/>
        </p:nvSpPr>
        <p:spPr>
          <a:xfrm>
            <a:off x="2393394" y="2629495"/>
            <a:ext cx="2800945" cy="710803"/>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Physical components of a computer system</a:t>
            </a:r>
            <a:endParaRPr lang="en-US" sz="2000" b="1" dirty="0"/>
          </a:p>
        </p:txBody>
      </p:sp>
      <p:sp>
        <p:nvSpPr>
          <p:cNvPr id="7" name="Text 5"/>
          <p:cNvSpPr/>
          <p:nvPr/>
        </p:nvSpPr>
        <p:spPr>
          <a:xfrm>
            <a:off x="2393394" y="3429119"/>
            <a:ext cx="2800945" cy="1066205"/>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Examples include a monitor, keyboard, and motherboard</a:t>
            </a:r>
            <a:endParaRPr lang="en-US" sz="2000" b="1" dirty="0"/>
          </a:p>
        </p:txBody>
      </p:sp>
      <p:sp>
        <p:nvSpPr>
          <p:cNvPr id="8" name="Text 6"/>
          <p:cNvSpPr/>
          <p:nvPr/>
        </p:nvSpPr>
        <p:spPr>
          <a:xfrm>
            <a:off x="2393394" y="4584144"/>
            <a:ext cx="2800945" cy="710803"/>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Plays a crucial role in ICT functioning</a:t>
            </a:r>
            <a:endParaRPr lang="en-US" sz="2000" b="1" dirty="0"/>
          </a:p>
        </p:txBody>
      </p:sp>
      <p:sp>
        <p:nvSpPr>
          <p:cNvPr id="9" name="Text 7"/>
          <p:cNvSpPr/>
          <p:nvPr/>
        </p:nvSpPr>
        <p:spPr>
          <a:xfrm>
            <a:off x="5743932" y="1736719"/>
            <a:ext cx="2666286" cy="416481"/>
          </a:xfrm>
          <a:prstGeom prst="rect">
            <a:avLst/>
          </a:prstGeom>
          <a:noFill/>
          <a:ln/>
        </p:spPr>
        <p:txBody>
          <a:bodyPr wrap="none" rtlCol="0" anchor="t"/>
          <a:lstStyle/>
          <a:p>
            <a:pPr marL="0" indent="0">
              <a:lnSpc>
                <a:spcPts val="3281"/>
              </a:lnSpc>
              <a:buNone/>
            </a:pPr>
            <a:r>
              <a:rPr lang="en-US" sz="2624" b="1" dirty="0">
                <a:solidFill>
                  <a:srgbClr val="272D45"/>
                </a:solidFill>
                <a:latin typeface="Kanit" pitchFamily="34" charset="0"/>
                <a:ea typeface="Kanit" pitchFamily="34" charset="-122"/>
                <a:cs typeface="Kanit" pitchFamily="34" charset="-120"/>
              </a:rPr>
              <a:t>Software</a:t>
            </a:r>
            <a:endParaRPr lang="en-US" sz="2624" b="1" dirty="0"/>
          </a:p>
        </p:txBody>
      </p:sp>
      <p:sp>
        <p:nvSpPr>
          <p:cNvPr id="10" name="Text 8"/>
          <p:cNvSpPr/>
          <p:nvPr/>
        </p:nvSpPr>
        <p:spPr>
          <a:xfrm>
            <a:off x="6099334" y="2629495"/>
            <a:ext cx="2800945" cy="1066205"/>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Programs and applications that run on computers</a:t>
            </a:r>
            <a:endParaRPr lang="en-US" sz="2000" b="1" dirty="0"/>
          </a:p>
        </p:txBody>
      </p:sp>
      <p:sp>
        <p:nvSpPr>
          <p:cNvPr id="11" name="Text 9"/>
          <p:cNvSpPr/>
          <p:nvPr/>
        </p:nvSpPr>
        <p:spPr>
          <a:xfrm>
            <a:off x="6099334" y="3784521"/>
            <a:ext cx="2800945" cy="1421606"/>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Examples include Microsoft office, Adobe Photoshop, and Google Chrome</a:t>
            </a:r>
            <a:endParaRPr lang="en-US" sz="2000" b="1" dirty="0"/>
          </a:p>
        </p:txBody>
      </p:sp>
      <p:sp>
        <p:nvSpPr>
          <p:cNvPr id="12" name="Text 10"/>
          <p:cNvSpPr/>
          <p:nvPr/>
        </p:nvSpPr>
        <p:spPr>
          <a:xfrm>
            <a:off x="6099334" y="5294948"/>
            <a:ext cx="2800945" cy="1066205"/>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Is responsible for facilitating ICT resources and processes</a:t>
            </a:r>
            <a:endParaRPr lang="en-US" sz="2000" b="1" dirty="0"/>
          </a:p>
        </p:txBody>
      </p:sp>
      <p:sp>
        <p:nvSpPr>
          <p:cNvPr id="13" name="Text 11"/>
          <p:cNvSpPr/>
          <p:nvPr/>
        </p:nvSpPr>
        <p:spPr>
          <a:xfrm>
            <a:off x="9449871" y="1754862"/>
            <a:ext cx="2666286" cy="416481"/>
          </a:xfrm>
          <a:prstGeom prst="rect">
            <a:avLst/>
          </a:prstGeom>
          <a:noFill/>
          <a:ln/>
        </p:spPr>
        <p:txBody>
          <a:bodyPr wrap="none" rtlCol="0" anchor="t"/>
          <a:lstStyle/>
          <a:p>
            <a:pPr marL="0" indent="0">
              <a:lnSpc>
                <a:spcPts val="3281"/>
              </a:lnSpc>
              <a:buNone/>
            </a:pPr>
            <a:r>
              <a:rPr lang="en-US" sz="2624" b="1" dirty="0">
                <a:solidFill>
                  <a:srgbClr val="272D45"/>
                </a:solidFill>
                <a:latin typeface="Kanit" pitchFamily="34" charset="0"/>
                <a:ea typeface="Kanit" pitchFamily="34" charset="-122"/>
                <a:cs typeface="Kanit" pitchFamily="34" charset="-120"/>
              </a:rPr>
              <a:t>Data</a:t>
            </a:r>
            <a:endParaRPr lang="en-US" sz="2624" b="1" dirty="0"/>
          </a:p>
        </p:txBody>
      </p:sp>
      <p:sp>
        <p:nvSpPr>
          <p:cNvPr id="14" name="Text 12"/>
          <p:cNvSpPr/>
          <p:nvPr/>
        </p:nvSpPr>
        <p:spPr>
          <a:xfrm>
            <a:off x="9784818" y="2274093"/>
            <a:ext cx="3152249" cy="1066205"/>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Data processing and analysis is a fundamental aspect of ICT</a:t>
            </a:r>
            <a:endParaRPr lang="en-US" sz="2000" b="1" dirty="0"/>
          </a:p>
        </p:txBody>
      </p:sp>
      <p:sp>
        <p:nvSpPr>
          <p:cNvPr id="15" name="Text 13"/>
          <p:cNvSpPr/>
          <p:nvPr/>
        </p:nvSpPr>
        <p:spPr>
          <a:xfrm>
            <a:off x="9805272" y="3962221"/>
            <a:ext cx="3131795" cy="1421606"/>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Structured and unstructured data are processed using various methods and tools</a:t>
            </a:r>
            <a:endParaRPr lang="en-US" sz="2000" b="1" dirty="0"/>
          </a:p>
        </p:txBody>
      </p:sp>
      <p:sp>
        <p:nvSpPr>
          <p:cNvPr id="16" name="Text 14"/>
          <p:cNvSpPr/>
          <p:nvPr/>
        </p:nvSpPr>
        <p:spPr>
          <a:xfrm>
            <a:off x="9805272" y="5614391"/>
            <a:ext cx="3436595" cy="2132409"/>
          </a:xfrm>
          <a:prstGeom prst="rect">
            <a:avLst/>
          </a:prstGeom>
          <a:noFill/>
          <a:ln/>
        </p:spPr>
        <p:txBody>
          <a:bodyPr wrap="square" rtlCol="0" anchor="t"/>
          <a:lstStyle/>
          <a:p>
            <a:pPr marL="342900" indent="-342900" algn="l">
              <a:lnSpc>
                <a:spcPts val="2799"/>
              </a:lnSpc>
              <a:buSzPct val="100000"/>
              <a:buChar char="•"/>
            </a:pPr>
            <a:r>
              <a:rPr lang="en-US" sz="2000" b="1" dirty="0">
                <a:solidFill>
                  <a:srgbClr val="2C3249"/>
                </a:solidFill>
                <a:latin typeface="Martel Sans" pitchFamily="34" charset="0"/>
                <a:ea typeface="Martel Sans" pitchFamily="34" charset="-122"/>
                <a:cs typeface="Martel Sans" pitchFamily="34" charset="-120"/>
              </a:rPr>
              <a:t>The amount of data transmitted daily is growing exponentially due to technological advances and the growing popularity of ICT</a:t>
            </a:r>
            <a:endParaRPr lang="en-US" sz="20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2377440" y="0"/>
            <a:ext cx="9875520" cy="1920240"/>
          </a:xfrm>
          <a:prstGeom prst="rect">
            <a:avLst/>
          </a:prstGeom>
          <a:noFill/>
          <a:ln>
            <a:noFill/>
          </a:ln>
        </p:spPr>
        <p:txBody>
          <a:bodyPr spcFirstLastPara="1" wrap="square" lIns="109710" tIns="54840" rIns="109710" bIns="54840" anchor="b" anchorCtr="0">
            <a:noAutofit/>
          </a:bodyPr>
          <a:lstStyle/>
          <a:p>
            <a:pPr>
              <a:lnSpc>
                <a:spcPct val="107407"/>
              </a:lnSpc>
              <a:spcBef>
                <a:spcPts val="0"/>
              </a:spcBef>
              <a:buClr>
                <a:schemeClr val="dk2"/>
              </a:buClr>
              <a:buSzPts val="5400"/>
            </a:pPr>
            <a:r>
              <a:rPr lang="en-US" sz="4800" b="1" dirty="0" err="1">
                <a:solidFill>
                  <a:schemeClr val="dk2"/>
                </a:solidFill>
                <a:latin typeface="Palatino Linotype"/>
                <a:ea typeface="Palatino Linotype"/>
                <a:cs typeface="Palatino Linotype"/>
                <a:sym typeface="Palatino Linotype"/>
              </a:rPr>
              <a:t>Komputer</a:t>
            </a:r>
            <a:r>
              <a:rPr lang="en-US" sz="4800" b="1" dirty="0">
                <a:solidFill>
                  <a:schemeClr val="dk2"/>
                </a:solidFill>
                <a:latin typeface="Palatino Linotype"/>
                <a:ea typeface="Palatino Linotype"/>
                <a:cs typeface="Palatino Linotype"/>
                <a:sym typeface="Palatino Linotype"/>
              </a:rPr>
              <a:t> </a:t>
            </a:r>
            <a:r>
              <a:rPr lang="en-US" sz="4800" b="1" dirty="0" err="1">
                <a:solidFill>
                  <a:schemeClr val="dk2"/>
                </a:solidFill>
                <a:latin typeface="Palatino Linotype"/>
                <a:ea typeface="Palatino Linotype"/>
                <a:cs typeface="Palatino Linotype"/>
                <a:sym typeface="Palatino Linotype"/>
              </a:rPr>
              <a:t>Generasi</a:t>
            </a:r>
            <a:r>
              <a:rPr lang="en-US" sz="4800" b="1" dirty="0">
                <a:solidFill>
                  <a:schemeClr val="dk2"/>
                </a:solidFill>
                <a:latin typeface="Palatino Linotype"/>
                <a:ea typeface="Palatino Linotype"/>
                <a:cs typeface="Palatino Linotype"/>
                <a:sym typeface="Palatino Linotype"/>
              </a:rPr>
              <a:t> </a:t>
            </a:r>
            <a:r>
              <a:rPr lang="en-US" sz="4800" b="1" dirty="0" err="1">
                <a:solidFill>
                  <a:schemeClr val="dk2"/>
                </a:solidFill>
                <a:latin typeface="Palatino Linotype"/>
                <a:ea typeface="Palatino Linotype"/>
                <a:cs typeface="Palatino Linotype"/>
                <a:sym typeface="Palatino Linotype"/>
              </a:rPr>
              <a:t>Pertama</a:t>
            </a:r>
            <a:r>
              <a:rPr lang="en-US" sz="4800" b="1" dirty="0">
                <a:solidFill>
                  <a:schemeClr val="dk2"/>
                </a:solidFill>
                <a:latin typeface="Palatino Linotype"/>
                <a:ea typeface="Palatino Linotype"/>
                <a:cs typeface="Palatino Linotype"/>
                <a:sym typeface="Palatino Linotype"/>
              </a:rPr>
              <a:t> (1940-1956)</a:t>
            </a:r>
            <a:endParaRPr sz="2400" dirty="0"/>
          </a:p>
        </p:txBody>
      </p:sp>
      <p:pic>
        <p:nvPicPr>
          <p:cNvPr id="104" name="Google Shape;104;p2"/>
          <p:cNvPicPr preferRelativeResize="0">
            <a:picLocks noGrp="1"/>
          </p:cNvPicPr>
          <p:nvPr>
            <p:ph type="body" idx="1"/>
          </p:nvPr>
        </p:nvPicPr>
        <p:blipFill rotWithShape="1">
          <a:blip r:embed="rId3">
            <a:alphaModFix/>
          </a:blip>
          <a:srcRect/>
          <a:stretch/>
        </p:blipFill>
        <p:spPr>
          <a:xfrm>
            <a:off x="2129791" y="1954531"/>
            <a:ext cx="5412104" cy="3173730"/>
          </a:xfrm>
          <a:prstGeom prst="rect">
            <a:avLst/>
          </a:prstGeom>
          <a:noFill/>
          <a:ln>
            <a:noFill/>
          </a:ln>
        </p:spPr>
      </p:pic>
      <p:sp>
        <p:nvSpPr>
          <p:cNvPr id="105" name="Google Shape;105;p2"/>
          <p:cNvSpPr txBox="1"/>
          <p:nvPr/>
        </p:nvSpPr>
        <p:spPr>
          <a:xfrm>
            <a:off x="7574280" y="1954530"/>
            <a:ext cx="5227320" cy="3102339"/>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err="1">
                <a:solidFill>
                  <a:schemeClr val="dk1"/>
                </a:solidFill>
                <a:ea typeface="Palatino Linotype"/>
                <a:cs typeface="Palatino Linotype"/>
                <a:sym typeface="Palatino Linotype"/>
              </a:rPr>
              <a:t>Perangkat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yang </a:t>
            </a:r>
            <a:r>
              <a:rPr lang="en-US" sz="2160" dirty="0" err="1">
                <a:solidFill>
                  <a:schemeClr val="dk1"/>
                </a:solidFill>
                <a:ea typeface="Palatino Linotype"/>
                <a:cs typeface="Palatino Linotype"/>
                <a:sym typeface="Palatino Linotype"/>
              </a:rPr>
              <a:t>pertama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ternyata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dikembangkan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untuk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desain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pesawat</a:t>
            </a:r>
            <a:r>
              <a:rPr lang="en-US" sz="2160" dirty="0">
                <a:solidFill>
                  <a:schemeClr val="dk1"/>
                </a:solidFill>
                <a:ea typeface="Palatino Linotype"/>
                <a:cs typeface="Palatino Linotype"/>
                <a:sym typeface="Palatino Linotype"/>
              </a:rPr>
              <a:t> dan </a:t>
            </a:r>
            <a:r>
              <a:rPr lang="en-US" sz="2160" dirty="0" err="1">
                <a:solidFill>
                  <a:schemeClr val="dk1"/>
                </a:solidFill>
                <a:ea typeface="Palatino Linotype"/>
                <a:cs typeface="Palatino Linotype"/>
                <a:sym typeface="Palatino Linotype"/>
              </a:rPr>
              <a:t>peluru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kendali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Digagas</a:t>
            </a:r>
            <a:r>
              <a:rPr lang="en-US" sz="2160" dirty="0">
                <a:solidFill>
                  <a:schemeClr val="dk1"/>
                </a:solidFill>
                <a:ea typeface="Palatino Linotype"/>
                <a:cs typeface="Palatino Linotype"/>
                <a:sym typeface="Palatino Linotype"/>
              </a:rPr>
              <a:t> oleh Konrad </a:t>
            </a:r>
            <a:r>
              <a:rPr lang="en-US" sz="2160" dirty="0" err="1">
                <a:solidFill>
                  <a:schemeClr val="dk1"/>
                </a:solidFill>
                <a:ea typeface="Palatino Linotype"/>
                <a:cs typeface="Palatino Linotype"/>
                <a:sym typeface="Palatino Linotype"/>
              </a:rPr>
              <a:t>Zuse</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seorang</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insinyur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asal</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jerman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pertama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menggunakan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tabung</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hampa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udara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sebagai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sirkuit</a:t>
            </a:r>
            <a:r>
              <a:rPr lang="en-US" sz="2160" dirty="0">
                <a:solidFill>
                  <a:schemeClr val="dk1"/>
                </a:solidFill>
                <a:ea typeface="Palatino Linotype"/>
                <a:cs typeface="Palatino Linotype"/>
                <a:sym typeface="Palatino Linotype"/>
              </a:rPr>
              <a:t> dan drum </a:t>
            </a:r>
            <a:r>
              <a:rPr lang="en-US" sz="2160" dirty="0" err="1">
                <a:solidFill>
                  <a:schemeClr val="dk1"/>
                </a:solidFill>
                <a:ea typeface="Palatino Linotype"/>
                <a:cs typeface="Palatino Linotype"/>
                <a:sym typeface="Palatino Linotype"/>
              </a:rPr>
              <a:t>magnetik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untuk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memori</a:t>
            </a:r>
            <a:r>
              <a:rPr lang="en-US" sz="2160" dirty="0">
                <a:solidFill>
                  <a:schemeClr val="dk1"/>
                </a:solidFill>
                <a:ea typeface="Palatino Linotype"/>
                <a:cs typeface="Palatino Linotype"/>
                <a:sym typeface="Palatino Linotype"/>
              </a:rPr>
              <a:t>.  </a:t>
            </a:r>
            <a:endParaRPr sz="2160" dirty="0"/>
          </a:p>
          <a:p>
            <a:pPr algn="just">
              <a:buClr>
                <a:schemeClr val="dk1"/>
              </a:buClr>
              <a:buSzPts val="1800"/>
            </a:pPr>
            <a:br>
              <a:rPr lang="en-US" sz="2160" dirty="0">
                <a:solidFill>
                  <a:schemeClr val="dk1"/>
                </a:solidFill>
                <a:ea typeface="Palatino Linotype"/>
                <a:cs typeface="Palatino Linotype"/>
                <a:sym typeface="Palatino Linotype"/>
              </a:rPr>
            </a:br>
            <a:endParaRPr sz="2160" dirty="0"/>
          </a:p>
        </p:txBody>
      </p:sp>
      <p:sp>
        <p:nvSpPr>
          <p:cNvPr id="106" name="Google Shape;106;p2"/>
          <p:cNvSpPr txBox="1"/>
          <p:nvPr/>
        </p:nvSpPr>
        <p:spPr>
          <a:xfrm>
            <a:off x="2089785" y="5238750"/>
            <a:ext cx="10704194" cy="2769941"/>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pertama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ini</a:t>
            </a:r>
            <a:r>
              <a:rPr lang="en-US" sz="2160" dirty="0">
                <a:solidFill>
                  <a:schemeClr val="dk1"/>
                </a:solidFill>
                <a:ea typeface="Palatino Linotype"/>
                <a:cs typeface="Palatino Linotype"/>
                <a:sym typeface="Palatino Linotype"/>
              </a:rPr>
              <a:t> sangat mahal dan </a:t>
            </a:r>
            <a:r>
              <a:rPr lang="en-US" sz="2160" dirty="0" err="1">
                <a:solidFill>
                  <a:schemeClr val="dk1"/>
                </a:solidFill>
                <a:ea typeface="Palatino Linotype"/>
                <a:cs typeface="Palatino Linotype"/>
                <a:sym typeface="Palatino Linotype"/>
              </a:rPr>
              <a:t>besar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hingga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mengisi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seluruh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ruangan</a:t>
            </a:r>
            <a:r>
              <a:rPr lang="en-US" sz="2160" dirty="0">
                <a:solidFill>
                  <a:schemeClr val="dk1"/>
                </a:solidFill>
                <a:ea typeface="Palatino Linotype"/>
                <a:cs typeface="Palatino Linotype"/>
                <a:sym typeface="Palatino Linotype"/>
              </a:rPr>
              <a:t>. ENIAC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elektronik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pertama</a:t>
            </a:r>
            <a:r>
              <a:rPr lang="en-US" sz="2160" dirty="0">
                <a:solidFill>
                  <a:schemeClr val="dk1"/>
                </a:solidFill>
                <a:ea typeface="Palatino Linotype"/>
                <a:cs typeface="Palatino Linotype"/>
                <a:sym typeface="Palatino Linotype"/>
              </a:rPr>
              <a:t> di dunia </a:t>
            </a:r>
            <a:r>
              <a:rPr lang="en-US" sz="2160" dirty="0" err="1">
                <a:solidFill>
                  <a:schemeClr val="dk1"/>
                </a:solidFill>
                <a:ea typeface="Palatino Linotype"/>
                <a:cs typeface="Palatino Linotype"/>
                <a:sym typeface="Palatino Linotype"/>
              </a:rPr>
              <a:t>mempunyai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bobot</a:t>
            </a:r>
            <a:r>
              <a:rPr lang="en-US" sz="2160" dirty="0">
                <a:solidFill>
                  <a:schemeClr val="dk1"/>
                </a:solidFill>
                <a:ea typeface="Palatino Linotype"/>
                <a:cs typeface="Palatino Linotype"/>
                <a:sym typeface="Palatino Linotype"/>
              </a:rPr>
              <a:t> 30 ton, </a:t>
            </a:r>
            <a:r>
              <a:rPr lang="en-US" sz="2160" dirty="0" err="1">
                <a:solidFill>
                  <a:schemeClr val="dk1"/>
                </a:solidFill>
                <a:ea typeface="Palatino Linotype"/>
                <a:cs typeface="Palatino Linotype"/>
                <a:sym typeface="Palatino Linotype"/>
              </a:rPr>
              <a:t>panjang</a:t>
            </a:r>
            <a:r>
              <a:rPr lang="en-US" sz="2160" dirty="0">
                <a:solidFill>
                  <a:schemeClr val="dk1"/>
                </a:solidFill>
                <a:ea typeface="Palatino Linotype"/>
                <a:cs typeface="Palatino Linotype"/>
                <a:sym typeface="Palatino Linotype"/>
              </a:rPr>
              <a:t> 30 M, dan </a:t>
            </a:r>
            <a:r>
              <a:rPr lang="en-US" sz="2160" dirty="0" err="1">
                <a:solidFill>
                  <a:schemeClr val="dk1"/>
                </a:solidFill>
                <a:ea typeface="Palatino Linotype"/>
                <a:cs typeface="Palatino Linotype"/>
                <a:sym typeface="Palatino Linotype"/>
              </a:rPr>
              <a:t>tinggi</a:t>
            </a:r>
            <a:r>
              <a:rPr lang="en-US" sz="2160" dirty="0">
                <a:solidFill>
                  <a:schemeClr val="dk1"/>
                </a:solidFill>
                <a:ea typeface="Palatino Linotype"/>
                <a:cs typeface="Palatino Linotype"/>
                <a:sym typeface="Palatino Linotype"/>
              </a:rPr>
              <a:t> 2,4 M.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pertama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mengandalkan</a:t>
            </a:r>
            <a:r>
              <a:rPr lang="en-US" sz="2160" dirty="0">
                <a:solidFill>
                  <a:schemeClr val="dk1"/>
                </a:solidFill>
                <a:ea typeface="Palatino Linotype"/>
                <a:cs typeface="Palatino Linotype"/>
                <a:sym typeface="Palatino Linotype"/>
              </a:rPr>
              <a:t> </a:t>
            </a:r>
            <a:r>
              <a:rPr lang="en-US" sz="2160" i="1" dirty="0">
                <a:solidFill>
                  <a:schemeClr val="dk1"/>
                </a:solidFill>
                <a:ea typeface="Palatino Linotype"/>
                <a:cs typeface="Palatino Linotype"/>
                <a:sym typeface="Palatino Linotype"/>
              </a:rPr>
              <a:t>machine language</a:t>
            </a:r>
            <a:r>
              <a:rPr lang="en-US" sz="2160" dirty="0">
                <a:solidFill>
                  <a:schemeClr val="dk1"/>
                </a:solidFill>
                <a:ea typeface="Palatino Linotype"/>
                <a:cs typeface="Palatino Linotype"/>
                <a:sym typeface="Palatino Linotype"/>
              </a:rPr>
              <a:t>, level </a:t>
            </a:r>
            <a:r>
              <a:rPr lang="en-US" sz="2160" dirty="0" err="1">
                <a:solidFill>
                  <a:schemeClr val="dk1"/>
                </a:solidFill>
                <a:ea typeface="Palatino Linotype"/>
                <a:cs typeface="Palatino Linotype"/>
                <a:sym typeface="Palatino Linotype"/>
              </a:rPr>
              <a:t>bahasa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pemrograman</a:t>
            </a:r>
            <a:r>
              <a:rPr lang="en-US" sz="2160" dirty="0">
                <a:solidFill>
                  <a:schemeClr val="dk1"/>
                </a:solidFill>
                <a:ea typeface="Palatino Linotype"/>
                <a:cs typeface="Palatino Linotype"/>
                <a:sym typeface="Palatino Linotype"/>
              </a:rPr>
              <a:t> paling </a:t>
            </a:r>
            <a:r>
              <a:rPr lang="en-US" sz="2160" dirty="0" err="1">
                <a:solidFill>
                  <a:schemeClr val="dk1"/>
                </a:solidFill>
                <a:ea typeface="Palatino Linotype"/>
                <a:cs typeface="Palatino Linotype"/>
                <a:sym typeface="Palatino Linotype"/>
              </a:rPr>
              <a:t>rendah</a:t>
            </a:r>
            <a:r>
              <a:rPr lang="en-US" sz="2160" dirty="0">
                <a:solidFill>
                  <a:schemeClr val="dk1"/>
                </a:solidFill>
                <a:ea typeface="Palatino Linotype"/>
                <a:cs typeface="Palatino Linotype"/>
                <a:sym typeface="Palatino Linotype"/>
              </a:rPr>
              <a:t> yang </a:t>
            </a:r>
            <a:r>
              <a:rPr lang="en-US" sz="2160" dirty="0" err="1">
                <a:solidFill>
                  <a:schemeClr val="dk1"/>
                </a:solidFill>
                <a:ea typeface="Palatino Linotype"/>
                <a:cs typeface="Palatino Linotype"/>
                <a:sym typeface="Palatino Linotype"/>
              </a:rPr>
              <a:t>dimengerti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Bahasa </a:t>
            </a:r>
            <a:r>
              <a:rPr lang="en-US" sz="2160" dirty="0" err="1">
                <a:solidFill>
                  <a:schemeClr val="dk1"/>
                </a:solidFill>
                <a:ea typeface="Palatino Linotype"/>
                <a:cs typeface="Palatino Linotype"/>
                <a:sym typeface="Palatino Linotype"/>
              </a:rPr>
              <a:t>pemrograman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hanya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bisa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menyelesaikan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satu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perhitungan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setiap</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waktu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serta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butuh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berhari-hari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atau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berminggu-minggu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untuk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menyetel</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perhitungan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baru</a:t>
            </a:r>
            <a:r>
              <a:rPr lang="en-US" sz="2160" dirty="0">
                <a:solidFill>
                  <a:schemeClr val="dk1"/>
                </a:solidFill>
                <a:ea typeface="Palatino Linotype"/>
                <a:cs typeface="Palatino Linotype"/>
                <a:sym typeface="Palatino Linotype"/>
              </a:rPr>
              <a:t>.</a:t>
            </a:r>
          </a:p>
          <a:p>
            <a:pPr algn="just">
              <a:buClr>
                <a:schemeClr val="dk1"/>
              </a:buClr>
              <a:buSzPts val="1800"/>
            </a:pPr>
            <a:endParaRPr lang="en-US" sz="2160" dirty="0">
              <a:solidFill>
                <a:schemeClr val="dk1"/>
              </a:solidFill>
              <a:sym typeface="Palatino Linotype"/>
            </a:endParaRPr>
          </a:p>
          <a:p>
            <a:pPr algn="just">
              <a:buClr>
                <a:schemeClr val="dk1"/>
              </a:buClr>
              <a:buSzPts val="1800"/>
            </a:pPr>
            <a:r>
              <a:rPr lang="en-ID" sz="2160" dirty="0">
                <a:hlinkClick r:id="rId4"/>
              </a:rPr>
              <a:t>https://www.youtube.com/watch?v=gjVX47dLlN8</a:t>
            </a:r>
            <a:r>
              <a:rPr lang="en-US" sz="2160" dirty="0">
                <a:solidFill>
                  <a:schemeClr val="dk1"/>
                </a:solidFill>
                <a:sym typeface="Palatino Linotype"/>
              </a:rPr>
              <a:t> </a:t>
            </a:r>
            <a:endParaRPr sz="216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txBox="1">
            <a:spLocks noGrp="1"/>
          </p:cNvSpPr>
          <p:nvPr>
            <p:ph type="title"/>
          </p:nvPr>
        </p:nvSpPr>
        <p:spPr>
          <a:xfrm>
            <a:off x="2377440" y="0"/>
            <a:ext cx="9875520" cy="1920240"/>
          </a:xfrm>
          <a:prstGeom prst="rect">
            <a:avLst/>
          </a:prstGeom>
          <a:noFill/>
          <a:ln>
            <a:noFill/>
          </a:ln>
        </p:spPr>
        <p:txBody>
          <a:bodyPr spcFirstLastPara="1" wrap="square" lIns="109710" tIns="54840" rIns="109710" bIns="54840" anchor="b" anchorCtr="0">
            <a:noAutofit/>
          </a:bodyPr>
          <a:lstStyle/>
          <a:p>
            <a:pPr>
              <a:lnSpc>
                <a:spcPct val="107407"/>
              </a:lnSpc>
              <a:spcBef>
                <a:spcPts val="0"/>
              </a:spcBef>
              <a:buClr>
                <a:schemeClr val="dk2"/>
              </a:buClr>
              <a:buSzPts val="5400"/>
            </a:pPr>
            <a:r>
              <a:rPr lang="en-US" sz="5400" b="1" dirty="0" err="1">
                <a:solidFill>
                  <a:schemeClr val="dk2"/>
                </a:solidFill>
                <a:latin typeface="Palatino Linotype"/>
                <a:ea typeface="Palatino Linotype"/>
                <a:cs typeface="Palatino Linotype"/>
                <a:sym typeface="Palatino Linotype"/>
              </a:rPr>
              <a:t>Komputer</a:t>
            </a:r>
            <a:r>
              <a:rPr lang="en-US" sz="5400" b="1" dirty="0">
                <a:solidFill>
                  <a:schemeClr val="dk2"/>
                </a:solidFill>
                <a:latin typeface="Palatino Linotype"/>
                <a:ea typeface="Palatino Linotype"/>
                <a:cs typeface="Palatino Linotype"/>
                <a:sym typeface="Palatino Linotype"/>
              </a:rPr>
              <a:t> </a:t>
            </a:r>
            <a:r>
              <a:rPr lang="en-US" sz="5400" b="1" dirty="0" err="1">
                <a:solidFill>
                  <a:schemeClr val="dk2"/>
                </a:solidFill>
                <a:latin typeface="Palatino Linotype"/>
                <a:ea typeface="Palatino Linotype"/>
                <a:cs typeface="Palatino Linotype"/>
                <a:sym typeface="Palatino Linotype"/>
              </a:rPr>
              <a:t>Generasi</a:t>
            </a:r>
            <a:r>
              <a:rPr lang="en-US" sz="5400" b="1" dirty="0">
                <a:solidFill>
                  <a:schemeClr val="dk2"/>
                </a:solidFill>
                <a:latin typeface="Palatino Linotype"/>
                <a:ea typeface="Palatino Linotype"/>
                <a:cs typeface="Palatino Linotype"/>
                <a:sym typeface="Palatino Linotype"/>
              </a:rPr>
              <a:t> </a:t>
            </a:r>
            <a:r>
              <a:rPr lang="en-US" sz="5400" b="1" dirty="0" err="1">
                <a:solidFill>
                  <a:schemeClr val="dk2"/>
                </a:solidFill>
                <a:latin typeface="Palatino Linotype"/>
                <a:ea typeface="Palatino Linotype"/>
                <a:cs typeface="Palatino Linotype"/>
                <a:sym typeface="Palatino Linotype"/>
              </a:rPr>
              <a:t>Kedua</a:t>
            </a:r>
            <a:r>
              <a:rPr lang="en-US" sz="5400" b="1" dirty="0">
                <a:solidFill>
                  <a:schemeClr val="dk2"/>
                </a:solidFill>
                <a:latin typeface="Palatino Linotype"/>
                <a:ea typeface="Palatino Linotype"/>
                <a:cs typeface="Palatino Linotype"/>
                <a:sym typeface="Palatino Linotype"/>
              </a:rPr>
              <a:t> (1956-1963)</a:t>
            </a:r>
            <a:endParaRPr sz="2800" dirty="0"/>
          </a:p>
        </p:txBody>
      </p:sp>
      <p:pic>
        <p:nvPicPr>
          <p:cNvPr id="112" name="Google Shape;112;p3"/>
          <p:cNvPicPr preferRelativeResize="0">
            <a:picLocks noGrp="1"/>
          </p:cNvPicPr>
          <p:nvPr>
            <p:ph type="body" idx="1"/>
          </p:nvPr>
        </p:nvPicPr>
        <p:blipFill rotWithShape="1">
          <a:blip r:embed="rId3">
            <a:alphaModFix/>
          </a:blip>
          <a:srcRect/>
          <a:stretch/>
        </p:blipFill>
        <p:spPr>
          <a:xfrm>
            <a:off x="8869681" y="5273040"/>
            <a:ext cx="3890010" cy="2939414"/>
          </a:xfrm>
          <a:prstGeom prst="rect">
            <a:avLst/>
          </a:prstGeom>
          <a:noFill/>
          <a:ln>
            <a:noFill/>
          </a:ln>
        </p:spPr>
      </p:pic>
      <p:pic>
        <p:nvPicPr>
          <p:cNvPr id="113" name="Google Shape;113;p3"/>
          <p:cNvPicPr preferRelativeResize="0"/>
          <p:nvPr/>
        </p:nvPicPr>
        <p:blipFill rotWithShape="1">
          <a:blip r:embed="rId4">
            <a:alphaModFix/>
          </a:blip>
          <a:srcRect/>
          <a:stretch/>
        </p:blipFill>
        <p:spPr>
          <a:xfrm>
            <a:off x="1819276" y="2303145"/>
            <a:ext cx="4027170" cy="2364104"/>
          </a:xfrm>
          <a:prstGeom prst="rect">
            <a:avLst/>
          </a:prstGeom>
          <a:noFill/>
          <a:ln>
            <a:noFill/>
          </a:ln>
        </p:spPr>
      </p:pic>
      <p:sp>
        <p:nvSpPr>
          <p:cNvPr id="114" name="Google Shape;114;p3"/>
          <p:cNvSpPr txBox="1"/>
          <p:nvPr/>
        </p:nvSpPr>
        <p:spPr>
          <a:xfrm>
            <a:off x="6191251" y="2432685"/>
            <a:ext cx="6221730" cy="1440346"/>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err="1">
                <a:solidFill>
                  <a:schemeClr val="dk1"/>
                </a:solidFill>
                <a:ea typeface="Palatino Linotype"/>
                <a:cs typeface="Palatino Linotype"/>
                <a:sym typeface="Palatino Linotype"/>
              </a:rPr>
              <a:t>Diciptakannya</a:t>
            </a:r>
            <a:r>
              <a:rPr lang="en-US" sz="2160" dirty="0">
                <a:solidFill>
                  <a:schemeClr val="dk1"/>
                </a:solidFill>
                <a:ea typeface="Palatino Linotype"/>
                <a:cs typeface="Palatino Linotype"/>
                <a:sym typeface="Palatino Linotype"/>
              </a:rPr>
              <a:t> transistor pada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mengubah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wajah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yang </a:t>
            </a:r>
            <a:r>
              <a:rPr lang="en-US" sz="2160" dirty="0" err="1">
                <a:solidFill>
                  <a:schemeClr val="dk1"/>
                </a:solidFill>
                <a:ea typeface="Palatino Linotype"/>
                <a:cs typeface="Palatino Linotype"/>
                <a:sym typeface="Palatino Linotype"/>
              </a:rPr>
              <a:t>dikenal</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pertama</a:t>
            </a:r>
            <a:r>
              <a:rPr lang="en-US" sz="2160" dirty="0">
                <a:solidFill>
                  <a:schemeClr val="dk1"/>
                </a:solidFill>
                <a:ea typeface="Palatino Linotype"/>
                <a:cs typeface="Palatino Linotype"/>
                <a:sym typeface="Palatino Linotype"/>
              </a:rPr>
              <a:t>. Transistor </a:t>
            </a:r>
            <a:r>
              <a:rPr lang="en-US" sz="2160" dirty="0" err="1">
                <a:solidFill>
                  <a:schemeClr val="dk1"/>
                </a:solidFill>
                <a:ea typeface="Palatino Linotype"/>
                <a:cs typeface="Palatino Linotype"/>
                <a:sym typeface="Palatino Linotype"/>
              </a:rPr>
              <a:t>menggantikan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tabung</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hampa</a:t>
            </a:r>
            <a:r>
              <a:rPr lang="en-US" sz="2160" dirty="0">
                <a:solidFill>
                  <a:schemeClr val="dk1"/>
                </a:solidFill>
                <a:ea typeface="Palatino Linotype"/>
                <a:cs typeface="Palatino Linotype"/>
                <a:sym typeface="Palatino Linotype"/>
              </a:rPr>
              <a:t> dan </a:t>
            </a:r>
            <a:r>
              <a:rPr lang="en-US" sz="2160" dirty="0" err="1">
                <a:solidFill>
                  <a:schemeClr val="dk1"/>
                </a:solidFill>
                <a:ea typeface="Palatino Linotype"/>
                <a:cs typeface="Palatino Linotype"/>
                <a:sym typeface="Palatino Linotype"/>
              </a:rPr>
              <a:t>memulai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perkembangan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kedua</a:t>
            </a:r>
            <a:r>
              <a:rPr lang="en-US" sz="2160" dirty="0">
                <a:solidFill>
                  <a:schemeClr val="dk1"/>
                </a:solidFill>
                <a:ea typeface="Palatino Linotype"/>
                <a:cs typeface="Palatino Linotype"/>
                <a:sym typeface="Palatino Linotype"/>
              </a:rPr>
              <a:t>. </a:t>
            </a:r>
            <a:endParaRPr sz="2160" dirty="0"/>
          </a:p>
        </p:txBody>
      </p:sp>
      <p:sp>
        <p:nvSpPr>
          <p:cNvPr id="115" name="Google Shape;115;p3"/>
          <p:cNvSpPr txBox="1"/>
          <p:nvPr/>
        </p:nvSpPr>
        <p:spPr>
          <a:xfrm>
            <a:off x="1819276" y="4892040"/>
            <a:ext cx="7040880" cy="2769941"/>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a:solidFill>
                  <a:schemeClr val="dk1"/>
                </a:solidFill>
                <a:ea typeface="Palatino Linotype"/>
                <a:cs typeface="Palatino Linotype"/>
                <a:sym typeface="Palatino Linotype"/>
              </a:rPr>
              <a:t>Transistor </a:t>
            </a:r>
            <a:r>
              <a:rPr lang="en-US" sz="2160" dirty="0" err="1">
                <a:solidFill>
                  <a:schemeClr val="dk1"/>
                </a:solidFill>
                <a:ea typeface="Palatino Linotype"/>
                <a:cs typeface="Palatino Linotype"/>
                <a:sym typeface="Palatino Linotype"/>
              </a:rPr>
              <a:t>jauh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mengungguli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tabung</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hampa</a:t>
            </a:r>
            <a:r>
              <a:rPr lang="en-US" sz="2160" dirty="0">
                <a:solidFill>
                  <a:schemeClr val="dk1"/>
                </a:solidFill>
                <a:ea typeface="Palatino Linotype"/>
                <a:cs typeface="Palatino Linotype"/>
                <a:sym typeface="Palatino Linotype"/>
              </a:rPr>
              <a:t> dan </a:t>
            </a:r>
            <a:r>
              <a:rPr lang="en-US" sz="2160" dirty="0" err="1">
                <a:solidFill>
                  <a:schemeClr val="dk1"/>
                </a:solidFill>
                <a:ea typeface="Palatino Linotype"/>
                <a:cs typeface="Palatino Linotype"/>
                <a:sym typeface="Palatino Linotype"/>
              </a:rPr>
              <a:t>memungkinkan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menjadi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lebih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kecil</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cepat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murah</a:t>
            </a:r>
            <a:r>
              <a:rPr lang="en-US" sz="2160" dirty="0">
                <a:solidFill>
                  <a:schemeClr val="dk1"/>
                </a:solidFill>
                <a:ea typeface="Palatino Linotype"/>
                <a:cs typeface="Palatino Linotype"/>
                <a:sym typeface="Palatino Linotype"/>
              </a:rPr>
              <a:t>, dan </a:t>
            </a:r>
            <a:r>
              <a:rPr lang="en-US" sz="2160" dirty="0" err="1">
                <a:solidFill>
                  <a:schemeClr val="dk1"/>
                </a:solidFill>
                <a:ea typeface="Palatino Linotype"/>
                <a:cs typeface="Palatino Linotype"/>
                <a:sym typeface="Palatino Linotype"/>
              </a:rPr>
              <a:t>hemat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energi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dibandingkan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dengan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pendahulunya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Selain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itu</a:t>
            </a:r>
            <a:r>
              <a:rPr lang="en-US" sz="2160" dirty="0">
                <a:solidFill>
                  <a:schemeClr val="dk1"/>
                </a:solidFill>
                <a:ea typeface="Palatino Linotype"/>
                <a:cs typeface="Palatino Linotype"/>
                <a:sym typeface="Palatino Linotype"/>
              </a:rPr>
              <a:t>, pada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ini</a:t>
            </a:r>
            <a:r>
              <a:rPr lang="en-US" sz="2160" dirty="0">
                <a:solidFill>
                  <a:schemeClr val="dk1"/>
                </a:solidFill>
                <a:ea typeface="Palatino Linotype"/>
                <a:cs typeface="Palatino Linotype"/>
                <a:sym typeface="Palatino Linotype"/>
              </a:rPr>
              <a:t> juga </a:t>
            </a:r>
            <a:r>
              <a:rPr lang="en-US" sz="2160" dirty="0" err="1">
                <a:solidFill>
                  <a:schemeClr val="dk1"/>
                </a:solidFill>
                <a:ea typeface="Palatino Linotype"/>
                <a:cs typeface="Palatino Linotype"/>
                <a:sym typeface="Palatino Linotype"/>
              </a:rPr>
              <a:t>dilakukan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pengembangan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memori</a:t>
            </a:r>
            <a:r>
              <a:rPr lang="en-US" sz="2160" dirty="0">
                <a:solidFill>
                  <a:schemeClr val="dk1"/>
                </a:solidFill>
                <a:ea typeface="Palatino Linotype"/>
                <a:cs typeface="Palatino Linotype"/>
                <a:sym typeface="Palatino Linotype"/>
              </a:rPr>
              <a:t> inti </a:t>
            </a:r>
            <a:r>
              <a:rPr lang="en-US" sz="2160" dirty="0" err="1">
                <a:solidFill>
                  <a:schemeClr val="dk1"/>
                </a:solidFill>
                <a:ea typeface="Palatino Linotype"/>
                <a:cs typeface="Palatino Linotype"/>
                <a:sym typeface="Palatino Linotype"/>
              </a:rPr>
              <a:t>magnetik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Secara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umum</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sudah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menggunakan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bahasa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pemrograman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tingkat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tinggi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kapasitas</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memori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sudah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lumayan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besar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tidak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membutuhkan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terlalu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banyak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listrik</a:t>
            </a:r>
            <a:r>
              <a:rPr lang="en-US" sz="2160" dirty="0">
                <a:solidFill>
                  <a:schemeClr val="dk1"/>
                </a:solidFill>
                <a:ea typeface="Palatino Linotype"/>
                <a:cs typeface="Palatino Linotype"/>
                <a:sym typeface="Palatino Linotype"/>
              </a:rPr>
              <a:t>, dan proses </a:t>
            </a:r>
            <a:r>
              <a:rPr lang="en-US" sz="2160" dirty="0" err="1">
                <a:solidFill>
                  <a:schemeClr val="dk1"/>
                </a:solidFill>
                <a:ea typeface="Palatino Linotype"/>
                <a:cs typeface="Palatino Linotype"/>
                <a:sym typeface="Palatino Linotype"/>
              </a:rPr>
              <a:t>operasi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sudah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cepat</a:t>
            </a:r>
            <a:r>
              <a:rPr lang="en-US" sz="2160" dirty="0">
                <a:solidFill>
                  <a:schemeClr val="dk1"/>
                </a:solidFill>
                <a:ea typeface="Palatino Linotype"/>
                <a:cs typeface="Palatino Linotype"/>
                <a:sym typeface="Palatino Linotype"/>
              </a:rPr>
              <a:t>.</a:t>
            </a:r>
            <a:endParaRPr sz="216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2377440" y="0"/>
            <a:ext cx="9875520" cy="1920240"/>
          </a:xfrm>
          <a:prstGeom prst="rect">
            <a:avLst/>
          </a:prstGeom>
          <a:noFill/>
          <a:ln>
            <a:noFill/>
          </a:ln>
        </p:spPr>
        <p:txBody>
          <a:bodyPr spcFirstLastPara="1" wrap="square" lIns="109710" tIns="54840" rIns="109710" bIns="54840" anchor="b" anchorCtr="0">
            <a:noAutofit/>
          </a:bodyPr>
          <a:lstStyle/>
          <a:p>
            <a:pPr>
              <a:lnSpc>
                <a:spcPct val="107407"/>
              </a:lnSpc>
              <a:spcBef>
                <a:spcPts val="0"/>
              </a:spcBef>
              <a:buClr>
                <a:schemeClr val="dk2"/>
              </a:buClr>
              <a:buSzPts val="5400"/>
            </a:pPr>
            <a:r>
              <a:rPr lang="en-US" sz="5400" b="1" dirty="0" err="1">
                <a:solidFill>
                  <a:schemeClr val="dk2"/>
                </a:solidFill>
                <a:latin typeface="Palatino Linotype"/>
                <a:ea typeface="Palatino Linotype"/>
                <a:cs typeface="Palatino Linotype"/>
                <a:sym typeface="Palatino Linotype"/>
              </a:rPr>
              <a:t>Komputer</a:t>
            </a:r>
            <a:r>
              <a:rPr lang="en-US" sz="5400" b="1" dirty="0">
                <a:solidFill>
                  <a:schemeClr val="dk2"/>
                </a:solidFill>
                <a:latin typeface="Palatino Linotype"/>
                <a:ea typeface="Palatino Linotype"/>
                <a:cs typeface="Palatino Linotype"/>
                <a:sym typeface="Palatino Linotype"/>
              </a:rPr>
              <a:t> </a:t>
            </a:r>
            <a:r>
              <a:rPr lang="en-US" sz="5400" b="1" dirty="0" err="1">
                <a:solidFill>
                  <a:schemeClr val="dk2"/>
                </a:solidFill>
                <a:latin typeface="Palatino Linotype"/>
                <a:ea typeface="Palatino Linotype"/>
                <a:cs typeface="Palatino Linotype"/>
                <a:sym typeface="Palatino Linotype"/>
              </a:rPr>
              <a:t>Generasi</a:t>
            </a:r>
            <a:r>
              <a:rPr lang="en-US" sz="5400" b="1" dirty="0">
                <a:solidFill>
                  <a:schemeClr val="dk2"/>
                </a:solidFill>
                <a:latin typeface="Palatino Linotype"/>
                <a:ea typeface="Palatino Linotype"/>
                <a:cs typeface="Palatino Linotype"/>
                <a:sym typeface="Palatino Linotype"/>
              </a:rPr>
              <a:t> </a:t>
            </a:r>
            <a:r>
              <a:rPr lang="en-US" sz="5400" b="1" dirty="0" err="1">
                <a:solidFill>
                  <a:schemeClr val="dk2"/>
                </a:solidFill>
                <a:latin typeface="Palatino Linotype"/>
                <a:ea typeface="Palatino Linotype"/>
                <a:cs typeface="Palatino Linotype"/>
                <a:sym typeface="Palatino Linotype"/>
              </a:rPr>
              <a:t>Ketiga</a:t>
            </a:r>
            <a:r>
              <a:rPr lang="en-US" sz="5400" b="1" dirty="0">
                <a:solidFill>
                  <a:schemeClr val="dk2"/>
                </a:solidFill>
                <a:latin typeface="Palatino Linotype"/>
                <a:ea typeface="Palatino Linotype"/>
                <a:cs typeface="Palatino Linotype"/>
                <a:sym typeface="Palatino Linotype"/>
              </a:rPr>
              <a:t> (1964-1971)</a:t>
            </a:r>
            <a:endParaRPr sz="2800" dirty="0"/>
          </a:p>
        </p:txBody>
      </p:sp>
      <p:pic>
        <p:nvPicPr>
          <p:cNvPr id="121" name="Google Shape;121;p4"/>
          <p:cNvPicPr preferRelativeResize="0">
            <a:picLocks noGrp="1"/>
          </p:cNvPicPr>
          <p:nvPr>
            <p:ph type="body" idx="1"/>
          </p:nvPr>
        </p:nvPicPr>
        <p:blipFill rotWithShape="1">
          <a:blip r:embed="rId3">
            <a:alphaModFix/>
          </a:blip>
          <a:srcRect/>
          <a:stretch/>
        </p:blipFill>
        <p:spPr>
          <a:xfrm>
            <a:off x="1822134" y="2156531"/>
            <a:ext cx="6063614" cy="4964430"/>
          </a:xfrm>
          <a:prstGeom prst="rect">
            <a:avLst/>
          </a:prstGeom>
          <a:noFill/>
          <a:ln>
            <a:noFill/>
          </a:ln>
        </p:spPr>
      </p:pic>
      <p:sp>
        <p:nvSpPr>
          <p:cNvPr id="122" name="Google Shape;122;p4"/>
          <p:cNvSpPr txBox="1"/>
          <p:nvPr/>
        </p:nvSpPr>
        <p:spPr>
          <a:xfrm>
            <a:off x="6019800" y="1868805"/>
            <a:ext cx="5486400" cy="2769941"/>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err="1">
                <a:solidFill>
                  <a:schemeClr val="dk1"/>
                </a:solidFill>
                <a:ea typeface="Palatino Linotype"/>
                <a:cs typeface="Palatino Linotype"/>
                <a:sym typeface="Palatino Linotype"/>
              </a:rPr>
              <a:t>Pengembangan</a:t>
            </a:r>
            <a:r>
              <a:rPr lang="en-US" sz="2160" dirty="0">
                <a:solidFill>
                  <a:schemeClr val="dk1"/>
                </a:solidFill>
                <a:ea typeface="Palatino Linotype"/>
                <a:cs typeface="Palatino Linotype"/>
                <a:sym typeface="Palatino Linotype"/>
              </a:rPr>
              <a:t> </a:t>
            </a:r>
            <a:r>
              <a:rPr lang="en-US" sz="2160" i="1" dirty="0">
                <a:solidFill>
                  <a:schemeClr val="dk1"/>
                </a:solidFill>
                <a:ea typeface="Palatino Linotype"/>
                <a:cs typeface="Palatino Linotype"/>
                <a:sym typeface="Palatino Linotype"/>
              </a:rPr>
              <a:t>integrated circuit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menjadi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penanda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ketiga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Dalam</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pemakaian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kedua</a:t>
            </a:r>
            <a:r>
              <a:rPr lang="en-US" sz="2160" dirty="0">
                <a:solidFill>
                  <a:schemeClr val="dk1"/>
                </a:solidFill>
                <a:ea typeface="Palatino Linotype"/>
                <a:cs typeface="Palatino Linotype"/>
                <a:sym typeface="Palatino Linotype"/>
              </a:rPr>
              <a:t>, transistor </a:t>
            </a:r>
            <a:r>
              <a:rPr lang="en-US" sz="2160" dirty="0" err="1">
                <a:solidFill>
                  <a:schemeClr val="dk1"/>
                </a:solidFill>
                <a:ea typeface="Palatino Linotype"/>
                <a:cs typeface="Palatino Linotype"/>
                <a:sym typeface="Palatino Linotype"/>
              </a:rPr>
              <a:t>membuat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cepat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panas</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maka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kedua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mulai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ditinggalkan</a:t>
            </a:r>
            <a:r>
              <a:rPr lang="en-US" sz="2160" dirty="0">
                <a:solidFill>
                  <a:schemeClr val="dk1"/>
                </a:solidFill>
                <a:ea typeface="Palatino Linotype"/>
                <a:cs typeface="Palatino Linotype"/>
                <a:sym typeface="Palatino Linotype"/>
              </a:rPr>
              <a:t>.  </a:t>
            </a:r>
            <a:endParaRPr sz="2160" dirty="0"/>
          </a:p>
          <a:p>
            <a:pPr algn="just">
              <a:buClr>
                <a:schemeClr val="dk1"/>
              </a:buClr>
              <a:buSzPts val="1800"/>
            </a:pPr>
            <a:br>
              <a:rPr lang="en-US" sz="2160" dirty="0">
                <a:solidFill>
                  <a:schemeClr val="dk1"/>
                </a:solidFill>
                <a:ea typeface="Palatino Linotype"/>
                <a:cs typeface="Palatino Linotype"/>
                <a:sym typeface="Palatino Linotype"/>
              </a:rPr>
            </a:br>
            <a:endParaRPr sz="2160" dirty="0"/>
          </a:p>
        </p:txBody>
      </p:sp>
      <p:sp>
        <p:nvSpPr>
          <p:cNvPr id="123" name="Google Shape;123;p4"/>
          <p:cNvSpPr txBox="1"/>
          <p:nvPr/>
        </p:nvSpPr>
        <p:spPr>
          <a:xfrm>
            <a:off x="8006715" y="4459605"/>
            <a:ext cx="4665344" cy="2769941"/>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160" dirty="0" err="1">
                <a:solidFill>
                  <a:schemeClr val="dk1"/>
                </a:solidFill>
                <a:ea typeface="Palatino Linotype"/>
                <a:cs typeface="Palatino Linotype"/>
                <a:sym typeface="Palatino Linotype"/>
              </a:rPr>
              <a:t>Kemudian</a:t>
            </a:r>
            <a:r>
              <a:rPr lang="en-US" sz="2160" dirty="0">
                <a:solidFill>
                  <a:schemeClr val="dk1"/>
                </a:solidFill>
                <a:ea typeface="Palatino Linotype"/>
                <a:cs typeface="Palatino Linotype"/>
                <a:sym typeface="Palatino Linotype"/>
              </a:rPr>
              <a:t> pada </a:t>
            </a:r>
            <a:r>
              <a:rPr lang="en-US" sz="2160" dirty="0" err="1">
                <a:solidFill>
                  <a:schemeClr val="dk1"/>
                </a:solidFill>
                <a:ea typeface="Palatino Linotype"/>
                <a:cs typeface="Palatino Linotype"/>
                <a:sym typeface="Palatino Linotype"/>
              </a:rPr>
              <a:t>tahun</a:t>
            </a:r>
            <a:r>
              <a:rPr lang="en-US" sz="2160" dirty="0">
                <a:solidFill>
                  <a:schemeClr val="dk1"/>
                </a:solidFill>
                <a:ea typeface="Palatino Linotype"/>
                <a:cs typeface="Palatino Linotype"/>
                <a:sym typeface="Palatino Linotype"/>
              </a:rPr>
              <a:t> 1958 Jack Billy </a:t>
            </a:r>
            <a:r>
              <a:rPr lang="en-US" sz="2160" dirty="0" err="1">
                <a:solidFill>
                  <a:schemeClr val="dk1"/>
                </a:solidFill>
                <a:ea typeface="Palatino Linotype"/>
                <a:cs typeface="Palatino Linotype"/>
                <a:sym typeface="Palatino Linotype"/>
              </a:rPr>
              <a:t>menciptakan</a:t>
            </a:r>
            <a:r>
              <a:rPr lang="en-US" sz="2160" dirty="0">
                <a:solidFill>
                  <a:schemeClr val="dk1"/>
                </a:solidFill>
                <a:ea typeface="Palatino Linotype"/>
                <a:cs typeface="Palatino Linotype"/>
                <a:sym typeface="Palatino Linotype"/>
              </a:rPr>
              <a:t> </a:t>
            </a:r>
            <a:r>
              <a:rPr lang="en-US" sz="2160" i="1" dirty="0">
                <a:solidFill>
                  <a:schemeClr val="dk1"/>
                </a:solidFill>
                <a:ea typeface="Palatino Linotype"/>
                <a:cs typeface="Palatino Linotype"/>
                <a:sym typeface="Palatino Linotype"/>
              </a:rPr>
              <a:t>integrated circuit chip</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atau</a:t>
            </a:r>
            <a:r>
              <a:rPr lang="en-US" sz="2160" dirty="0">
                <a:solidFill>
                  <a:schemeClr val="dk1"/>
                </a:solidFill>
                <a:ea typeface="Palatino Linotype"/>
                <a:cs typeface="Palatino Linotype"/>
                <a:sym typeface="Palatino Linotype"/>
              </a:rPr>
              <a:t> IC, </a:t>
            </a:r>
            <a:r>
              <a:rPr lang="en-US" sz="2160" dirty="0" err="1">
                <a:solidFill>
                  <a:schemeClr val="dk1"/>
                </a:solidFill>
                <a:ea typeface="Palatino Linotype"/>
                <a:cs typeface="Palatino Linotype"/>
                <a:sym typeface="Palatino Linotype"/>
              </a:rPr>
              <a:t>kepingan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kecil</a:t>
            </a:r>
            <a:r>
              <a:rPr lang="en-US" sz="2160" dirty="0">
                <a:solidFill>
                  <a:schemeClr val="dk1"/>
                </a:solidFill>
                <a:ea typeface="Palatino Linotype"/>
                <a:cs typeface="Palatino Linotype"/>
                <a:sym typeface="Palatino Linotype"/>
              </a:rPr>
              <a:t> yang </a:t>
            </a:r>
            <a:r>
              <a:rPr lang="en-US" sz="2160" dirty="0" err="1">
                <a:solidFill>
                  <a:schemeClr val="dk1"/>
                </a:solidFill>
                <a:ea typeface="Palatino Linotype"/>
                <a:cs typeface="Palatino Linotype"/>
                <a:sym typeface="Palatino Linotype"/>
              </a:rPr>
              <a:t>mampu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menampung</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banyak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komponen</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menjadi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satu</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Komputer</a:t>
            </a:r>
            <a:r>
              <a:rPr lang="en-US" sz="2160" dirty="0">
                <a:solidFill>
                  <a:schemeClr val="dk1"/>
                </a:solidFill>
                <a:ea typeface="Palatino Linotype"/>
                <a:cs typeface="Palatino Linotype"/>
                <a:sym typeface="Palatino Linotype"/>
              </a:rPr>
              <a:t> pada </a:t>
            </a:r>
            <a:r>
              <a:rPr lang="en-US" sz="2160" dirty="0" err="1">
                <a:solidFill>
                  <a:schemeClr val="dk1"/>
                </a:solidFill>
                <a:ea typeface="Palatino Linotype"/>
                <a:cs typeface="Palatino Linotype"/>
                <a:sym typeface="Palatino Linotype"/>
              </a:rPr>
              <a:t>generasi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ini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menjadi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lebih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kecil</a:t>
            </a:r>
            <a:r>
              <a:rPr lang="en-US" sz="2160" dirty="0">
                <a:solidFill>
                  <a:schemeClr val="dk1"/>
                </a:solidFill>
                <a:ea typeface="Palatino Linotype"/>
                <a:cs typeface="Palatino Linotype"/>
                <a:sym typeface="Palatino Linotype"/>
              </a:rPr>
              <a:t> dan </a:t>
            </a:r>
            <a:r>
              <a:rPr lang="en-US" sz="2160" dirty="0" err="1">
                <a:solidFill>
                  <a:schemeClr val="dk1"/>
                </a:solidFill>
                <a:ea typeface="Palatino Linotype"/>
                <a:cs typeface="Palatino Linotype"/>
                <a:sym typeface="Palatino Linotype"/>
              </a:rPr>
              <a:t>cepat</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serta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murah</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memungkinkan</a:t>
            </a:r>
            <a:r>
              <a:rPr lang="en-US" sz="2160" dirty="0">
                <a:solidFill>
                  <a:schemeClr val="dk1"/>
                </a:solidFill>
                <a:ea typeface="Palatino Linotype"/>
                <a:cs typeface="Palatino Linotype"/>
                <a:sym typeface="Palatino Linotype"/>
              </a:rPr>
              <a:t> juga </a:t>
            </a:r>
            <a:r>
              <a:rPr lang="en-US" sz="2160" dirty="0" err="1">
                <a:solidFill>
                  <a:schemeClr val="dk1"/>
                </a:solidFill>
                <a:ea typeface="Palatino Linotype"/>
                <a:cs typeface="Palatino Linotype"/>
                <a:sym typeface="Palatino Linotype"/>
              </a:rPr>
              <a:t>menjadi</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tersedia</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untuk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khalayak</a:t>
            </a:r>
            <a:r>
              <a:rPr lang="en-US" sz="2160" dirty="0">
                <a:solidFill>
                  <a:schemeClr val="dk1"/>
                </a:solidFill>
                <a:ea typeface="Palatino Linotype"/>
                <a:cs typeface="Palatino Linotype"/>
                <a:sym typeface="Palatino Linotype"/>
              </a:rPr>
              <a:t> </a:t>
            </a:r>
            <a:r>
              <a:rPr lang="en-US" sz="2160" dirty="0" err="1">
                <a:solidFill>
                  <a:schemeClr val="dk1"/>
                </a:solidFill>
                <a:ea typeface="Palatino Linotype"/>
                <a:cs typeface="Palatino Linotype"/>
                <a:sym typeface="Palatino Linotype"/>
              </a:rPr>
              <a:t>umum</a:t>
            </a:r>
            <a:r>
              <a:rPr lang="en-US" sz="2160" dirty="0">
                <a:solidFill>
                  <a:schemeClr val="dk1"/>
                </a:solidFill>
                <a:ea typeface="Palatino Linotype"/>
                <a:cs typeface="Palatino Linotype"/>
                <a:sym typeface="Palatino Linotype"/>
              </a:rPr>
              <a:t>.</a:t>
            </a:r>
            <a:endParaRPr sz="216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2377440" y="0"/>
            <a:ext cx="9875520" cy="1920240"/>
          </a:xfrm>
          <a:prstGeom prst="rect">
            <a:avLst/>
          </a:prstGeom>
          <a:noFill/>
          <a:ln>
            <a:noFill/>
          </a:ln>
        </p:spPr>
        <p:txBody>
          <a:bodyPr spcFirstLastPara="1" wrap="square" lIns="109710" tIns="54840" rIns="109710" bIns="54840" anchor="b" anchorCtr="0">
            <a:noAutofit/>
          </a:bodyPr>
          <a:lstStyle/>
          <a:p>
            <a:pPr>
              <a:lnSpc>
                <a:spcPct val="107407"/>
              </a:lnSpc>
              <a:spcBef>
                <a:spcPts val="0"/>
              </a:spcBef>
              <a:buClr>
                <a:schemeClr val="dk2"/>
              </a:buClr>
              <a:buSzPts val="5400"/>
            </a:pPr>
            <a:r>
              <a:rPr lang="en-US" sz="5400" b="1" dirty="0" err="1">
                <a:solidFill>
                  <a:schemeClr val="dk2"/>
                </a:solidFill>
                <a:latin typeface="Palatino Linotype"/>
                <a:ea typeface="Palatino Linotype"/>
                <a:cs typeface="Palatino Linotype"/>
                <a:sym typeface="Palatino Linotype"/>
              </a:rPr>
              <a:t>Komputer</a:t>
            </a:r>
            <a:r>
              <a:rPr lang="en-US" sz="5400" b="1" dirty="0">
                <a:solidFill>
                  <a:schemeClr val="dk2"/>
                </a:solidFill>
                <a:latin typeface="Palatino Linotype"/>
                <a:ea typeface="Palatino Linotype"/>
                <a:cs typeface="Palatino Linotype"/>
                <a:sym typeface="Palatino Linotype"/>
              </a:rPr>
              <a:t> </a:t>
            </a:r>
            <a:r>
              <a:rPr lang="en-US" sz="5400" b="1" dirty="0" err="1">
                <a:solidFill>
                  <a:schemeClr val="dk2"/>
                </a:solidFill>
                <a:latin typeface="Palatino Linotype"/>
                <a:ea typeface="Palatino Linotype"/>
                <a:cs typeface="Palatino Linotype"/>
                <a:sym typeface="Palatino Linotype"/>
              </a:rPr>
              <a:t>Generasi</a:t>
            </a:r>
            <a:r>
              <a:rPr lang="en-US" sz="5400" b="1" dirty="0">
                <a:solidFill>
                  <a:schemeClr val="dk2"/>
                </a:solidFill>
                <a:latin typeface="Palatino Linotype"/>
                <a:ea typeface="Palatino Linotype"/>
                <a:cs typeface="Palatino Linotype"/>
                <a:sym typeface="Palatino Linotype"/>
              </a:rPr>
              <a:t> </a:t>
            </a:r>
            <a:r>
              <a:rPr lang="en-US" sz="5400" b="1" dirty="0" err="1">
                <a:solidFill>
                  <a:schemeClr val="dk2"/>
                </a:solidFill>
                <a:latin typeface="Palatino Linotype"/>
                <a:ea typeface="Palatino Linotype"/>
                <a:cs typeface="Palatino Linotype"/>
                <a:sym typeface="Palatino Linotype"/>
              </a:rPr>
              <a:t>Keempat</a:t>
            </a:r>
            <a:r>
              <a:rPr lang="en-US" sz="5400" b="1" dirty="0">
                <a:solidFill>
                  <a:schemeClr val="dk2"/>
                </a:solidFill>
                <a:latin typeface="Palatino Linotype"/>
                <a:ea typeface="Palatino Linotype"/>
                <a:cs typeface="Palatino Linotype"/>
                <a:sym typeface="Palatino Linotype"/>
              </a:rPr>
              <a:t> (1971-sekarang)</a:t>
            </a:r>
            <a:endParaRPr sz="2800" dirty="0"/>
          </a:p>
        </p:txBody>
      </p:sp>
      <p:pic>
        <p:nvPicPr>
          <p:cNvPr id="129" name="Google Shape;129;p5"/>
          <p:cNvPicPr preferRelativeResize="0">
            <a:picLocks noGrp="1"/>
          </p:cNvPicPr>
          <p:nvPr>
            <p:ph type="body" idx="1"/>
          </p:nvPr>
        </p:nvPicPr>
        <p:blipFill rotWithShape="1">
          <a:blip r:embed="rId3">
            <a:alphaModFix/>
          </a:blip>
          <a:srcRect/>
          <a:stretch/>
        </p:blipFill>
        <p:spPr>
          <a:xfrm>
            <a:off x="9801225" y="6000750"/>
            <a:ext cx="2960370" cy="2217420"/>
          </a:xfrm>
          <a:prstGeom prst="rect">
            <a:avLst/>
          </a:prstGeom>
          <a:noFill/>
          <a:ln>
            <a:noFill/>
          </a:ln>
        </p:spPr>
      </p:pic>
      <p:pic>
        <p:nvPicPr>
          <p:cNvPr id="130" name="Google Shape;130;p5"/>
          <p:cNvPicPr preferRelativeResize="0"/>
          <p:nvPr/>
        </p:nvPicPr>
        <p:blipFill rotWithShape="1">
          <a:blip r:embed="rId4">
            <a:alphaModFix/>
          </a:blip>
          <a:srcRect/>
          <a:stretch/>
        </p:blipFill>
        <p:spPr>
          <a:xfrm>
            <a:off x="1863091" y="2040255"/>
            <a:ext cx="3051810" cy="2160270"/>
          </a:xfrm>
          <a:prstGeom prst="rect">
            <a:avLst/>
          </a:prstGeom>
          <a:noFill/>
          <a:ln>
            <a:noFill/>
          </a:ln>
        </p:spPr>
      </p:pic>
      <p:sp>
        <p:nvSpPr>
          <p:cNvPr id="131" name="Google Shape;131;p5"/>
          <p:cNvSpPr txBox="1"/>
          <p:nvPr/>
        </p:nvSpPr>
        <p:spPr>
          <a:xfrm>
            <a:off x="5414010" y="2400301"/>
            <a:ext cx="6566534" cy="1588079"/>
          </a:xfrm>
          <a:prstGeom prst="rect">
            <a:avLst/>
          </a:prstGeom>
          <a:noFill/>
          <a:ln>
            <a:noFill/>
          </a:ln>
        </p:spPr>
        <p:txBody>
          <a:bodyPr spcFirstLastPara="1" wrap="square" lIns="109710" tIns="54840" rIns="109710" bIns="54840" anchor="t" anchorCtr="0">
            <a:spAutoFit/>
          </a:bodyPr>
          <a:lstStyle/>
          <a:p>
            <a:pPr>
              <a:buClr>
                <a:schemeClr val="dk1"/>
              </a:buClr>
              <a:buSzPts val="1800"/>
            </a:pPr>
            <a:r>
              <a:rPr lang="en-US" sz="2400" dirty="0" err="1">
                <a:solidFill>
                  <a:schemeClr val="dk1"/>
                </a:solidFill>
                <a:ea typeface="Palatino Linotype"/>
                <a:cs typeface="Palatino Linotype"/>
                <a:sym typeface="Palatino Linotype"/>
              </a:rPr>
              <a:t>Mikroprosesor</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menjadi</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terobosan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dalam</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mendatangkan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komputer</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generasi</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keempat</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dengan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menyatukan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ribuan</a:t>
            </a:r>
            <a:r>
              <a:rPr lang="en-US" sz="2400" dirty="0">
                <a:solidFill>
                  <a:schemeClr val="dk1"/>
                </a:solidFill>
                <a:ea typeface="Palatino Linotype"/>
                <a:cs typeface="Palatino Linotype"/>
                <a:sym typeface="Palatino Linotype"/>
              </a:rPr>
              <a:t> IC </a:t>
            </a:r>
            <a:r>
              <a:rPr lang="en-US" sz="2400" dirty="0" err="1">
                <a:solidFill>
                  <a:schemeClr val="dk1"/>
                </a:solidFill>
                <a:ea typeface="Palatino Linotype"/>
                <a:cs typeface="Palatino Linotype"/>
                <a:sym typeface="Palatino Linotype"/>
              </a:rPr>
              <a:t>ke</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dalam</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satu</a:t>
            </a:r>
            <a:r>
              <a:rPr lang="en-US" sz="2400" dirty="0">
                <a:solidFill>
                  <a:schemeClr val="dk1"/>
                </a:solidFill>
                <a:ea typeface="Palatino Linotype"/>
                <a:cs typeface="Palatino Linotype"/>
                <a:sym typeface="Palatino Linotype"/>
              </a:rPr>
              <a:t> </a:t>
            </a:r>
            <a:r>
              <a:rPr lang="en-US" sz="2400" i="1" dirty="0">
                <a:solidFill>
                  <a:schemeClr val="dk1"/>
                </a:solidFill>
                <a:ea typeface="Palatino Linotype"/>
                <a:cs typeface="Palatino Linotype"/>
                <a:sym typeface="Palatino Linotype"/>
              </a:rPr>
              <a:t>keeping silicon</a:t>
            </a:r>
            <a:r>
              <a:rPr lang="en-US" sz="2400" dirty="0">
                <a:solidFill>
                  <a:schemeClr val="dk1"/>
                </a:solidFill>
                <a:ea typeface="Palatino Linotype"/>
                <a:cs typeface="Palatino Linotype"/>
                <a:sym typeface="Palatino Linotype"/>
              </a:rPr>
              <a:t>.  </a:t>
            </a:r>
            <a:endParaRPr sz="2400" dirty="0"/>
          </a:p>
        </p:txBody>
      </p:sp>
      <p:sp>
        <p:nvSpPr>
          <p:cNvPr id="132" name="Google Shape;132;p5"/>
          <p:cNvSpPr txBox="1"/>
          <p:nvPr/>
        </p:nvSpPr>
        <p:spPr>
          <a:xfrm>
            <a:off x="2303145" y="5151120"/>
            <a:ext cx="7517130" cy="2696074"/>
          </a:xfrm>
          <a:prstGeom prst="rect">
            <a:avLst/>
          </a:prstGeom>
          <a:noFill/>
          <a:ln>
            <a:noFill/>
          </a:ln>
        </p:spPr>
        <p:txBody>
          <a:bodyPr spcFirstLastPara="1" wrap="square" lIns="109710" tIns="54840" rIns="109710" bIns="54840" anchor="t" anchorCtr="0">
            <a:spAutoFit/>
          </a:bodyPr>
          <a:lstStyle/>
          <a:p>
            <a:pPr algn="just">
              <a:buClr>
                <a:schemeClr val="dk1"/>
              </a:buClr>
              <a:buSzPts val="1800"/>
            </a:pPr>
            <a:r>
              <a:rPr lang="en-US" sz="2400" dirty="0" err="1">
                <a:solidFill>
                  <a:schemeClr val="dk1"/>
                </a:solidFill>
                <a:ea typeface="Palatino Linotype"/>
                <a:cs typeface="Palatino Linotype"/>
                <a:sym typeface="Palatino Linotype"/>
              </a:rPr>
              <a:t>Komputer</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generasi</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pertama</a:t>
            </a:r>
            <a:r>
              <a:rPr lang="en-US" sz="2400" dirty="0">
                <a:solidFill>
                  <a:schemeClr val="dk1"/>
                </a:solidFill>
                <a:ea typeface="Palatino Linotype"/>
                <a:cs typeface="Palatino Linotype"/>
                <a:sym typeface="Palatino Linotype"/>
              </a:rPr>
              <a:t> yang </a:t>
            </a:r>
            <a:r>
              <a:rPr lang="en-US" sz="2400" dirty="0" err="1">
                <a:solidFill>
                  <a:schemeClr val="dk1"/>
                </a:solidFill>
                <a:ea typeface="Palatino Linotype"/>
                <a:cs typeface="Palatino Linotype"/>
                <a:sym typeface="Palatino Linotype"/>
              </a:rPr>
              <a:t>mengisi</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seluruh</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ruangan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sekarang</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sudah</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muat</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dalam</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genggaman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manusia</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Muncullah</a:t>
            </a:r>
            <a:r>
              <a:rPr lang="en-US" sz="2400" dirty="0">
                <a:solidFill>
                  <a:schemeClr val="dk1"/>
                </a:solidFill>
                <a:ea typeface="Palatino Linotype"/>
                <a:cs typeface="Palatino Linotype"/>
                <a:sym typeface="Palatino Linotype"/>
              </a:rPr>
              <a:t> laptop yang sangat </a:t>
            </a:r>
            <a:r>
              <a:rPr lang="en-US" sz="2400" i="1" dirty="0">
                <a:solidFill>
                  <a:schemeClr val="dk1"/>
                </a:solidFill>
                <a:ea typeface="Palatino Linotype"/>
                <a:cs typeface="Palatino Linotype"/>
                <a:sym typeface="Palatino Linotype"/>
              </a:rPr>
              <a:t>portable</a:t>
            </a:r>
            <a:r>
              <a:rPr lang="en-US" sz="2400" dirty="0">
                <a:solidFill>
                  <a:schemeClr val="dk1"/>
                </a:solidFill>
                <a:ea typeface="Palatino Linotype"/>
                <a:cs typeface="Palatino Linotype"/>
                <a:sym typeface="Palatino Linotype"/>
              </a:rPr>
              <a:t> dan </a:t>
            </a:r>
            <a:r>
              <a:rPr lang="en-US" sz="2400" dirty="0" err="1">
                <a:solidFill>
                  <a:schemeClr val="dk1"/>
                </a:solidFill>
                <a:ea typeface="Palatino Linotype"/>
                <a:cs typeface="Palatino Linotype"/>
                <a:sym typeface="Palatino Linotype"/>
              </a:rPr>
              <a:t>dapat</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dibawa</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kemana</a:t>
            </a:r>
            <a:r>
              <a:rPr lang="en-US" sz="2400" dirty="0">
                <a:solidFill>
                  <a:schemeClr val="dk1"/>
                </a:solidFill>
                <a:ea typeface="Palatino Linotype"/>
                <a:cs typeface="Palatino Linotype"/>
                <a:sym typeface="Palatino Linotype"/>
              </a:rPr>
              <a:t>-mana. </a:t>
            </a:r>
            <a:r>
              <a:rPr lang="en-US" sz="2400" dirty="0" err="1">
                <a:solidFill>
                  <a:schemeClr val="dk1"/>
                </a:solidFill>
                <a:ea typeface="Palatino Linotype"/>
                <a:cs typeface="Palatino Linotype"/>
                <a:sym typeface="Palatino Linotype"/>
              </a:rPr>
              <a:t>Seiring</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komputer-komputer</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kecil</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ini</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menguat</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mereka</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dapat</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dihubungkan</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untuk</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membentuk</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jaringan</a:t>
            </a:r>
            <a:r>
              <a:rPr lang="en-US" sz="2400" dirty="0">
                <a:solidFill>
                  <a:schemeClr val="dk1"/>
                </a:solidFill>
                <a:ea typeface="Palatino Linotype"/>
                <a:cs typeface="Palatino Linotype"/>
                <a:sym typeface="Palatino Linotype"/>
              </a:rPr>
              <a:t> yang pada </a:t>
            </a:r>
            <a:r>
              <a:rPr lang="en-US" sz="2400" dirty="0" err="1">
                <a:solidFill>
                  <a:schemeClr val="dk1"/>
                </a:solidFill>
                <a:ea typeface="Palatino Linotype"/>
                <a:cs typeface="Palatino Linotype"/>
                <a:sym typeface="Palatino Linotype"/>
              </a:rPr>
              <a:t>akhirnya</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mengawali</a:t>
            </a:r>
            <a:r>
              <a:rPr lang="en-US" sz="2400" dirty="0">
                <a:solidFill>
                  <a:schemeClr val="dk1"/>
                </a:solidFill>
                <a:ea typeface="Palatino Linotype"/>
                <a:cs typeface="Palatino Linotype"/>
                <a:sym typeface="Palatino Linotype"/>
              </a:rPr>
              <a:t> </a:t>
            </a:r>
            <a:r>
              <a:rPr lang="en-US" sz="2400" dirty="0" err="1">
                <a:solidFill>
                  <a:schemeClr val="dk1"/>
                </a:solidFill>
                <a:ea typeface="Palatino Linotype"/>
                <a:cs typeface="Palatino Linotype"/>
                <a:sym typeface="Palatino Linotype"/>
              </a:rPr>
              <a:t>perkembangan</a:t>
            </a:r>
            <a:r>
              <a:rPr lang="en-US" sz="2400" dirty="0">
                <a:solidFill>
                  <a:schemeClr val="dk1"/>
                </a:solidFill>
                <a:ea typeface="Palatino Linotype"/>
                <a:cs typeface="Palatino Linotype"/>
                <a:sym typeface="Palatino Linotype"/>
              </a:rPr>
              <a:t> internet.</a:t>
            </a:r>
            <a:endParaRPr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TotalTime>
  <Words>2535</Words>
  <Application>Microsoft Macintosh PowerPoint</Application>
  <PresentationFormat>Custom</PresentationFormat>
  <Paragraphs>321</Paragraphs>
  <Slides>27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Cambria</vt:lpstr>
      <vt:lpstr>Kanit</vt:lpstr>
      <vt:lpstr>Lucida Sans Unicode</vt:lpstr>
      <vt:lpstr>Martel Sans</vt:lpstr>
      <vt:lpstr>Palatino Linotype</vt:lpstr>
      <vt:lpstr>Tahoma</vt:lpstr>
      <vt:lpstr>Times New Roman</vt:lpstr>
      <vt:lpstr>Titillium Web</vt:lpstr>
      <vt:lpstr>Trebuchet MS</vt:lpstr>
      <vt:lpstr>Office Theme</vt:lpstr>
      <vt:lpstr>PowerPoint Presentation</vt:lpstr>
      <vt:lpstr>PowerPoint Presentation</vt:lpstr>
      <vt:lpstr>PowerPoint Presentation</vt:lpstr>
      <vt:lpstr>PowerPoint Presentation</vt:lpstr>
      <vt:lpstr>PowerPoint Presentation</vt:lpstr>
      <vt:lpstr>Komputer Generasi Pertama (1940-1956)</vt:lpstr>
      <vt:lpstr>Komputer Generasi Kedua (1956-1963)</vt:lpstr>
      <vt:lpstr>Komputer Generasi Ketiga (1964-1971)</vt:lpstr>
      <vt:lpstr>Komputer Generasi Keempat (1971-sekarang)</vt:lpstr>
      <vt:lpstr>Komputer Generasi Kelima (sekarang-masa depan) </vt:lpstr>
      <vt:lpstr>PowerPoint Presentation</vt:lpstr>
      <vt:lpstr>PowerPoint Presentation</vt:lpstr>
      <vt:lpstr>PowerPoint Presentation</vt:lpstr>
      <vt:lpstr>Computer Working Principle</vt:lpstr>
      <vt:lpstr>PowerPoint Presentation</vt:lpstr>
      <vt:lpstr>PowerPoint Presentation</vt:lpstr>
      <vt:lpstr>PowerPoint Presentation</vt:lpstr>
      <vt:lpstr>ICT IN DAILY LIFE</vt:lpstr>
      <vt:lpstr>PowerPoint Presentation</vt:lpstr>
      <vt:lpstr>Prinsip Dasar ICT dalam  Pariwisata</vt:lpstr>
      <vt:lpstr>Manfaat ICT dalam Pariwisata</vt:lpstr>
      <vt:lpstr>PowerPoint Presentation</vt:lpstr>
      <vt:lpstr>Tren Digital dalam Industri Pariwisata</vt:lpstr>
      <vt:lpstr>Tantangan dan Batasan Penggunaan ICT  dalam Pariwisata</vt:lpstr>
      <vt:lpstr>Alat ICT untuk Pemasaran Online dalam  Pariwisata</vt:lpstr>
      <vt:lpstr>Pengelolaan dan Pemeliharaan  Infrastruktur dengan ICT</vt:lpstr>
      <vt:lpstr>Kesimpulan dan Masa Depan ICT dalam  Pariwisata</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vithaoctavanny</cp:lastModifiedBy>
  <cp:revision>11</cp:revision>
  <dcterms:created xsi:type="dcterms:W3CDTF">2023-09-01T04:58:28Z</dcterms:created>
  <dcterms:modified xsi:type="dcterms:W3CDTF">2024-09-10T04:28:06Z</dcterms:modified>
</cp:coreProperties>
</file>