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56" r:id="rId1"/>
    <p:sldMasterId id="2147483758" r:id="rId2"/>
    <p:sldMasterId id="2147483765" r:id="rId3"/>
    <p:sldMasterId id="2147483772" r:id="rId4"/>
  </p:sldMasterIdLst>
  <p:notesMasterIdLst>
    <p:notesMasterId r:id="rId69"/>
  </p:notesMasterIdLst>
  <p:handoutMasterIdLst>
    <p:handoutMasterId r:id="rId70"/>
  </p:handoutMasterIdLst>
  <p:sldIdLst>
    <p:sldId id="1186" r:id="rId5"/>
    <p:sldId id="1396" r:id="rId6"/>
    <p:sldId id="1190" r:id="rId7"/>
    <p:sldId id="1400" r:id="rId8"/>
    <p:sldId id="1397" r:id="rId9"/>
    <p:sldId id="1401" r:id="rId10"/>
    <p:sldId id="1192" r:id="rId11"/>
    <p:sldId id="1403" r:id="rId12"/>
    <p:sldId id="1406" r:id="rId13"/>
    <p:sldId id="1409" r:id="rId14"/>
    <p:sldId id="1410" r:id="rId15"/>
    <p:sldId id="1411" r:id="rId16"/>
    <p:sldId id="1412" r:id="rId17"/>
    <p:sldId id="1413" r:id="rId18"/>
    <p:sldId id="1414" r:id="rId19"/>
    <p:sldId id="1418" r:id="rId20"/>
    <p:sldId id="1420" r:id="rId21"/>
    <p:sldId id="1416" r:id="rId22"/>
    <p:sldId id="1415" r:id="rId23"/>
    <p:sldId id="1425" r:id="rId24"/>
    <p:sldId id="1427" r:id="rId25"/>
    <p:sldId id="1200" r:id="rId26"/>
    <p:sldId id="1429" r:id="rId27"/>
    <p:sldId id="1202" r:id="rId28"/>
    <p:sldId id="1428" r:id="rId29"/>
    <p:sldId id="1207" r:id="rId30"/>
    <p:sldId id="1430" r:id="rId31"/>
    <p:sldId id="1212" r:id="rId32"/>
    <p:sldId id="1213" r:id="rId33"/>
    <p:sldId id="1431" r:id="rId34"/>
    <p:sldId id="1435" r:id="rId35"/>
    <p:sldId id="1434" r:id="rId36"/>
    <p:sldId id="1433" r:id="rId37"/>
    <p:sldId id="1438" r:id="rId38"/>
    <p:sldId id="1214" r:id="rId39"/>
    <p:sldId id="1215" r:id="rId40"/>
    <p:sldId id="1216" r:id="rId41"/>
    <p:sldId id="1276" r:id="rId42"/>
    <p:sldId id="1277" r:id="rId43"/>
    <p:sldId id="1219" r:id="rId44"/>
    <p:sldId id="1265" r:id="rId45"/>
    <p:sldId id="1279" r:id="rId46"/>
    <p:sldId id="1436" r:id="rId47"/>
    <p:sldId id="1421" r:id="rId48"/>
    <p:sldId id="1287" r:id="rId49"/>
    <p:sldId id="1442" r:id="rId50"/>
    <p:sldId id="1443" r:id="rId51"/>
    <p:sldId id="1444" r:id="rId52"/>
    <p:sldId id="1450" r:id="rId53"/>
    <p:sldId id="1446" r:id="rId54"/>
    <p:sldId id="1447" r:id="rId55"/>
    <p:sldId id="1448" r:id="rId56"/>
    <p:sldId id="1449" r:id="rId57"/>
    <p:sldId id="1445" r:id="rId58"/>
    <p:sldId id="1451" r:id="rId59"/>
    <p:sldId id="1454" r:id="rId60"/>
    <p:sldId id="1453" r:id="rId61"/>
    <p:sldId id="1455" r:id="rId62"/>
    <p:sldId id="1456" r:id="rId63"/>
    <p:sldId id="1457" r:id="rId64"/>
    <p:sldId id="1458" r:id="rId65"/>
    <p:sldId id="1282" r:id="rId66"/>
    <p:sldId id="1283" r:id="rId67"/>
    <p:sldId id="1284" r:id="rId68"/>
  </p:sldIdLst>
  <p:sldSz cx="9144000" cy="6858000" type="screen4x3"/>
  <p:notesSz cx="7099300" cy="10234613"/>
  <p:defaultTextStyle>
    <a:defPPr>
      <a:defRPr lang="de-DE"/>
    </a:defPPr>
    <a:lvl1pPr algn="l" rtl="0" fontAlgn="base">
      <a:spcBef>
        <a:spcPct val="0"/>
      </a:spcBef>
      <a:spcAft>
        <a:spcPct val="0"/>
      </a:spcAft>
      <a:defRPr sz="1600" i="1" kern="1200">
        <a:solidFill>
          <a:schemeClr val="tx1"/>
        </a:solidFill>
        <a:latin typeface="Verdana" pitchFamily="34" charset="0"/>
        <a:ea typeface="+mn-ea"/>
        <a:cs typeface="+mn-cs"/>
      </a:defRPr>
    </a:lvl1pPr>
    <a:lvl2pPr marL="457200" algn="l" rtl="0" fontAlgn="base">
      <a:spcBef>
        <a:spcPct val="0"/>
      </a:spcBef>
      <a:spcAft>
        <a:spcPct val="0"/>
      </a:spcAft>
      <a:defRPr sz="1600" i="1" kern="1200">
        <a:solidFill>
          <a:schemeClr val="tx1"/>
        </a:solidFill>
        <a:latin typeface="Verdana" pitchFamily="34" charset="0"/>
        <a:ea typeface="+mn-ea"/>
        <a:cs typeface="+mn-cs"/>
      </a:defRPr>
    </a:lvl2pPr>
    <a:lvl3pPr marL="914400" algn="l" rtl="0" fontAlgn="base">
      <a:spcBef>
        <a:spcPct val="0"/>
      </a:spcBef>
      <a:spcAft>
        <a:spcPct val="0"/>
      </a:spcAft>
      <a:defRPr sz="1600" i="1" kern="1200">
        <a:solidFill>
          <a:schemeClr val="tx1"/>
        </a:solidFill>
        <a:latin typeface="Verdana" pitchFamily="34" charset="0"/>
        <a:ea typeface="+mn-ea"/>
        <a:cs typeface="+mn-cs"/>
      </a:defRPr>
    </a:lvl3pPr>
    <a:lvl4pPr marL="1371600" algn="l" rtl="0" fontAlgn="base">
      <a:spcBef>
        <a:spcPct val="0"/>
      </a:spcBef>
      <a:spcAft>
        <a:spcPct val="0"/>
      </a:spcAft>
      <a:defRPr sz="1600" i="1" kern="1200">
        <a:solidFill>
          <a:schemeClr val="tx1"/>
        </a:solidFill>
        <a:latin typeface="Verdana" pitchFamily="34" charset="0"/>
        <a:ea typeface="+mn-ea"/>
        <a:cs typeface="+mn-cs"/>
      </a:defRPr>
    </a:lvl4pPr>
    <a:lvl5pPr marL="1828800" algn="l" rtl="0" fontAlgn="base">
      <a:spcBef>
        <a:spcPct val="0"/>
      </a:spcBef>
      <a:spcAft>
        <a:spcPct val="0"/>
      </a:spcAft>
      <a:defRPr sz="1600" i="1" kern="1200">
        <a:solidFill>
          <a:schemeClr val="tx1"/>
        </a:solidFill>
        <a:latin typeface="Verdana" pitchFamily="34" charset="0"/>
        <a:ea typeface="+mn-ea"/>
        <a:cs typeface="+mn-cs"/>
      </a:defRPr>
    </a:lvl5pPr>
    <a:lvl6pPr marL="2286000" algn="l" defTabSz="914400" rtl="0" eaLnBrk="1" latinLnBrk="0" hangingPunct="1">
      <a:defRPr sz="1600" i="1" kern="1200">
        <a:solidFill>
          <a:schemeClr val="tx1"/>
        </a:solidFill>
        <a:latin typeface="Verdana" pitchFamily="34" charset="0"/>
        <a:ea typeface="+mn-ea"/>
        <a:cs typeface="+mn-cs"/>
      </a:defRPr>
    </a:lvl6pPr>
    <a:lvl7pPr marL="2743200" algn="l" defTabSz="914400" rtl="0" eaLnBrk="1" latinLnBrk="0" hangingPunct="1">
      <a:defRPr sz="1600" i="1" kern="1200">
        <a:solidFill>
          <a:schemeClr val="tx1"/>
        </a:solidFill>
        <a:latin typeface="Verdana" pitchFamily="34" charset="0"/>
        <a:ea typeface="+mn-ea"/>
        <a:cs typeface="+mn-cs"/>
      </a:defRPr>
    </a:lvl7pPr>
    <a:lvl8pPr marL="3200400" algn="l" defTabSz="914400" rtl="0" eaLnBrk="1" latinLnBrk="0" hangingPunct="1">
      <a:defRPr sz="1600" i="1" kern="1200">
        <a:solidFill>
          <a:schemeClr val="tx1"/>
        </a:solidFill>
        <a:latin typeface="Verdana" pitchFamily="34" charset="0"/>
        <a:ea typeface="+mn-ea"/>
        <a:cs typeface="+mn-cs"/>
      </a:defRPr>
    </a:lvl8pPr>
    <a:lvl9pPr marL="3657600" algn="l" defTabSz="914400" rtl="0" eaLnBrk="1" latinLnBrk="0" hangingPunct="1">
      <a:defRPr sz="1600" i="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rti"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BA4"/>
    <a:srgbClr val="FE8400"/>
    <a:srgbClr val="000099"/>
    <a:srgbClr val="000000"/>
    <a:srgbClr val="0000CC"/>
    <a:srgbClr val="006600"/>
    <a:srgbClr val="3333FF"/>
    <a:srgbClr val="FFCCCC"/>
    <a:srgbClr val="66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32" autoAdjust="0"/>
    <p:restoredTop sz="73542" autoAdjust="0"/>
  </p:normalViewPr>
  <p:slideViewPr>
    <p:cSldViewPr snapToGrid="0">
      <p:cViewPr varScale="1">
        <p:scale>
          <a:sx n="79" d="100"/>
          <a:sy n="79" d="100"/>
        </p:scale>
        <p:origin x="984" y="96"/>
      </p:cViewPr>
      <p:guideLst>
        <p:guide orient="horz" pos="4320"/>
        <p:guide/>
      </p:guideLst>
    </p:cSldViewPr>
  </p:slideViewPr>
  <p:outlineViewPr>
    <p:cViewPr>
      <p:scale>
        <a:sx n="33" d="100"/>
        <a:sy n="33" d="100"/>
      </p:scale>
      <p:origin x="0" y="94008"/>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592" y="-96"/>
      </p:cViewPr>
      <p:guideLst>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40.xml"/><Relationship Id="rId3" Type="http://schemas.openxmlformats.org/officeDocument/2006/relationships/slide" Target="slides/slide22.xml"/><Relationship Id="rId7" Type="http://schemas.openxmlformats.org/officeDocument/2006/relationships/slide" Target="slides/slide33.xml"/><Relationship Id="rId2" Type="http://schemas.openxmlformats.org/officeDocument/2006/relationships/slide" Target="slides/slide21.xml"/><Relationship Id="rId1" Type="http://schemas.openxmlformats.org/officeDocument/2006/relationships/slide" Target="slides/slide20.xml"/><Relationship Id="rId6" Type="http://schemas.openxmlformats.org/officeDocument/2006/relationships/slide" Target="slides/slide32.xml"/><Relationship Id="rId5" Type="http://schemas.openxmlformats.org/officeDocument/2006/relationships/slide" Target="slides/slide29.xml"/><Relationship Id="rId4"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2" y="-1585"/>
            <a:ext cx="3076575" cy="511176"/>
          </a:xfrm>
          <a:prstGeom prst="rect">
            <a:avLst/>
          </a:prstGeom>
          <a:noFill/>
          <a:ln w="9525">
            <a:noFill/>
            <a:miter lim="800000"/>
            <a:headEnd/>
            <a:tailEnd/>
          </a:ln>
          <a:effectLst/>
        </p:spPr>
        <p:txBody>
          <a:bodyPr vert="horz" wrap="square" lIns="19831" tIns="0" rIns="19831" bIns="0" numCol="1" anchor="t" anchorCtr="0" compatLnSpc="1">
            <a:prstTxWarp prst="textNoShape">
              <a:avLst/>
            </a:prstTxWarp>
          </a:bodyPr>
          <a:lstStyle>
            <a:lvl1pPr defTabSz="794058" eaLnBrk="0" hangingPunct="0">
              <a:lnSpc>
                <a:spcPct val="90000"/>
              </a:lnSpc>
              <a:defRPr sz="900">
                <a:latin typeface="Arial" pitchFamily="34" charset="0"/>
              </a:defRPr>
            </a:lvl1pPr>
          </a:lstStyle>
          <a:p>
            <a:pPr>
              <a:defRPr/>
            </a:pPr>
            <a:endParaRPr lang="de-DE"/>
          </a:p>
        </p:txBody>
      </p:sp>
      <p:sp>
        <p:nvSpPr>
          <p:cNvPr id="4099" name="Rectangle 1027"/>
          <p:cNvSpPr>
            <a:spLocks noGrp="1" noChangeArrowheads="1"/>
          </p:cNvSpPr>
          <p:nvPr>
            <p:ph type="dt" sz="quarter" idx="1"/>
          </p:nvPr>
        </p:nvSpPr>
        <p:spPr bwMode="auto">
          <a:xfrm>
            <a:off x="4022728" y="-1585"/>
            <a:ext cx="3076575" cy="511176"/>
          </a:xfrm>
          <a:prstGeom prst="rect">
            <a:avLst/>
          </a:prstGeom>
          <a:noFill/>
          <a:ln w="9525">
            <a:noFill/>
            <a:miter lim="800000"/>
            <a:headEnd/>
            <a:tailEnd/>
          </a:ln>
          <a:effectLst/>
        </p:spPr>
        <p:txBody>
          <a:bodyPr vert="horz" wrap="square" lIns="19831" tIns="0" rIns="19831" bIns="0" numCol="1" anchor="t" anchorCtr="0" compatLnSpc="1">
            <a:prstTxWarp prst="textNoShape">
              <a:avLst/>
            </a:prstTxWarp>
          </a:bodyPr>
          <a:lstStyle>
            <a:lvl1pPr algn="r" defTabSz="794058" eaLnBrk="0" hangingPunct="0">
              <a:lnSpc>
                <a:spcPct val="90000"/>
              </a:lnSpc>
              <a:defRPr sz="900">
                <a:latin typeface="Arial" pitchFamily="34" charset="0"/>
              </a:defRPr>
            </a:lvl1pPr>
          </a:lstStyle>
          <a:p>
            <a:pPr>
              <a:defRPr/>
            </a:pPr>
            <a:endParaRPr lang="de-DE"/>
          </a:p>
        </p:txBody>
      </p:sp>
      <p:sp>
        <p:nvSpPr>
          <p:cNvPr id="4102" name="Rectangle 1030"/>
          <p:cNvSpPr>
            <a:spLocks noGrp="1" noChangeArrowheads="1"/>
          </p:cNvSpPr>
          <p:nvPr>
            <p:ph type="ftr" sz="quarter" idx="2"/>
          </p:nvPr>
        </p:nvSpPr>
        <p:spPr bwMode="auto">
          <a:xfrm>
            <a:off x="20639" y="9682163"/>
            <a:ext cx="3048000" cy="552450"/>
          </a:xfrm>
          <a:prstGeom prst="rect">
            <a:avLst/>
          </a:prstGeom>
          <a:noFill/>
          <a:ln w="9525">
            <a:noFill/>
            <a:miter lim="800000"/>
            <a:headEnd/>
            <a:tailEnd/>
          </a:ln>
          <a:effectLst/>
        </p:spPr>
        <p:txBody>
          <a:bodyPr vert="horz" wrap="square" lIns="19831" tIns="0" rIns="19831" bIns="0" numCol="1" anchor="b" anchorCtr="0" compatLnSpc="1">
            <a:prstTxWarp prst="textNoShape">
              <a:avLst/>
            </a:prstTxWarp>
          </a:bodyPr>
          <a:lstStyle>
            <a:lvl1pPr defTabSz="794058" eaLnBrk="0" hangingPunct="0">
              <a:lnSpc>
                <a:spcPct val="90000"/>
              </a:lnSpc>
              <a:defRPr sz="800">
                <a:latin typeface="Arial" pitchFamily="34" charset="0"/>
              </a:defRPr>
            </a:lvl1pPr>
          </a:lstStyle>
          <a:p>
            <a:pPr>
              <a:defRPr/>
            </a:pPr>
            <a:endParaRPr lang="de-AT"/>
          </a:p>
        </p:txBody>
      </p:sp>
    </p:spTree>
    <p:extLst>
      <p:ext uri="{BB962C8B-B14F-4D97-AF65-F5344CB8AC3E}">
        <p14:creationId xmlns:p14="http://schemas.microsoft.com/office/powerpoint/2010/main" val="864523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Rectangle 6"/>
          <p:cNvSpPr>
            <a:spLocks noGrp="1" noChangeArrowheads="1"/>
          </p:cNvSpPr>
          <p:nvPr>
            <p:ph type="body" sz="quarter" idx="3"/>
          </p:nvPr>
        </p:nvSpPr>
        <p:spPr bwMode="auto">
          <a:xfrm>
            <a:off x="395552" y="3787203"/>
            <a:ext cx="6307200" cy="6400800"/>
          </a:xfrm>
          <a:prstGeom prst="rect">
            <a:avLst/>
          </a:prstGeom>
          <a:noFill/>
          <a:ln w="9525">
            <a:noFill/>
            <a:miter lim="800000"/>
            <a:headEnd/>
            <a:tailEnd/>
          </a:ln>
          <a:effectLst/>
        </p:spPr>
        <p:txBody>
          <a:bodyPr vert="horz" wrap="square" lIns="95854" tIns="47929" rIns="95854" bIns="47929" numCol="1" anchor="t" anchorCtr="0" compatLnSpc="1">
            <a:prstTxWarp prst="textNoShape">
              <a:avLst/>
            </a:prstTxWarp>
          </a:bodyPr>
          <a:lstStyle/>
          <a:p>
            <a:pPr lvl="0"/>
            <a:r>
              <a:rPr lang="de-DE" noProof="0" dirty="0"/>
              <a:t>Hauptteiltext</a:t>
            </a:r>
          </a:p>
          <a:p>
            <a:pPr lvl="1"/>
            <a:r>
              <a:rPr lang="de-DE" noProof="0" dirty="0"/>
              <a:t>Zweite Ebene</a:t>
            </a:r>
          </a:p>
          <a:p>
            <a:pPr lvl="2"/>
            <a:r>
              <a:rPr lang="de-DE" noProof="0" dirty="0"/>
              <a:t>Dritte Ebene</a:t>
            </a:r>
          </a:p>
          <a:p>
            <a:pPr lvl="3"/>
            <a:r>
              <a:rPr lang="de-DE" noProof="0" dirty="0"/>
              <a:t>Vierte Ebene</a:t>
            </a:r>
          </a:p>
          <a:p>
            <a:pPr lvl="4"/>
            <a:r>
              <a:rPr lang="de-DE" noProof="0" dirty="0"/>
              <a:t>Fünfte Ebene10	</a:t>
            </a:r>
          </a:p>
        </p:txBody>
      </p:sp>
      <p:sp>
        <p:nvSpPr>
          <p:cNvPr id="58375" name="Rectangle 7"/>
          <p:cNvSpPr>
            <a:spLocks noGrp="1" noRot="1" noChangeAspect="1" noChangeArrowheads="1" noTextEdit="1"/>
          </p:cNvSpPr>
          <p:nvPr>
            <p:ph type="sldImg" idx="2"/>
          </p:nvPr>
        </p:nvSpPr>
        <p:spPr bwMode="auto">
          <a:xfrm>
            <a:off x="1279525" y="338138"/>
            <a:ext cx="4503738" cy="3376612"/>
          </a:xfrm>
          <a:prstGeom prst="rect">
            <a:avLst/>
          </a:prstGeom>
          <a:noFill/>
          <a:ln w="12700">
            <a:solidFill>
              <a:schemeClr val="tx1"/>
            </a:solidFill>
            <a:miter lim="800000"/>
            <a:headEnd/>
            <a:tailEnd/>
          </a:ln>
        </p:spPr>
        <p:txBody>
          <a:bodyPr lIns="91490" tIns="45744" rIns="91490" bIns="45744"/>
          <a:lstStyle/>
          <a:p>
            <a:r>
              <a:rPr lang="de-AT" dirty="0"/>
              <a:t>0,9	</a:t>
            </a:r>
          </a:p>
        </p:txBody>
      </p:sp>
      <p:sp>
        <p:nvSpPr>
          <p:cNvPr id="2056" name="Rectangle 8"/>
          <p:cNvSpPr>
            <a:spLocks noChangeArrowheads="1"/>
          </p:cNvSpPr>
          <p:nvPr/>
        </p:nvSpPr>
        <p:spPr bwMode="auto">
          <a:xfrm>
            <a:off x="3161115" y="9798051"/>
            <a:ext cx="777073" cy="235294"/>
          </a:xfrm>
          <a:prstGeom prst="rect">
            <a:avLst/>
          </a:prstGeom>
          <a:noFill/>
          <a:ln w="9525">
            <a:noFill/>
            <a:miter lim="800000"/>
            <a:headEnd/>
            <a:tailEnd/>
          </a:ln>
          <a:effectLst/>
        </p:spPr>
        <p:txBody>
          <a:bodyPr wrap="none" lIns="95854" tIns="47929" rIns="95854" bIns="47929">
            <a:spAutoFit/>
          </a:bodyPr>
          <a:lstStyle/>
          <a:p>
            <a:pPr algn="ctr" defTabSz="794058" eaLnBrk="0" hangingPunct="0">
              <a:lnSpc>
                <a:spcPct val="90000"/>
              </a:lnSpc>
              <a:defRPr/>
            </a:pPr>
            <a:r>
              <a:rPr lang="de-DE" sz="1000" i="0" dirty="0">
                <a:latin typeface="Arial" pitchFamily="34" charset="0"/>
              </a:rPr>
              <a:t>Seite </a:t>
            </a:r>
            <a:fld id="{B9AD7EDB-C346-4EEF-8FB8-72A43726579A}" type="slidenum">
              <a:rPr lang="de-DE" sz="1000" i="0">
                <a:latin typeface="Arial" pitchFamily="34" charset="0"/>
              </a:rPr>
              <a:pPr algn="ctr" defTabSz="794058" eaLnBrk="0" hangingPunct="0">
                <a:lnSpc>
                  <a:spcPct val="90000"/>
                </a:lnSpc>
                <a:defRPr/>
              </a:pPr>
              <a:t>‹#›</a:t>
            </a:fld>
            <a:endParaRPr lang="de-DE" sz="1000" i="0" dirty="0">
              <a:latin typeface="Arial" pitchFamily="34" charset="0"/>
            </a:endParaRPr>
          </a:p>
        </p:txBody>
      </p:sp>
    </p:spTree>
    <p:extLst>
      <p:ext uri="{BB962C8B-B14F-4D97-AF65-F5344CB8AC3E}">
        <p14:creationId xmlns:p14="http://schemas.microsoft.com/office/powerpoint/2010/main" val="1475878919"/>
      </p:ext>
    </p:extLst>
  </p:cSld>
  <p:clrMap bg1="lt1" tx1="dk1" bg2="lt2" tx2="dk2" accent1="accent1" accent2="accent2" accent3="accent3" accent4="accent4" accent5="accent5" accent6="accent6" hlink="hlink" folHlink="folHlink"/>
  <p:notesStyle>
    <a:lvl1pPr algn="l" defTabSz="762000" rtl="0" eaLnBrk="0" fontAlgn="base" hangingPunct="0">
      <a:lnSpc>
        <a:spcPct val="88000"/>
      </a:lnSpc>
      <a:spcBef>
        <a:spcPct val="40000"/>
      </a:spcBef>
      <a:spcAft>
        <a:spcPct val="0"/>
      </a:spcAft>
      <a:defRPr sz="1200" kern="1200">
        <a:solidFill>
          <a:schemeClr val="tx1"/>
        </a:solidFill>
        <a:latin typeface="Arial" pitchFamily="34" charset="0"/>
        <a:ea typeface="+mn-ea"/>
        <a:cs typeface="+mn-cs"/>
      </a:defRPr>
    </a:lvl1pPr>
    <a:lvl2pPr marL="457200" algn="l" defTabSz="762000" rtl="0" eaLnBrk="0" fontAlgn="base" hangingPunct="0">
      <a:lnSpc>
        <a:spcPct val="88000"/>
      </a:lnSpc>
      <a:spcBef>
        <a:spcPct val="40000"/>
      </a:spcBef>
      <a:spcAft>
        <a:spcPct val="0"/>
      </a:spcAft>
      <a:defRPr sz="1200" kern="1200">
        <a:solidFill>
          <a:schemeClr val="tx1"/>
        </a:solidFill>
        <a:latin typeface="Arial" pitchFamily="34" charset="0"/>
        <a:ea typeface="+mn-ea"/>
        <a:cs typeface="+mn-cs"/>
      </a:defRPr>
    </a:lvl2pPr>
    <a:lvl3pPr marL="914400" algn="l" defTabSz="762000" rtl="0" eaLnBrk="0" fontAlgn="base" hangingPunct="0">
      <a:lnSpc>
        <a:spcPct val="88000"/>
      </a:lnSpc>
      <a:spcBef>
        <a:spcPct val="40000"/>
      </a:spcBef>
      <a:spcAft>
        <a:spcPct val="0"/>
      </a:spcAft>
      <a:defRPr sz="1200" kern="1200">
        <a:solidFill>
          <a:schemeClr val="tx1"/>
        </a:solidFill>
        <a:latin typeface="Arial" pitchFamily="34" charset="0"/>
        <a:ea typeface="+mn-ea"/>
        <a:cs typeface="+mn-cs"/>
      </a:defRPr>
    </a:lvl3pPr>
    <a:lvl4pPr marL="1371600" algn="l" defTabSz="762000" rtl="0" eaLnBrk="0" fontAlgn="base" hangingPunct="0">
      <a:lnSpc>
        <a:spcPct val="88000"/>
      </a:lnSpc>
      <a:spcBef>
        <a:spcPct val="40000"/>
      </a:spcBef>
      <a:spcAft>
        <a:spcPct val="0"/>
      </a:spcAft>
      <a:defRPr sz="1200" kern="1200">
        <a:solidFill>
          <a:schemeClr val="tx1"/>
        </a:solidFill>
        <a:latin typeface="Arial" pitchFamily="34" charset="0"/>
        <a:ea typeface="+mn-ea"/>
        <a:cs typeface="+mn-cs"/>
      </a:defRPr>
    </a:lvl4pPr>
    <a:lvl5pPr marL="1827213" algn="l" defTabSz="762000" rtl="0" eaLnBrk="0" fontAlgn="base" hangingPunct="0">
      <a:lnSpc>
        <a:spcPct val="88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79525" y="338138"/>
            <a:ext cx="4503738" cy="3376612"/>
          </a:xfrm>
        </p:spPr>
      </p:sp>
      <p:sp>
        <p:nvSpPr>
          <p:cNvPr id="3" name="Notizenplatzhalter 2"/>
          <p:cNvSpPr>
            <a:spLocks noGrp="1"/>
          </p:cNvSpPr>
          <p:nvPr>
            <p:ph type="body" idx="1"/>
          </p:nvPr>
        </p:nvSpPr>
        <p:spPr/>
        <p:txBody>
          <a:bodyPr>
            <a:normAutofit/>
          </a:bodyPr>
          <a:lstStyle/>
          <a:p>
            <a:pPr defTabSz="762417">
              <a:defRPr/>
            </a:pPr>
            <a:endParaRPr lang="de-AT" dirty="0"/>
          </a:p>
        </p:txBody>
      </p:sp>
    </p:spTree>
    <p:extLst>
      <p:ext uri="{BB962C8B-B14F-4D97-AF65-F5344CB8AC3E}">
        <p14:creationId xmlns:p14="http://schemas.microsoft.com/office/powerpoint/2010/main" val="76525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79525" y="338138"/>
            <a:ext cx="4503738" cy="3376612"/>
          </a:xfrm>
          <a:ln/>
        </p:spPr>
      </p:sp>
      <p:sp>
        <p:nvSpPr>
          <p:cNvPr id="61443" name="Rectangle 3"/>
          <p:cNvSpPr>
            <a:spLocks noGrp="1" noChangeArrowheads="1"/>
          </p:cNvSpPr>
          <p:nvPr>
            <p:ph type="body" idx="1"/>
          </p:nvPr>
        </p:nvSpPr>
        <p:spPr>
          <a:noFill/>
          <a:ln/>
        </p:spPr>
        <p:txBody>
          <a:bodyPr lIns="91473" tIns="45737" rIns="91473" bIns="45737"/>
          <a:lstStyle/>
          <a:p>
            <a:endParaRPr lang="de-AT" sz="1100" dirty="0"/>
          </a:p>
        </p:txBody>
      </p:sp>
    </p:spTree>
    <p:extLst>
      <p:ext uri="{BB962C8B-B14F-4D97-AF65-F5344CB8AC3E}">
        <p14:creationId xmlns:p14="http://schemas.microsoft.com/office/powerpoint/2010/main" val="650024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79525" y="338138"/>
            <a:ext cx="4503738" cy="3376612"/>
          </a:xfrm>
          <a:ln/>
        </p:spPr>
      </p:sp>
      <p:sp>
        <p:nvSpPr>
          <p:cNvPr id="61443" name="Rectangle 3"/>
          <p:cNvSpPr>
            <a:spLocks noGrp="1" noChangeArrowheads="1"/>
          </p:cNvSpPr>
          <p:nvPr>
            <p:ph type="body" idx="1"/>
          </p:nvPr>
        </p:nvSpPr>
        <p:spPr>
          <a:noFill/>
          <a:ln/>
        </p:spPr>
        <p:txBody>
          <a:bodyPr lIns="91473" tIns="45737" rIns="91473" bIns="45737"/>
          <a:lstStyle/>
          <a:p>
            <a:endParaRPr lang="de-AT" sz="1100" dirty="0"/>
          </a:p>
        </p:txBody>
      </p:sp>
    </p:spTree>
    <p:extLst>
      <p:ext uri="{BB962C8B-B14F-4D97-AF65-F5344CB8AC3E}">
        <p14:creationId xmlns:p14="http://schemas.microsoft.com/office/powerpoint/2010/main" val="650024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79525" y="338138"/>
            <a:ext cx="4503738" cy="3376612"/>
          </a:xfrm>
          <a:ln/>
        </p:spPr>
      </p:sp>
      <p:sp>
        <p:nvSpPr>
          <p:cNvPr id="61443" name="Rectangle 3"/>
          <p:cNvSpPr>
            <a:spLocks noGrp="1" noChangeArrowheads="1"/>
          </p:cNvSpPr>
          <p:nvPr>
            <p:ph type="body" idx="1"/>
          </p:nvPr>
        </p:nvSpPr>
        <p:spPr>
          <a:noFill/>
          <a:ln/>
        </p:spPr>
        <p:txBody>
          <a:bodyPr lIns="91473" tIns="45737" rIns="91473" bIns="45737"/>
          <a:lstStyle/>
          <a:p>
            <a:endParaRPr lang="de-AT" sz="1100" dirty="0"/>
          </a:p>
        </p:txBody>
      </p:sp>
    </p:spTree>
    <p:extLst>
      <p:ext uri="{BB962C8B-B14F-4D97-AF65-F5344CB8AC3E}">
        <p14:creationId xmlns:p14="http://schemas.microsoft.com/office/powerpoint/2010/main" val="650024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79525" y="338138"/>
            <a:ext cx="4503738" cy="3376612"/>
          </a:xfrm>
          <a:ln/>
        </p:spPr>
      </p:sp>
      <p:sp>
        <p:nvSpPr>
          <p:cNvPr id="61443" name="Rectangle 3"/>
          <p:cNvSpPr>
            <a:spLocks noGrp="1" noChangeArrowheads="1"/>
          </p:cNvSpPr>
          <p:nvPr>
            <p:ph type="body" idx="1"/>
          </p:nvPr>
        </p:nvSpPr>
        <p:spPr>
          <a:noFill/>
          <a:ln/>
        </p:spPr>
        <p:txBody>
          <a:bodyPr lIns="91473" tIns="45737" rIns="91473" bIns="45737"/>
          <a:lstStyle/>
          <a:p>
            <a:endParaRPr lang="de-AT" sz="1100" dirty="0"/>
          </a:p>
        </p:txBody>
      </p:sp>
    </p:spTree>
    <p:extLst>
      <p:ext uri="{BB962C8B-B14F-4D97-AF65-F5344CB8AC3E}">
        <p14:creationId xmlns:p14="http://schemas.microsoft.com/office/powerpoint/2010/main" val="65002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79525" y="338138"/>
            <a:ext cx="4503738" cy="3376612"/>
          </a:xfrm>
          <a:ln/>
        </p:spPr>
      </p:sp>
      <p:sp>
        <p:nvSpPr>
          <p:cNvPr id="61443" name="Rectangle 3"/>
          <p:cNvSpPr>
            <a:spLocks noGrp="1" noChangeArrowheads="1"/>
          </p:cNvSpPr>
          <p:nvPr>
            <p:ph type="body" idx="1"/>
          </p:nvPr>
        </p:nvSpPr>
        <p:spPr>
          <a:noFill/>
          <a:ln/>
        </p:spPr>
        <p:txBody>
          <a:bodyPr lIns="91473" tIns="45737" rIns="91473" bIns="45737"/>
          <a:lstStyle/>
          <a:p>
            <a:endParaRPr lang="de-AT" sz="1100" dirty="0"/>
          </a:p>
        </p:txBody>
      </p:sp>
    </p:spTree>
    <p:extLst>
      <p:ext uri="{BB962C8B-B14F-4D97-AF65-F5344CB8AC3E}">
        <p14:creationId xmlns:p14="http://schemas.microsoft.com/office/powerpoint/2010/main" val="650024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7724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279525" y="338138"/>
            <a:ext cx="4503738" cy="3376612"/>
          </a:xfrm>
          <a:ln/>
        </p:spPr>
      </p:sp>
      <p:sp>
        <p:nvSpPr>
          <p:cNvPr id="69635" name="Rectangle 3"/>
          <p:cNvSpPr>
            <a:spLocks noGrp="1" noChangeArrowheads="1"/>
          </p:cNvSpPr>
          <p:nvPr>
            <p:ph type="body" idx="1"/>
          </p:nvPr>
        </p:nvSpPr>
        <p:spPr>
          <a:noFill/>
          <a:ln/>
        </p:spPr>
        <p:txBody>
          <a:bodyPr lIns="91473" tIns="45737" rIns="91473" bIns="45737"/>
          <a:lstStyle/>
          <a:p>
            <a:pPr defTabSz="762417">
              <a:defRPr/>
            </a:pPr>
            <a:endParaRPr lang="de-AT" dirty="0"/>
          </a:p>
        </p:txBody>
      </p:sp>
    </p:spTree>
    <p:extLst>
      <p:ext uri="{BB962C8B-B14F-4D97-AF65-F5344CB8AC3E}">
        <p14:creationId xmlns:p14="http://schemas.microsoft.com/office/powerpoint/2010/main" val="2641593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279525" y="338138"/>
            <a:ext cx="4503738" cy="3376612"/>
          </a:xfrm>
          <a:ln/>
        </p:spPr>
      </p:sp>
      <p:sp>
        <p:nvSpPr>
          <p:cNvPr id="69635" name="Rectangle 3"/>
          <p:cNvSpPr>
            <a:spLocks noGrp="1" noChangeArrowheads="1"/>
          </p:cNvSpPr>
          <p:nvPr>
            <p:ph type="body" idx="1"/>
          </p:nvPr>
        </p:nvSpPr>
        <p:spPr>
          <a:noFill/>
          <a:ln/>
        </p:spPr>
        <p:txBody>
          <a:bodyPr lIns="91473" tIns="45737" rIns="91473" bIns="45737"/>
          <a:lstStyle/>
          <a:p>
            <a:pPr defTabSz="762417">
              <a:defRPr/>
            </a:pPr>
            <a:endParaRPr lang="de-AT" dirty="0"/>
          </a:p>
        </p:txBody>
      </p:sp>
    </p:spTree>
    <p:extLst>
      <p:ext uri="{BB962C8B-B14F-4D97-AF65-F5344CB8AC3E}">
        <p14:creationId xmlns:p14="http://schemas.microsoft.com/office/powerpoint/2010/main" val="2641593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279525" y="338138"/>
            <a:ext cx="4503738" cy="3376612"/>
          </a:xfrm>
          <a:ln/>
        </p:spPr>
      </p:sp>
      <p:sp>
        <p:nvSpPr>
          <p:cNvPr id="69635" name="Rectangle 3"/>
          <p:cNvSpPr>
            <a:spLocks noGrp="1" noChangeArrowheads="1"/>
          </p:cNvSpPr>
          <p:nvPr>
            <p:ph type="body" idx="1"/>
          </p:nvPr>
        </p:nvSpPr>
        <p:spPr>
          <a:noFill/>
          <a:ln/>
        </p:spPr>
        <p:txBody>
          <a:bodyPr lIns="91473" tIns="45737" rIns="91473" bIns="45737"/>
          <a:lstStyle/>
          <a:p>
            <a:pPr defTabSz="762417">
              <a:defRPr/>
            </a:pPr>
            <a:endParaRPr lang="de-AT" dirty="0"/>
          </a:p>
        </p:txBody>
      </p:sp>
    </p:spTree>
    <p:extLst>
      <p:ext uri="{BB962C8B-B14F-4D97-AF65-F5344CB8AC3E}">
        <p14:creationId xmlns:p14="http://schemas.microsoft.com/office/powerpoint/2010/main" val="2641593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79525" y="338138"/>
            <a:ext cx="4503738" cy="3376612"/>
          </a:xfrm>
        </p:spPr>
      </p:sp>
      <p:sp>
        <p:nvSpPr>
          <p:cNvPr id="3" name="Notizenplatzhalter 2"/>
          <p:cNvSpPr>
            <a:spLocks noGrp="1"/>
          </p:cNvSpPr>
          <p:nvPr>
            <p:ph type="body" idx="1"/>
          </p:nvPr>
        </p:nvSpPr>
        <p:spPr/>
        <p:txBody>
          <a:bodyPr>
            <a:normAutofit lnSpcReduction="10000"/>
          </a:bodyPr>
          <a:lstStyle/>
          <a:p>
            <a:pPr defTabSz="762417">
              <a:defRPr/>
            </a:pPr>
            <a:endParaRPr lang="de-AT" dirty="0"/>
          </a:p>
        </p:txBody>
      </p:sp>
    </p:spTree>
    <p:extLst>
      <p:ext uri="{BB962C8B-B14F-4D97-AF65-F5344CB8AC3E}">
        <p14:creationId xmlns:p14="http://schemas.microsoft.com/office/powerpoint/2010/main" val="333865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xfrm>
            <a:off x="1279525" y="338138"/>
            <a:ext cx="4503738" cy="3376612"/>
          </a:xfrm>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p>
        </p:txBody>
      </p:sp>
    </p:spTree>
    <p:extLst>
      <p:ext uri="{BB962C8B-B14F-4D97-AF65-F5344CB8AC3E}">
        <p14:creationId xmlns:p14="http://schemas.microsoft.com/office/powerpoint/2010/main" val="4135786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279525" y="338138"/>
            <a:ext cx="4503738" cy="3376612"/>
          </a:xfrm>
          <a:ln/>
        </p:spPr>
      </p:sp>
      <p:sp>
        <p:nvSpPr>
          <p:cNvPr id="71683" name="Rectangle 3"/>
          <p:cNvSpPr>
            <a:spLocks noGrp="1" noChangeArrowheads="1"/>
          </p:cNvSpPr>
          <p:nvPr>
            <p:ph type="body" idx="1"/>
          </p:nvPr>
        </p:nvSpPr>
        <p:spPr>
          <a:noFill/>
          <a:ln/>
        </p:spPr>
        <p:txBody>
          <a:bodyPr lIns="91473" tIns="45737" rIns="91473" bIns="45737"/>
          <a:lstStyle/>
          <a:p>
            <a:endParaRPr lang="de-AT" dirty="0"/>
          </a:p>
        </p:txBody>
      </p:sp>
    </p:spTree>
    <p:extLst>
      <p:ext uri="{BB962C8B-B14F-4D97-AF65-F5344CB8AC3E}">
        <p14:creationId xmlns:p14="http://schemas.microsoft.com/office/powerpoint/2010/main" val="1884167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279525" y="338138"/>
            <a:ext cx="4503738" cy="3376612"/>
          </a:xfrm>
          <a:ln/>
        </p:spPr>
      </p:sp>
      <p:sp>
        <p:nvSpPr>
          <p:cNvPr id="69635" name="Rectangle 3"/>
          <p:cNvSpPr>
            <a:spLocks noGrp="1" noChangeArrowheads="1"/>
          </p:cNvSpPr>
          <p:nvPr>
            <p:ph type="body" idx="1"/>
          </p:nvPr>
        </p:nvSpPr>
        <p:spPr>
          <a:noFill/>
          <a:ln/>
        </p:spPr>
        <p:txBody>
          <a:bodyPr lIns="91473" tIns="45737" rIns="91473" bIns="45737"/>
          <a:lstStyle/>
          <a:p>
            <a:pPr defTabSz="762417">
              <a:defRPr/>
            </a:pPr>
            <a:endParaRPr lang="de-AT" dirty="0"/>
          </a:p>
        </p:txBody>
      </p:sp>
    </p:spTree>
    <p:extLst>
      <p:ext uri="{BB962C8B-B14F-4D97-AF65-F5344CB8AC3E}">
        <p14:creationId xmlns:p14="http://schemas.microsoft.com/office/powerpoint/2010/main" val="2641593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279525" y="338138"/>
            <a:ext cx="4503738" cy="3376612"/>
          </a:xfrm>
          <a:ln/>
        </p:spPr>
      </p:sp>
      <p:sp>
        <p:nvSpPr>
          <p:cNvPr id="75779" name="Rectangle 3"/>
          <p:cNvSpPr>
            <a:spLocks noGrp="1" noChangeArrowheads="1"/>
          </p:cNvSpPr>
          <p:nvPr>
            <p:ph type="body" idx="1"/>
          </p:nvPr>
        </p:nvSpPr>
        <p:spPr>
          <a:noFill/>
          <a:ln/>
        </p:spPr>
        <p:txBody>
          <a:bodyPr lIns="91473" tIns="45737" rIns="91473" bIns="45737"/>
          <a:lstStyle/>
          <a:p>
            <a:pPr defTabSz="762417">
              <a:defRPr/>
            </a:pPr>
            <a:endParaRPr lang="de-AT" dirty="0"/>
          </a:p>
        </p:txBody>
      </p:sp>
    </p:spTree>
    <p:extLst>
      <p:ext uri="{BB962C8B-B14F-4D97-AF65-F5344CB8AC3E}">
        <p14:creationId xmlns:p14="http://schemas.microsoft.com/office/powerpoint/2010/main" val="3904524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79525" y="338138"/>
            <a:ext cx="4503738" cy="3376612"/>
          </a:xfrm>
        </p:spPr>
      </p:sp>
      <p:sp>
        <p:nvSpPr>
          <p:cNvPr id="3" name="Notizenplatzhalter 2"/>
          <p:cNvSpPr>
            <a:spLocks noGrp="1"/>
          </p:cNvSpPr>
          <p:nvPr>
            <p:ph type="body" idx="1"/>
          </p:nvPr>
        </p:nvSpPr>
        <p:spPr/>
        <p:txBody>
          <a:bodyPr>
            <a:normAutofit/>
          </a:bodyPr>
          <a:lstStyle/>
          <a:p>
            <a:endParaRPr lang="de-DE" dirty="0"/>
          </a:p>
        </p:txBody>
      </p:sp>
    </p:spTree>
    <p:extLst>
      <p:ext uri="{BB962C8B-B14F-4D97-AF65-F5344CB8AC3E}">
        <p14:creationId xmlns:p14="http://schemas.microsoft.com/office/powerpoint/2010/main" val="2574040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279525" y="338138"/>
            <a:ext cx="4503738" cy="3376612"/>
          </a:xfrm>
          <a:ln/>
        </p:spPr>
      </p:sp>
      <p:sp>
        <p:nvSpPr>
          <p:cNvPr id="78851" name="Rectangle 3"/>
          <p:cNvSpPr>
            <a:spLocks noGrp="1" noChangeArrowheads="1"/>
          </p:cNvSpPr>
          <p:nvPr>
            <p:ph type="body" idx="1"/>
          </p:nvPr>
        </p:nvSpPr>
        <p:spPr>
          <a:noFill/>
          <a:ln/>
        </p:spPr>
        <p:txBody>
          <a:bodyPr lIns="91473" tIns="45737" rIns="91473" bIns="45737"/>
          <a:lstStyle/>
          <a:p>
            <a:pPr defTabSz="762417">
              <a:defRPr/>
            </a:pPr>
            <a:endParaRPr lang="de-AT" dirty="0"/>
          </a:p>
        </p:txBody>
      </p:sp>
    </p:spTree>
    <p:extLst>
      <p:ext uri="{BB962C8B-B14F-4D97-AF65-F5344CB8AC3E}">
        <p14:creationId xmlns:p14="http://schemas.microsoft.com/office/powerpoint/2010/main" val="4230447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79525" y="338138"/>
            <a:ext cx="4503738" cy="3376612"/>
          </a:xfrm>
          <a:ln/>
        </p:spPr>
      </p:sp>
      <p:sp>
        <p:nvSpPr>
          <p:cNvPr id="79875" name="Rectangle 3"/>
          <p:cNvSpPr>
            <a:spLocks noGrp="1" noChangeArrowheads="1"/>
          </p:cNvSpPr>
          <p:nvPr>
            <p:ph type="body" idx="1"/>
          </p:nvPr>
        </p:nvSpPr>
        <p:spPr>
          <a:xfrm>
            <a:off x="395552" y="3730052"/>
            <a:ext cx="6307200" cy="6400800"/>
          </a:xfrm>
          <a:noFill/>
          <a:ln/>
        </p:spPr>
        <p:txBody>
          <a:bodyPr lIns="91473" tIns="45737" rIns="91473" bIns="45737"/>
          <a:lstStyle/>
          <a:p>
            <a:pPr>
              <a:spcBef>
                <a:spcPts val="199"/>
              </a:spcBef>
            </a:pPr>
            <a:endParaRPr lang="de-DE" sz="1100" dirty="0"/>
          </a:p>
        </p:txBody>
      </p:sp>
    </p:spTree>
    <p:extLst>
      <p:ext uri="{BB962C8B-B14F-4D97-AF65-F5344CB8AC3E}">
        <p14:creationId xmlns:p14="http://schemas.microsoft.com/office/powerpoint/2010/main" val="1558368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279525" y="338138"/>
            <a:ext cx="4503738" cy="3376612"/>
          </a:xfrm>
          <a:ln/>
        </p:spPr>
      </p:sp>
      <p:sp>
        <p:nvSpPr>
          <p:cNvPr id="76803" name="Rectangle 3"/>
          <p:cNvSpPr>
            <a:spLocks noGrp="1" noChangeArrowheads="1"/>
          </p:cNvSpPr>
          <p:nvPr>
            <p:ph type="body" idx="1"/>
          </p:nvPr>
        </p:nvSpPr>
        <p:spPr>
          <a:noFill/>
          <a:ln/>
        </p:spPr>
        <p:txBody>
          <a:bodyPr lIns="91473" tIns="45737" rIns="91473" bIns="45737"/>
          <a:lstStyle/>
          <a:p>
            <a:pPr>
              <a:spcBef>
                <a:spcPts val="300"/>
              </a:spcBef>
            </a:pPr>
            <a:endParaRPr lang="de-AT" sz="1100" dirty="0"/>
          </a:p>
        </p:txBody>
      </p:sp>
    </p:spTree>
    <p:extLst>
      <p:ext uri="{BB962C8B-B14F-4D97-AF65-F5344CB8AC3E}">
        <p14:creationId xmlns:p14="http://schemas.microsoft.com/office/powerpoint/2010/main" val="1571810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279525" y="338138"/>
            <a:ext cx="4503738" cy="3376612"/>
          </a:xfrm>
          <a:ln/>
        </p:spPr>
      </p:sp>
      <p:sp>
        <p:nvSpPr>
          <p:cNvPr id="76803" name="Rectangle 3"/>
          <p:cNvSpPr>
            <a:spLocks noGrp="1" noChangeArrowheads="1"/>
          </p:cNvSpPr>
          <p:nvPr>
            <p:ph type="body" idx="1"/>
          </p:nvPr>
        </p:nvSpPr>
        <p:spPr>
          <a:noFill/>
          <a:ln/>
        </p:spPr>
        <p:txBody>
          <a:bodyPr lIns="91473" tIns="45737" rIns="91473" bIns="45737"/>
          <a:lstStyle/>
          <a:p>
            <a:pPr>
              <a:spcBef>
                <a:spcPts val="300"/>
              </a:spcBef>
            </a:pPr>
            <a:endParaRPr lang="de-AT" sz="1100" dirty="0"/>
          </a:p>
        </p:txBody>
      </p:sp>
    </p:spTree>
    <p:extLst>
      <p:ext uri="{BB962C8B-B14F-4D97-AF65-F5344CB8AC3E}">
        <p14:creationId xmlns:p14="http://schemas.microsoft.com/office/powerpoint/2010/main" val="1571810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279525" y="338138"/>
            <a:ext cx="4503738" cy="3376612"/>
          </a:xfrm>
          <a:ln/>
        </p:spPr>
      </p:sp>
      <p:sp>
        <p:nvSpPr>
          <p:cNvPr id="77827" name="Rectangle 3"/>
          <p:cNvSpPr>
            <a:spLocks noGrp="1" noChangeArrowheads="1"/>
          </p:cNvSpPr>
          <p:nvPr>
            <p:ph type="body" idx="1"/>
          </p:nvPr>
        </p:nvSpPr>
        <p:spPr>
          <a:noFill/>
          <a:ln/>
        </p:spPr>
        <p:txBody>
          <a:bodyPr lIns="91473" tIns="45737" rIns="91473" bIns="45737"/>
          <a:lstStyle/>
          <a:p>
            <a:endParaRPr lang="de-AT" dirty="0"/>
          </a:p>
        </p:txBody>
      </p:sp>
    </p:spTree>
    <p:extLst>
      <p:ext uri="{BB962C8B-B14F-4D97-AF65-F5344CB8AC3E}">
        <p14:creationId xmlns:p14="http://schemas.microsoft.com/office/powerpoint/2010/main" val="2423198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279525" y="338138"/>
            <a:ext cx="4503738" cy="3376612"/>
          </a:xfrm>
          <a:ln/>
        </p:spPr>
      </p:sp>
      <p:sp>
        <p:nvSpPr>
          <p:cNvPr id="77827" name="Rectangle 3"/>
          <p:cNvSpPr>
            <a:spLocks noGrp="1" noChangeArrowheads="1"/>
          </p:cNvSpPr>
          <p:nvPr>
            <p:ph type="body" idx="1"/>
          </p:nvPr>
        </p:nvSpPr>
        <p:spPr>
          <a:noFill/>
          <a:ln/>
        </p:spPr>
        <p:txBody>
          <a:bodyPr lIns="91473" tIns="45737" rIns="91473" bIns="45737"/>
          <a:lstStyle/>
          <a:p>
            <a:endParaRPr lang="de-AT" dirty="0"/>
          </a:p>
        </p:txBody>
      </p:sp>
    </p:spTree>
    <p:extLst>
      <p:ext uri="{BB962C8B-B14F-4D97-AF65-F5344CB8AC3E}">
        <p14:creationId xmlns:p14="http://schemas.microsoft.com/office/powerpoint/2010/main" val="242319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79525" y="338138"/>
            <a:ext cx="4503738" cy="3376612"/>
          </a:xfrm>
        </p:spPr>
      </p:sp>
      <p:sp>
        <p:nvSpPr>
          <p:cNvPr id="3" name="Notizenplatzhalter 2"/>
          <p:cNvSpPr>
            <a:spLocks noGrp="1"/>
          </p:cNvSpPr>
          <p:nvPr>
            <p:ph type="body" idx="1"/>
          </p:nvPr>
        </p:nvSpPr>
        <p:spPr/>
        <p:txBody>
          <a:bodyPr>
            <a:normAutofit/>
          </a:bodyPr>
          <a:lstStyle/>
          <a:p>
            <a:endParaRPr lang="de-AT" dirty="0"/>
          </a:p>
        </p:txBody>
      </p:sp>
    </p:spTree>
    <p:extLst>
      <p:ext uri="{BB962C8B-B14F-4D97-AF65-F5344CB8AC3E}">
        <p14:creationId xmlns:p14="http://schemas.microsoft.com/office/powerpoint/2010/main" val="2993356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79525" y="338138"/>
            <a:ext cx="4503738" cy="3376612"/>
          </a:xfrm>
        </p:spPr>
      </p:sp>
      <p:sp>
        <p:nvSpPr>
          <p:cNvPr id="3" name="Notizenplatzhalter 2"/>
          <p:cNvSpPr>
            <a:spLocks noGrp="1"/>
          </p:cNvSpPr>
          <p:nvPr>
            <p:ph type="body" idx="1"/>
          </p:nvPr>
        </p:nvSpPr>
        <p:spPr/>
        <p:txBody>
          <a:bodyPr>
            <a:normAutofit/>
          </a:bodyPr>
          <a:lstStyle/>
          <a:p>
            <a:endParaRPr lang="de-AT" dirty="0"/>
          </a:p>
        </p:txBody>
      </p:sp>
    </p:spTree>
    <p:extLst>
      <p:ext uri="{BB962C8B-B14F-4D97-AF65-F5344CB8AC3E}">
        <p14:creationId xmlns:p14="http://schemas.microsoft.com/office/powerpoint/2010/main" val="607297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279525" y="338138"/>
            <a:ext cx="4503738" cy="3376612"/>
          </a:xfrm>
          <a:ln/>
        </p:spPr>
      </p:sp>
      <p:sp>
        <p:nvSpPr>
          <p:cNvPr id="80899" name="Rectangle 3"/>
          <p:cNvSpPr>
            <a:spLocks noGrp="1" noChangeArrowheads="1"/>
          </p:cNvSpPr>
          <p:nvPr>
            <p:ph type="body" idx="1"/>
          </p:nvPr>
        </p:nvSpPr>
        <p:spPr>
          <a:noFill/>
          <a:ln/>
        </p:spPr>
        <p:txBody>
          <a:bodyPr lIns="91473" tIns="45737" rIns="91473" bIns="45737"/>
          <a:lstStyle/>
          <a:p>
            <a:endParaRPr lang="de-AT" dirty="0"/>
          </a:p>
        </p:txBody>
      </p:sp>
    </p:spTree>
    <p:extLst>
      <p:ext uri="{BB962C8B-B14F-4D97-AF65-F5344CB8AC3E}">
        <p14:creationId xmlns:p14="http://schemas.microsoft.com/office/powerpoint/2010/main" val="452880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279525" y="338138"/>
            <a:ext cx="4503738" cy="3376612"/>
          </a:xfrm>
          <a:ln/>
        </p:spPr>
      </p:sp>
      <p:sp>
        <p:nvSpPr>
          <p:cNvPr id="81923" name="Rectangle 3"/>
          <p:cNvSpPr>
            <a:spLocks noGrp="1" noChangeArrowheads="1"/>
          </p:cNvSpPr>
          <p:nvPr>
            <p:ph type="body" idx="1"/>
          </p:nvPr>
        </p:nvSpPr>
        <p:spPr>
          <a:noFill/>
          <a:ln/>
        </p:spPr>
        <p:txBody>
          <a:bodyPr lIns="91473" tIns="45737" rIns="91473" bIns="45737"/>
          <a:lstStyle/>
          <a:p>
            <a:endParaRPr lang="de-AT" dirty="0"/>
          </a:p>
        </p:txBody>
      </p:sp>
    </p:spTree>
    <p:extLst>
      <p:ext uri="{BB962C8B-B14F-4D97-AF65-F5344CB8AC3E}">
        <p14:creationId xmlns:p14="http://schemas.microsoft.com/office/powerpoint/2010/main" val="953220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79525" y="338138"/>
            <a:ext cx="4503738" cy="3376612"/>
          </a:xfrm>
          <a:ln/>
        </p:spPr>
      </p:sp>
      <p:sp>
        <p:nvSpPr>
          <p:cNvPr id="82947" name="Rectangle 3"/>
          <p:cNvSpPr>
            <a:spLocks noGrp="1" noChangeArrowheads="1"/>
          </p:cNvSpPr>
          <p:nvPr>
            <p:ph type="body" idx="1"/>
          </p:nvPr>
        </p:nvSpPr>
        <p:spPr>
          <a:noFill/>
          <a:ln/>
        </p:spPr>
        <p:txBody>
          <a:bodyPr lIns="91473" tIns="45737" rIns="91473" bIns="45737"/>
          <a:lstStyle/>
          <a:p>
            <a:pPr>
              <a:spcBef>
                <a:spcPts val="300"/>
              </a:spcBef>
            </a:pPr>
            <a:endParaRPr lang="de-AT" sz="1000" dirty="0"/>
          </a:p>
        </p:txBody>
      </p:sp>
    </p:spTree>
    <p:extLst>
      <p:ext uri="{BB962C8B-B14F-4D97-AF65-F5344CB8AC3E}">
        <p14:creationId xmlns:p14="http://schemas.microsoft.com/office/powerpoint/2010/main" val="2528535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279525" y="338138"/>
            <a:ext cx="4502150" cy="3376612"/>
          </a:xfrm>
          <a:ln/>
        </p:spPr>
      </p:sp>
      <p:sp>
        <p:nvSpPr>
          <p:cNvPr id="86019" name="Rectangle 3"/>
          <p:cNvSpPr>
            <a:spLocks noGrp="1" noChangeArrowheads="1"/>
          </p:cNvSpPr>
          <p:nvPr>
            <p:ph type="body" idx="1"/>
          </p:nvPr>
        </p:nvSpPr>
        <p:spPr>
          <a:xfrm>
            <a:off x="396002" y="3787203"/>
            <a:ext cx="6307200" cy="6400800"/>
          </a:xfrm>
          <a:noFill/>
          <a:ln/>
        </p:spPr>
        <p:txBody>
          <a:bodyPr/>
          <a:lstStyle/>
          <a:p>
            <a:pPr defTabSz="762417">
              <a:defRPr/>
            </a:pPr>
            <a:endParaRPr lang="de-AT" dirty="0"/>
          </a:p>
        </p:txBody>
      </p:sp>
    </p:spTree>
    <p:extLst>
      <p:ext uri="{BB962C8B-B14F-4D97-AF65-F5344CB8AC3E}">
        <p14:creationId xmlns:p14="http://schemas.microsoft.com/office/powerpoint/2010/main" val="1079373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281113" y="338138"/>
            <a:ext cx="4502150" cy="3376612"/>
          </a:xfrm>
          <a:ln/>
        </p:spPr>
      </p:sp>
      <p:sp>
        <p:nvSpPr>
          <p:cNvPr id="87043" name="Rectangle 3"/>
          <p:cNvSpPr>
            <a:spLocks noGrp="1" noChangeArrowheads="1"/>
          </p:cNvSpPr>
          <p:nvPr>
            <p:ph type="body" idx="1"/>
          </p:nvPr>
        </p:nvSpPr>
        <p:spPr>
          <a:xfrm>
            <a:off x="396002" y="3787203"/>
            <a:ext cx="6307200" cy="6400800"/>
          </a:xfrm>
          <a:noFill/>
          <a:ln/>
        </p:spPr>
        <p:txBody>
          <a:bodyPr/>
          <a:lstStyle/>
          <a:p>
            <a:pPr defTabSz="762417">
              <a:defRPr/>
            </a:pPr>
            <a:endParaRPr lang="de-AT" dirty="0"/>
          </a:p>
        </p:txBody>
      </p:sp>
    </p:spTree>
    <p:extLst>
      <p:ext uri="{BB962C8B-B14F-4D97-AF65-F5344CB8AC3E}">
        <p14:creationId xmlns:p14="http://schemas.microsoft.com/office/powerpoint/2010/main" val="267599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279525" y="338138"/>
            <a:ext cx="4503738" cy="3376612"/>
          </a:xfrm>
          <a:ln/>
        </p:spPr>
      </p:sp>
      <p:sp>
        <p:nvSpPr>
          <p:cNvPr id="88067" name="Rectangle 3"/>
          <p:cNvSpPr>
            <a:spLocks noGrp="1" noChangeArrowheads="1"/>
          </p:cNvSpPr>
          <p:nvPr>
            <p:ph type="body" idx="1"/>
          </p:nvPr>
        </p:nvSpPr>
        <p:spPr>
          <a:noFill/>
          <a:ln/>
        </p:spPr>
        <p:txBody>
          <a:bodyPr lIns="91473" tIns="45737" rIns="91473" bIns="45737"/>
          <a:lstStyle/>
          <a:p>
            <a:pPr defTabSz="762417">
              <a:defRPr/>
            </a:pPr>
            <a:endParaRPr lang="de-AT" dirty="0"/>
          </a:p>
        </p:txBody>
      </p:sp>
    </p:spTree>
    <p:extLst>
      <p:ext uri="{BB962C8B-B14F-4D97-AF65-F5344CB8AC3E}">
        <p14:creationId xmlns:p14="http://schemas.microsoft.com/office/powerpoint/2010/main" val="3234483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279525" y="338138"/>
            <a:ext cx="4503738" cy="3376612"/>
          </a:xfrm>
          <a:ln/>
        </p:spPr>
      </p:sp>
      <p:sp>
        <p:nvSpPr>
          <p:cNvPr id="89091" name="Rectangle 3"/>
          <p:cNvSpPr>
            <a:spLocks noGrp="1" noChangeArrowheads="1"/>
          </p:cNvSpPr>
          <p:nvPr>
            <p:ph type="body" idx="1"/>
          </p:nvPr>
        </p:nvSpPr>
        <p:spPr>
          <a:noFill/>
          <a:ln/>
        </p:spPr>
        <p:txBody>
          <a:bodyPr lIns="91473" tIns="45737" rIns="91473" bIns="45737"/>
          <a:lstStyle/>
          <a:p>
            <a:endParaRPr lang="de-AT" dirty="0"/>
          </a:p>
        </p:txBody>
      </p:sp>
    </p:spTree>
    <p:extLst>
      <p:ext uri="{BB962C8B-B14F-4D97-AF65-F5344CB8AC3E}">
        <p14:creationId xmlns:p14="http://schemas.microsoft.com/office/powerpoint/2010/main" val="21359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281113" y="338138"/>
            <a:ext cx="4502150" cy="3376612"/>
          </a:xfrm>
          <a:ln/>
        </p:spPr>
      </p:sp>
      <p:sp>
        <p:nvSpPr>
          <p:cNvPr id="92163" name="Rectangle 3"/>
          <p:cNvSpPr>
            <a:spLocks noGrp="1" noChangeArrowheads="1"/>
          </p:cNvSpPr>
          <p:nvPr>
            <p:ph type="body" idx="1"/>
          </p:nvPr>
        </p:nvSpPr>
        <p:spPr>
          <a:xfrm>
            <a:off x="396002" y="3787203"/>
            <a:ext cx="6307200" cy="6400800"/>
          </a:xfrm>
          <a:noFill/>
          <a:ln/>
        </p:spPr>
        <p:txBody>
          <a:bodyPr/>
          <a:lstStyle/>
          <a:p>
            <a:pPr defTabSz="762417">
              <a:defRPr/>
            </a:pPr>
            <a:endParaRPr lang="de-AT" dirty="0"/>
          </a:p>
        </p:txBody>
      </p:sp>
    </p:spTree>
    <p:extLst>
      <p:ext uri="{BB962C8B-B14F-4D97-AF65-F5344CB8AC3E}">
        <p14:creationId xmlns:p14="http://schemas.microsoft.com/office/powerpoint/2010/main" val="6542563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79525" y="338138"/>
            <a:ext cx="4503738" cy="3376612"/>
          </a:xfrm>
          <a:ln/>
        </p:spPr>
      </p:sp>
      <p:sp>
        <p:nvSpPr>
          <p:cNvPr id="63491" name="Rectangle 3"/>
          <p:cNvSpPr>
            <a:spLocks noGrp="1" noChangeArrowheads="1"/>
          </p:cNvSpPr>
          <p:nvPr>
            <p:ph type="body" idx="1"/>
          </p:nvPr>
        </p:nvSpPr>
        <p:spPr>
          <a:noFill/>
          <a:ln/>
        </p:spPr>
        <p:txBody>
          <a:bodyPr lIns="91473" tIns="45737" rIns="91473" bIns="45737"/>
          <a:lstStyle/>
          <a:p>
            <a:pPr defTabSz="762417">
              <a:defRPr/>
            </a:pPr>
            <a:endParaRPr lang="de-AT" dirty="0"/>
          </a:p>
        </p:txBody>
      </p:sp>
    </p:spTree>
    <p:extLst>
      <p:ext uri="{BB962C8B-B14F-4D97-AF65-F5344CB8AC3E}">
        <p14:creationId xmlns:p14="http://schemas.microsoft.com/office/powerpoint/2010/main" val="49638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279525" y="338138"/>
            <a:ext cx="4503738" cy="3376612"/>
          </a:xfrm>
          <a:ln/>
        </p:spPr>
      </p:sp>
      <p:sp>
        <p:nvSpPr>
          <p:cNvPr id="60419" name="Rectangle 3"/>
          <p:cNvSpPr>
            <a:spLocks noGrp="1" noChangeArrowheads="1"/>
          </p:cNvSpPr>
          <p:nvPr>
            <p:ph type="body" idx="1"/>
          </p:nvPr>
        </p:nvSpPr>
        <p:spPr>
          <a:noFill/>
          <a:ln/>
        </p:spPr>
        <p:txBody>
          <a:bodyPr lIns="91473" tIns="45737" rIns="91473" bIns="45737"/>
          <a:lstStyle/>
          <a:p>
            <a:endParaRPr lang="de-AT" sz="1100" dirty="0"/>
          </a:p>
        </p:txBody>
      </p:sp>
    </p:spTree>
    <p:extLst>
      <p:ext uri="{BB962C8B-B14F-4D97-AF65-F5344CB8AC3E}">
        <p14:creationId xmlns:p14="http://schemas.microsoft.com/office/powerpoint/2010/main" val="1664423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81113" y="338138"/>
            <a:ext cx="4502150" cy="3376612"/>
          </a:xfrm>
          <a:ln/>
        </p:spPr>
      </p:sp>
      <p:sp>
        <p:nvSpPr>
          <p:cNvPr id="74755" name="Rectangle 3"/>
          <p:cNvSpPr>
            <a:spLocks noGrp="1" noChangeArrowheads="1"/>
          </p:cNvSpPr>
          <p:nvPr>
            <p:ph type="body" idx="1"/>
          </p:nvPr>
        </p:nvSpPr>
        <p:spPr>
          <a:xfrm>
            <a:off x="396002" y="3787203"/>
            <a:ext cx="6307200" cy="6400800"/>
          </a:xfrm>
          <a:noFill/>
          <a:ln/>
        </p:spPr>
        <p:txBody>
          <a:bodyPr/>
          <a:lstStyle/>
          <a:p>
            <a:pPr defTabSz="762417" eaLnBrk="1" hangingPunct="1">
              <a:defRPr/>
            </a:pPr>
            <a:endParaRPr lang="de-AT" dirty="0"/>
          </a:p>
        </p:txBody>
      </p:sp>
    </p:spTree>
    <p:extLst>
      <p:ext uri="{BB962C8B-B14F-4D97-AF65-F5344CB8AC3E}">
        <p14:creationId xmlns:p14="http://schemas.microsoft.com/office/powerpoint/2010/main" val="2788843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81113" y="338138"/>
            <a:ext cx="4502150" cy="3376612"/>
          </a:xfrm>
          <a:ln/>
        </p:spPr>
      </p:sp>
      <p:sp>
        <p:nvSpPr>
          <p:cNvPr id="74755" name="Rectangle 3"/>
          <p:cNvSpPr>
            <a:spLocks noGrp="1" noChangeArrowheads="1"/>
          </p:cNvSpPr>
          <p:nvPr>
            <p:ph type="body" idx="1"/>
          </p:nvPr>
        </p:nvSpPr>
        <p:spPr>
          <a:xfrm>
            <a:off x="396002" y="3787203"/>
            <a:ext cx="6307200" cy="6400800"/>
          </a:xfrm>
          <a:noFill/>
          <a:ln/>
        </p:spPr>
        <p:txBody>
          <a:bodyPr/>
          <a:lstStyle/>
          <a:p>
            <a:pPr defTabSz="762417" eaLnBrk="1" hangingPunct="1">
              <a:defRPr/>
            </a:pPr>
            <a:endParaRPr lang="de-AT" dirty="0"/>
          </a:p>
        </p:txBody>
      </p:sp>
    </p:spTree>
    <p:extLst>
      <p:ext uri="{BB962C8B-B14F-4D97-AF65-F5344CB8AC3E}">
        <p14:creationId xmlns:p14="http://schemas.microsoft.com/office/powerpoint/2010/main" val="3411695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81113" y="338138"/>
            <a:ext cx="4502150" cy="3376612"/>
          </a:xfrm>
          <a:ln/>
        </p:spPr>
      </p:sp>
      <p:sp>
        <p:nvSpPr>
          <p:cNvPr id="74755" name="Rectangle 3"/>
          <p:cNvSpPr>
            <a:spLocks noGrp="1" noChangeArrowheads="1"/>
          </p:cNvSpPr>
          <p:nvPr>
            <p:ph type="body" idx="1"/>
          </p:nvPr>
        </p:nvSpPr>
        <p:spPr>
          <a:xfrm>
            <a:off x="396002" y="3787203"/>
            <a:ext cx="6307200" cy="6400800"/>
          </a:xfrm>
          <a:noFill/>
          <a:ln/>
        </p:spPr>
        <p:txBody>
          <a:bodyPr/>
          <a:lstStyle/>
          <a:p>
            <a:pPr defTabSz="762417" eaLnBrk="1" hangingPunct="1">
              <a:defRPr/>
            </a:pPr>
            <a:endParaRPr lang="de-AT" dirty="0"/>
          </a:p>
        </p:txBody>
      </p:sp>
    </p:spTree>
    <p:extLst>
      <p:ext uri="{BB962C8B-B14F-4D97-AF65-F5344CB8AC3E}">
        <p14:creationId xmlns:p14="http://schemas.microsoft.com/office/powerpoint/2010/main" val="2842561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81113" y="338138"/>
            <a:ext cx="4502150" cy="3376612"/>
          </a:xfrm>
          <a:ln/>
        </p:spPr>
      </p:sp>
      <p:sp>
        <p:nvSpPr>
          <p:cNvPr id="74755" name="Rectangle 3"/>
          <p:cNvSpPr>
            <a:spLocks noGrp="1" noChangeArrowheads="1"/>
          </p:cNvSpPr>
          <p:nvPr>
            <p:ph type="body" idx="1"/>
          </p:nvPr>
        </p:nvSpPr>
        <p:spPr>
          <a:xfrm>
            <a:off x="396002" y="3787203"/>
            <a:ext cx="6307200" cy="6400800"/>
          </a:xfrm>
          <a:noFill/>
          <a:ln/>
        </p:spPr>
        <p:txBody>
          <a:bodyPr/>
          <a:lstStyle/>
          <a:p>
            <a:pPr defTabSz="762417" eaLnBrk="1" hangingPunct="1">
              <a:defRPr/>
            </a:pPr>
            <a:endParaRPr lang="de-AT" dirty="0"/>
          </a:p>
        </p:txBody>
      </p:sp>
    </p:spTree>
    <p:extLst>
      <p:ext uri="{BB962C8B-B14F-4D97-AF65-F5344CB8AC3E}">
        <p14:creationId xmlns:p14="http://schemas.microsoft.com/office/powerpoint/2010/main" val="13215574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81113" y="338138"/>
            <a:ext cx="4502150" cy="3376612"/>
          </a:xfrm>
          <a:ln/>
        </p:spPr>
      </p:sp>
      <p:sp>
        <p:nvSpPr>
          <p:cNvPr id="74755" name="Rectangle 3"/>
          <p:cNvSpPr>
            <a:spLocks noGrp="1" noChangeArrowheads="1"/>
          </p:cNvSpPr>
          <p:nvPr>
            <p:ph type="body" idx="1"/>
          </p:nvPr>
        </p:nvSpPr>
        <p:spPr>
          <a:xfrm>
            <a:off x="396002" y="3787203"/>
            <a:ext cx="6307200" cy="6400800"/>
          </a:xfrm>
          <a:noFill/>
          <a:ln/>
        </p:spPr>
        <p:txBody>
          <a:bodyPr/>
          <a:lstStyle/>
          <a:p>
            <a:pPr defTabSz="762417" eaLnBrk="1" hangingPunct="1">
              <a:defRPr/>
            </a:pPr>
            <a:endParaRPr lang="de-AT" dirty="0"/>
          </a:p>
        </p:txBody>
      </p:sp>
    </p:spTree>
    <p:extLst>
      <p:ext uri="{BB962C8B-B14F-4D97-AF65-F5344CB8AC3E}">
        <p14:creationId xmlns:p14="http://schemas.microsoft.com/office/powerpoint/2010/main" val="41491168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81113" y="338138"/>
            <a:ext cx="4502150" cy="3376612"/>
          </a:xfrm>
          <a:ln/>
        </p:spPr>
      </p:sp>
      <p:sp>
        <p:nvSpPr>
          <p:cNvPr id="74755" name="Rectangle 3"/>
          <p:cNvSpPr>
            <a:spLocks noGrp="1" noChangeArrowheads="1"/>
          </p:cNvSpPr>
          <p:nvPr>
            <p:ph type="body" idx="1"/>
          </p:nvPr>
        </p:nvSpPr>
        <p:spPr>
          <a:xfrm>
            <a:off x="396002" y="3787203"/>
            <a:ext cx="6307200" cy="6400800"/>
          </a:xfrm>
          <a:noFill/>
          <a:ln/>
        </p:spPr>
        <p:txBody>
          <a:bodyPr/>
          <a:lstStyle/>
          <a:p>
            <a:pPr defTabSz="762417" eaLnBrk="1" hangingPunct="1">
              <a:defRPr/>
            </a:pPr>
            <a:endParaRPr lang="de-AT" dirty="0"/>
          </a:p>
        </p:txBody>
      </p:sp>
    </p:spTree>
    <p:extLst>
      <p:ext uri="{BB962C8B-B14F-4D97-AF65-F5344CB8AC3E}">
        <p14:creationId xmlns:p14="http://schemas.microsoft.com/office/powerpoint/2010/main" val="1849012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81113" y="338138"/>
            <a:ext cx="4502150" cy="3376612"/>
          </a:xfrm>
          <a:ln/>
        </p:spPr>
      </p:sp>
      <p:sp>
        <p:nvSpPr>
          <p:cNvPr id="74755" name="Rectangle 3"/>
          <p:cNvSpPr>
            <a:spLocks noGrp="1" noChangeArrowheads="1"/>
          </p:cNvSpPr>
          <p:nvPr>
            <p:ph type="body" idx="1"/>
          </p:nvPr>
        </p:nvSpPr>
        <p:spPr>
          <a:xfrm>
            <a:off x="396002" y="3787203"/>
            <a:ext cx="6307200" cy="6400800"/>
          </a:xfrm>
          <a:noFill/>
          <a:ln/>
        </p:spPr>
        <p:txBody>
          <a:bodyPr/>
          <a:lstStyle/>
          <a:p>
            <a:pPr defTabSz="762417" eaLnBrk="1" hangingPunct="1">
              <a:defRPr/>
            </a:pPr>
            <a:endParaRPr lang="de-AT" dirty="0"/>
          </a:p>
        </p:txBody>
      </p:sp>
    </p:spTree>
    <p:extLst>
      <p:ext uri="{BB962C8B-B14F-4D97-AF65-F5344CB8AC3E}">
        <p14:creationId xmlns:p14="http://schemas.microsoft.com/office/powerpoint/2010/main" val="488494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81113" y="338138"/>
            <a:ext cx="4502150" cy="3376612"/>
          </a:xfrm>
          <a:ln/>
        </p:spPr>
      </p:sp>
      <p:sp>
        <p:nvSpPr>
          <p:cNvPr id="74755" name="Rectangle 3"/>
          <p:cNvSpPr>
            <a:spLocks noGrp="1" noChangeArrowheads="1"/>
          </p:cNvSpPr>
          <p:nvPr>
            <p:ph type="body" idx="1"/>
          </p:nvPr>
        </p:nvSpPr>
        <p:spPr>
          <a:xfrm>
            <a:off x="396002" y="3787203"/>
            <a:ext cx="6307200" cy="6400800"/>
          </a:xfrm>
          <a:noFill/>
          <a:ln/>
        </p:spPr>
        <p:txBody>
          <a:bodyPr/>
          <a:lstStyle/>
          <a:p>
            <a:pPr defTabSz="762417" eaLnBrk="1" hangingPunct="1">
              <a:defRPr/>
            </a:pPr>
            <a:endParaRPr lang="de-AT" dirty="0"/>
          </a:p>
        </p:txBody>
      </p:sp>
    </p:spTree>
    <p:extLst>
      <p:ext uri="{BB962C8B-B14F-4D97-AF65-F5344CB8AC3E}">
        <p14:creationId xmlns:p14="http://schemas.microsoft.com/office/powerpoint/2010/main" val="9148622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81113" y="338138"/>
            <a:ext cx="4502150" cy="3376612"/>
          </a:xfrm>
          <a:ln/>
        </p:spPr>
      </p:sp>
      <p:sp>
        <p:nvSpPr>
          <p:cNvPr id="74755" name="Rectangle 3"/>
          <p:cNvSpPr>
            <a:spLocks noGrp="1" noChangeArrowheads="1"/>
          </p:cNvSpPr>
          <p:nvPr>
            <p:ph type="body" idx="1"/>
          </p:nvPr>
        </p:nvSpPr>
        <p:spPr>
          <a:xfrm>
            <a:off x="396002" y="3787203"/>
            <a:ext cx="6307200" cy="6400800"/>
          </a:xfrm>
          <a:noFill/>
          <a:ln/>
        </p:spPr>
        <p:txBody>
          <a:bodyPr/>
          <a:lstStyle/>
          <a:p>
            <a:pPr defTabSz="762417" eaLnBrk="1" hangingPunct="1">
              <a:defRPr/>
            </a:pPr>
            <a:endParaRPr lang="de-AT" dirty="0"/>
          </a:p>
        </p:txBody>
      </p:sp>
    </p:spTree>
    <p:extLst>
      <p:ext uri="{BB962C8B-B14F-4D97-AF65-F5344CB8AC3E}">
        <p14:creationId xmlns:p14="http://schemas.microsoft.com/office/powerpoint/2010/main" val="3570577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81113" y="338138"/>
            <a:ext cx="4502150" cy="3376612"/>
          </a:xfrm>
          <a:ln/>
        </p:spPr>
      </p:sp>
      <p:sp>
        <p:nvSpPr>
          <p:cNvPr id="74755" name="Rectangle 3"/>
          <p:cNvSpPr>
            <a:spLocks noGrp="1" noChangeArrowheads="1"/>
          </p:cNvSpPr>
          <p:nvPr>
            <p:ph type="body" idx="1"/>
          </p:nvPr>
        </p:nvSpPr>
        <p:spPr>
          <a:xfrm>
            <a:off x="396002" y="3787203"/>
            <a:ext cx="6307200" cy="6400800"/>
          </a:xfrm>
          <a:noFill/>
          <a:ln/>
        </p:spPr>
        <p:txBody>
          <a:bodyPr/>
          <a:lstStyle/>
          <a:p>
            <a:pPr defTabSz="762417" eaLnBrk="1" hangingPunct="1">
              <a:defRPr/>
            </a:pPr>
            <a:endParaRPr lang="de-AT" dirty="0"/>
          </a:p>
        </p:txBody>
      </p:sp>
    </p:spTree>
    <p:extLst>
      <p:ext uri="{BB962C8B-B14F-4D97-AF65-F5344CB8AC3E}">
        <p14:creationId xmlns:p14="http://schemas.microsoft.com/office/powerpoint/2010/main" val="2545666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79525" y="338138"/>
            <a:ext cx="4503738" cy="3376612"/>
          </a:xfrm>
          <a:ln/>
        </p:spPr>
      </p:sp>
      <p:sp>
        <p:nvSpPr>
          <p:cNvPr id="61443" name="Rectangle 3"/>
          <p:cNvSpPr>
            <a:spLocks noGrp="1" noChangeArrowheads="1"/>
          </p:cNvSpPr>
          <p:nvPr>
            <p:ph type="body" idx="1"/>
          </p:nvPr>
        </p:nvSpPr>
        <p:spPr>
          <a:noFill/>
          <a:ln/>
        </p:spPr>
        <p:txBody>
          <a:bodyPr lIns="91473" tIns="45737" rIns="91473" bIns="45737"/>
          <a:lstStyle/>
          <a:p>
            <a:endParaRPr lang="de-AT" sz="1100" dirty="0"/>
          </a:p>
        </p:txBody>
      </p:sp>
    </p:spTree>
    <p:extLst>
      <p:ext uri="{BB962C8B-B14F-4D97-AF65-F5344CB8AC3E}">
        <p14:creationId xmlns:p14="http://schemas.microsoft.com/office/powerpoint/2010/main" val="650024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79525" y="338138"/>
            <a:ext cx="4503738" cy="3376612"/>
          </a:xfrm>
        </p:spPr>
      </p:sp>
      <p:sp>
        <p:nvSpPr>
          <p:cNvPr id="3" name="Notizenplatzhalter 2"/>
          <p:cNvSpPr>
            <a:spLocks noGrp="1"/>
          </p:cNvSpPr>
          <p:nvPr>
            <p:ph type="body" idx="1"/>
          </p:nvPr>
        </p:nvSpPr>
        <p:spPr/>
        <p:txBody>
          <a:bodyPr>
            <a:normAutofit/>
          </a:bodyPr>
          <a:lstStyle/>
          <a:p>
            <a:pPr defTabSz="762417">
              <a:defRPr/>
            </a:pPr>
            <a:endParaRPr lang="de-AT" dirty="0"/>
          </a:p>
        </p:txBody>
      </p:sp>
    </p:spTree>
    <p:extLst>
      <p:ext uri="{BB962C8B-B14F-4D97-AF65-F5344CB8AC3E}">
        <p14:creationId xmlns:p14="http://schemas.microsoft.com/office/powerpoint/2010/main" val="25447726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79525" y="338138"/>
            <a:ext cx="4503738" cy="3376612"/>
          </a:xfrm>
        </p:spPr>
      </p:sp>
      <p:sp>
        <p:nvSpPr>
          <p:cNvPr id="3" name="Notizenplatzhalter 2"/>
          <p:cNvSpPr>
            <a:spLocks noGrp="1"/>
          </p:cNvSpPr>
          <p:nvPr>
            <p:ph type="body" idx="1"/>
          </p:nvPr>
        </p:nvSpPr>
        <p:spPr/>
        <p:txBody>
          <a:bodyPr>
            <a:normAutofit/>
          </a:bodyPr>
          <a:lstStyle/>
          <a:p>
            <a:endParaRPr lang="de-AT"/>
          </a:p>
        </p:txBody>
      </p:sp>
    </p:spTree>
    <p:extLst>
      <p:ext uri="{BB962C8B-B14F-4D97-AF65-F5344CB8AC3E}">
        <p14:creationId xmlns:p14="http://schemas.microsoft.com/office/powerpoint/2010/main" val="17119083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79525" y="338138"/>
            <a:ext cx="4503738" cy="3376612"/>
          </a:xfrm>
        </p:spPr>
      </p:sp>
      <p:sp>
        <p:nvSpPr>
          <p:cNvPr id="3" name="Notizenplatzhalter 2"/>
          <p:cNvSpPr>
            <a:spLocks noGrp="1"/>
          </p:cNvSpPr>
          <p:nvPr>
            <p:ph type="body" idx="1"/>
          </p:nvPr>
        </p:nvSpPr>
        <p:spPr/>
        <p:txBody>
          <a:bodyPr>
            <a:normAutofit/>
          </a:bodyPr>
          <a:lstStyle/>
          <a:p>
            <a:endParaRPr lang="de-AT"/>
          </a:p>
        </p:txBody>
      </p:sp>
    </p:spTree>
    <p:extLst>
      <p:ext uri="{BB962C8B-B14F-4D97-AF65-F5344CB8AC3E}">
        <p14:creationId xmlns:p14="http://schemas.microsoft.com/office/powerpoint/2010/main" val="2690916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79525" y="338138"/>
            <a:ext cx="4503738" cy="3376612"/>
          </a:xfrm>
          <a:ln/>
        </p:spPr>
      </p:sp>
      <p:sp>
        <p:nvSpPr>
          <p:cNvPr id="61443" name="Rectangle 3"/>
          <p:cNvSpPr>
            <a:spLocks noGrp="1" noChangeArrowheads="1"/>
          </p:cNvSpPr>
          <p:nvPr>
            <p:ph type="body" idx="1"/>
          </p:nvPr>
        </p:nvSpPr>
        <p:spPr>
          <a:noFill/>
          <a:ln/>
        </p:spPr>
        <p:txBody>
          <a:bodyPr lIns="91473" tIns="45737" rIns="91473" bIns="45737"/>
          <a:lstStyle/>
          <a:p>
            <a:endParaRPr lang="de-AT" sz="1100" dirty="0"/>
          </a:p>
        </p:txBody>
      </p:sp>
    </p:spTree>
    <p:extLst>
      <p:ext uri="{BB962C8B-B14F-4D97-AF65-F5344CB8AC3E}">
        <p14:creationId xmlns:p14="http://schemas.microsoft.com/office/powerpoint/2010/main" val="65002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79525" y="338138"/>
            <a:ext cx="4503738" cy="3376612"/>
          </a:xfrm>
          <a:ln/>
        </p:spPr>
      </p:sp>
      <p:sp>
        <p:nvSpPr>
          <p:cNvPr id="61443" name="Rectangle 3"/>
          <p:cNvSpPr>
            <a:spLocks noGrp="1" noChangeArrowheads="1"/>
          </p:cNvSpPr>
          <p:nvPr>
            <p:ph type="body" idx="1"/>
          </p:nvPr>
        </p:nvSpPr>
        <p:spPr>
          <a:noFill/>
          <a:ln/>
        </p:spPr>
        <p:txBody>
          <a:bodyPr lIns="91473" tIns="45737" rIns="91473" bIns="45737"/>
          <a:lstStyle/>
          <a:p>
            <a:endParaRPr lang="de-AT" sz="1100" dirty="0"/>
          </a:p>
        </p:txBody>
      </p:sp>
    </p:spTree>
    <p:extLst>
      <p:ext uri="{BB962C8B-B14F-4D97-AF65-F5344CB8AC3E}">
        <p14:creationId xmlns:p14="http://schemas.microsoft.com/office/powerpoint/2010/main" val="650024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79525" y="338138"/>
            <a:ext cx="4503738" cy="3376612"/>
          </a:xfrm>
          <a:ln/>
        </p:spPr>
      </p:sp>
      <p:sp>
        <p:nvSpPr>
          <p:cNvPr id="61443" name="Rectangle 3"/>
          <p:cNvSpPr>
            <a:spLocks noGrp="1" noChangeArrowheads="1"/>
          </p:cNvSpPr>
          <p:nvPr>
            <p:ph type="body" idx="1"/>
          </p:nvPr>
        </p:nvSpPr>
        <p:spPr>
          <a:noFill/>
          <a:ln/>
        </p:spPr>
        <p:txBody>
          <a:bodyPr lIns="91473" tIns="45737" rIns="91473" bIns="45737"/>
          <a:lstStyle/>
          <a:p>
            <a:endParaRPr lang="de-AT" sz="1100" dirty="0"/>
          </a:p>
        </p:txBody>
      </p:sp>
    </p:spTree>
    <p:extLst>
      <p:ext uri="{BB962C8B-B14F-4D97-AF65-F5344CB8AC3E}">
        <p14:creationId xmlns:p14="http://schemas.microsoft.com/office/powerpoint/2010/main" val="650024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79525" y="338138"/>
            <a:ext cx="4503738" cy="3376612"/>
          </a:xfrm>
          <a:ln/>
        </p:spPr>
      </p:sp>
      <p:sp>
        <p:nvSpPr>
          <p:cNvPr id="61443" name="Rectangle 3"/>
          <p:cNvSpPr>
            <a:spLocks noGrp="1" noChangeArrowheads="1"/>
          </p:cNvSpPr>
          <p:nvPr>
            <p:ph type="body" idx="1"/>
          </p:nvPr>
        </p:nvSpPr>
        <p:spPr>
          <a:noFill/>
          <a:ln/>
        </p:spPr>
        <p:txBody>
          <a:bodyPr lIns="91473" tIns="45737" rIns="91473" bIns="45737"/>
          <a:lstStyle/>
          <a:p>
            <a:endParaRPr lang="de-AT" sz="1100" dirty="0"/>
          </a:p>
        </p:txBody>
      </p:sp>
    </p:spTree>
    <p:extLst>
      <p:ext uri="{BB962C8B-B14F-4D97-AF65-F5344CB8AC3E}">
        <p14:creationId xmlns:p14="http://schemas.microsoft.com/office/powerpoint/2010/main" val="650024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IG_Titelfolie">
    <p:spTree>
      <p:nvGrpSpPr>
        <p:cNvPr id="1" name=""/>
        <p:cNvGrpSpPr/>
        <p:nvPr/>
      </p:nvGrpSpPr>
      <p:grpSpPr>
        <a:xfrm>
          <a:off x="0" y="0"/>
          <a:ext cx="0" cy="0"/>
          <a:chOff x="0" y="0"/>
          <a:chExt cx="0" cy="0"/>
        </a:xfrm>
      </p:grpSpPr>
      <p:pic>
        <p:nvPicPr>
          <p:cNvPr id="7" name="Picture 19" descr="figuren.jpg                                                    001DD8D5 mauseloch                      BCFBA33A:"/>
          <p:cNvPicPr>
            <a:picLocks noChangeAspect="1" noChangeArrowheads="1"/>
          </p:cNvPicPr>
          <p:nvPr/>
        </p:nvPicPr>
        <p:blipFill>
          <a:blip r:embed="rId2" cstate="print"/>
          <a:srcRect/>
          <a:stretch>
            <a:fillRect/>
          </a:stretch>
        </p:blipFill>
        <p:spPr bwMode="auto">
          <a:xfrm>
            <a:off x="0" y="5011738"/>
            <a:ext cx="4425950" cy="1846262"/>
          </a:xfrm>
          <a:prstGeom prst="rect">
            <a:avLst/>
          </a:prstGeom>
          <a:noFill/>
          <a:ln w="9525">
            <a:noFill/>
            <a:miter lim="800000"/>
            <a:headEnd/>
            <a:tailEnd/>
          </a:ln>
        </p:spPr>
      </p:pic>
      <p:sp>
        <p:nvSpPr>
          <p:cNvPr id="8" name="Text Box 22"/>
          <p:cNvSpPr txBox="1">
            <a:spLocks noChangeArrowheads="1"/>
          </p:cNvSpPr>
          <p:nvPr/>
        </p:nvSpPr>
        <p:spPr bwMode="auto">
          <a:xfrm>
            <a:off x="4500563" y="5429250"/>
            <a:ext cx="4657725" cy="1192213"/>
          </a:xfrm>
          <a:prstGeom prst="rect">
            <a:avLst/>
          </a:prstGeom>
          <a:noFill/>
          <a:ln w="9525">
            <a:noFill/>
            <a:miter lim="800000"/>
            <a:headEnd/>
            <a:tailEnd/>
          </a:ln>
          <a:effectLst/>
        </p:spPr>
        <p:txBody>
          <a:bodyPr>
            <a:spAutoFit/>
          </a:bodyPr>
          <a:lstStyle/>
          <a:p>
            <a:pPr>
              <a:spcBef>
                <a:spcPct val="25000"/>
              </a:spcBef>
              <a:defRPr/>
            </a:pPr>
            <a:r>
              <a:rPr lang="de-DE" sz="1100" b="1" dirty="0">
                <a:latin typeface="Arial" charset="0"/>
              </a:rPr>
              <a:t>Business </a:t>
            </a:r>
            <a:r>
              <a:rPr lang="de-DE" sz="1100" b="1" dirty="0" err="1">
                <a:latin typeface="Arial" charset="0"/>
              </a:rPr>
              <a:t>Informatics</a:t>
            </a:r>
            <a:r>
              <a:rPr lang="de-DE" sz="1100" b="1" dirty="0">
                <a:latin typeface="Arial" charset="0"/>
              </a:rPr>
              <a:t> Group</a:t>
            </a:r>
          </a:p>
          <a:p>
            <a:pPr>
              <a:spcBef>
                <a:spcPct val="25000"/>
              </a:spcBef>
              <a:defRPr/>
            </a:pPr>
            <a:r>
              <a:rPr lang="de-DE" sz="1100" dirty="0">
                <a:latin typeface="Arial" charset="0"/>
              </a:rPr>
              <a:t>Institute </a:t>
            </a:r>
            <a:r>
              <a:rPr lang="de-DE" sz="1100" dirty="0" err="1">
                <a:latin typeface="Arial" charset="0"/>
              </a:rPr>
              <a:t>of</a:t>
            </a:r>
            <a:r>
              <a:rPr lang="de-DE" sz="1100" dirty="0">
                <a:latin typeface="Arial" charset="0"/>
              </a:rPr>
              <a:t> Software Technology </a:t>
            </a:r>
            <a:r>
              <a:rPr lang="de-DE" sz="1100" dirty="0" err="1">
                <a:latin typeface="Arial" charset="0"/>
              </a:rPr>
              <a:t>and</a:t>
            </a:r>
            <a:r>
              <a:rPr lang="de-DE" sz="1100" dirty="0">
                <a:latin typeface="Arial" charset="0"/>
              </a:rPr>
              <a:t> Interactive Systems </a:t>
            </a:r>
            <a:br>
              <a:rPr lang="de-DE" sz="1100" dirty="0">
                <a:latin typeface="Arial" charset="0"/>
              </a:rPr>
            </a:br>
            <a:r>
              <a:rPr lang="de-DE" sz="1100" dirty="0">
                <a:latin typeface="Arial" charset="0"/>
              </a:rPr>
              <a:t>Vienna University </a:t>
            </a:r>
            <a:r>
              <a:rPr lang="de-DE" sz="1100" dirty="0" err="1">
                <a:latin typeface="Arial" charset="0"/>
              </a:rPr>
              <a:t>of</a:t>
            </a:r>
            <a:r>
              <a:rPr lang="de-DE" sz="1100" dirty="0">
                <a:latin typeface="Arial" charset="0"/>
              </a:rPr>
              <a:t> Technology</a:t>
            </a:r>
          </a:p>
          <a:p>
            <a:pPr>
              <a:spcBef>
                <a:spcPct val="25000"/>
              </a:spcBef>
              <a:defRPr/>
            </a:pPr>
            <a:r>
              <a:rPr lang="de-DE" sz="1100" dirty="0">
                <a:latin typeface="Arial" charset="0"/>
              </a:rPr>
              <a:t>Favoritenstraße 9-11/188-3, 1040 Vienna, Austria</a:t>
            </a:r>
            <a:br>
              <a:rPr lang="de-DE" sz="1100" dirty="0">
                <a:latin typeface="Arial" charset="0"/>
              </a:rPr>
            </a:br>
            <a:r>
              <a:rPr lang="de-DE" sz="1100" dirty="0" err="1">
                <a:latin typeface="Arial" charset="0"/>
              </a:rPr>
              <a:t>phone</a:t>
            </a:r>
            <a:r>
              <a:rPr lang="de-DE" sz="1100" dirty="0">
                <a:latin typeface="Arial" charset="0"/>
              </a:rPr>
              <a:t>: +43 (1) 58801-18804 (</a:t>
            </a:r>
            <a:r>
              <a:rPr lang="de-DE" sz="1100" dirty="0" err="1">
                <a:latin typeface="Arial" charset="0"/>
              </a:rPr>
              <a:t>secretary</a:t>
            </a:r>
            <a:r>
              <a:rPr lang="de-DE" sz="1100" dirty="0">
                <a:latin typeface="Arial" charset="0"/>
              </a:rPr>
              <a:t>), fax: +43 (1) 58801-18896</a:t>
            </a:r>
            <a:br>
              <a:rPr lang="de-DE" sz="1100" dirty="0">
                <a:latin typeface="Arial" charset="0"/>
              </a:rPr>
            </a:br>
            <a:r>
              <a:rPr lang="de-DE" sz="1100" dirty="0">
                <a:latin typeface="Arial" charset="0"/>
              </a:rPr>
              <a:t>office@big.tuwien.ac.at, www.big.tuwien.ac.at</a:t>
            </a:r>
          </a:p>
        </p:txBody>
      </p:sp>
      <p:sp>
        <p:nvSpPr>
          <p:cNvPr id="3086" name="Rectangle 14"/>
          <p:cNvSpPr>
            <a:spLocks noGrp="1" noChangeArrowheads="1"/>
          </p:cNvSpPr>
          <p:nvPr>
            <p:ph type="ctrTitle"/>
          </p:nvPr>
        </p:nvSpPr>
        <p:spPr>
          <a:xfrm>
            <a:off x="909638" y="2209800"/>
            <a:ext cx="8077200" cy="914400"/>
          </a:xfrm>
        </p:spPr>
        <p:txBody>
          <a:bodyPr/>
          <a:lstStyle>
            <a:lvl1pPr>
              <a:defRPr sz="2400">
                <a:solidFill>
                  <a:schemeClr val="tx1"/>
                </a:solidFill>
              </a:defRPr>
            </a:lvl1pPr>
          </a:lstStyle>
          <a:p>
            <a:r>
              <a:rPr lang="de-DE"/>
              <a:t>Titelmasterformat durch Klicken bearbeiten</a:t>
            </a:r>
            <a:endParaRPr lang="de-DE" dirty="0"/>
          </a:p>
        </p:txBody>
      </p:sp>
      <p:sp>
        <p:nvSpPr>
          <p:cNvPr id="3087" name="Rectangle 15"/>
          <p:cNvSpPr>
            <a:spLocks noGrp="1" noChangeArrowheads="1"/>
          </p:cNvSpPr>
          <p:nvPr>
            <p:ph type="subTitle" idx="1"/>
          </p:nvPr>
        </p:nvSpPr>
        <p:spPr>
          <a:xfrm>
            <a:off x="911225" y="3276600"/>
            <a:ext cx="8080375" cy="723904"/>
          </a:xfrm>
        </p:spPr>
        <p:txBody>
          <a:bodyPr/>
          <a:lstStyle>
            <a:lvl1pPr marL="0" indent="0">
              <a:buFont typeface="Times" charset="0"/>
              <a:buNone/>
              <a:defRPr sz="1800"/>
            </a:lvl1pPr>
          </a:lstStyle>
          <a:p>
            <a:r>
              <a:rPr lang="de-DE"/>
              <a:t>Formatvorlage des Untertitelmasters durch Klicken bearbeiten</a:t>
            </a:r>
            <a:endParaRPr lang="de-DE" dirty="0"/>
          </a:p>
        </p:txBody>
      </p:sp>
      <p:sp>
        <p:nvSpPr>
          <p:cNvPr id="11" name="Inhaltsplatzhalter 10"/>
          <p:cNvSpPr>
            <a:spLocks noGrp="1"/>
          </p:cNvSpPr>
          <p:nvPr>
            <p:ph sz="quarter" idx="12"/>
          </p:nvPr>
        </p:nvSpPr>
        <p:spPr>
          <a:xfrm>
            <a:off x="910800" y="4071939"/>
            <a:ext cx="8072437" cy="571508"/>
          </a:xfrm>
        </p:spPr>
        <p:txBody>
          <a:bodyPr/>
          <a:lstStyle>
            <a:lvl1pPr>
              <a:buFontTx/>
              <a:buNone/>
              <a:defRPr sz="1400" b="0">
                <a:solidFill>
                  <a:schemeClr val="tx1"/>
                </a:solidFill>
              </a:defRPr>
            </a:lvl1pPr>
            <a:lvl2pPr>
              <a:buFontTx/>
              <a:buNone/>
              <a:defRPr sz="1400" b="1">
                <a:solidFill>
                  <a:schemeClr val="tx1"/>
                </a:solidFill>
              </a:defRPr>
            </a:lvl2pPr>
            <a:lvl3pPr marL="1228725" indent="-342900">
              <a:buFontTx/>
              <a:buNone/>
              <a:defRPr sz="1400" b="1">
                <a:solidFill>
                  <a:schemeClr val="tx1"/>
                </a:solidFill>
              </a:defRPr>
            </a:lvl3pPr>
            <a:lvl4pPr marL="1608138" indent="-342900">
              <a:buFontTx/>
              <a:buNone/>
              <a:defRPr sz="1400" b="1">
                <a:solidFill>
                  <a:schemeClr val="tx1"/>
                </a:solidFill>
              </a:defRPr>
            </a:lvl4pPr>
            <a:lvl5pPr marL="1998662" indent="-342900">
              <a:buFontTx/>
              <a:buNone/>
              <a:defRPr sz="1400" b="1">
                <a:solidFill>
                  <a:schemeClr val="tx1"/>
                </a:solidFill>
              </a:defRPr>
            </a:lvl5pPr>
          </a:lstStyle>
          <a:p>
            <a:pPr lvl="0"/>
            <a:r>
              <a:rPr lang="de-DE"/>
              <a:t>Textmasterformate durch Klicken bearbeiten</a:t>
            </a:r>
          </a:p>
        </p:txBody>
      </p:sp>
      <p:sp>
        <p:nvSpPr>
          <p:cNvPr id="13" name="Inhaltsplatzhalter 12"/>
          <p:cNvSpPr>
            <a:spLocks noGrp="1"/>
          </p:cNvSpPr>
          <p:nvPr>
            <p:ph sz="quarter" idx="13"/>
          </p:nvPr>
        </p:nvSpPr>
        <p:spPr>
          <a:xfrm>
            <a:off x="4500000" y="5143512"/>
            <a:ext cx="4429125" cy="285752"/>
          </a:xfrm>
        </p:spPr>
        <p:txBody>
          <a:bodyPr/>
          <a:lstStyle>
            <a:lvl1pPr>
              <a:buFontTx/>
              <a:buNone/>
              <a:defRPr sz="1400" b="1">
                <a:solidFill>
                  <a:schemeClr val="tx1"/>
                </a:solidFill>
              </a:defRPr>
            </a:lvl1pPr>
            <a:lvl2pPr>
              <a:buFontTx/>
              <a:buNone/>
              <a:defRPr sz="1400" b="1">
                <a:solidFill>
                  <a:schemeClr val="tx1"/>
                </a:solidFill>
              </a:defRPr>
            </a:lvl2pPr>
            <a:lvl3pPr>
              <a:buFontTx/>
              <a:buNone/>
              <a:defRPr sz="1400" b="1">
                <a:solidFill>
                  <a:schemeClr val="tx1"/>
                </a:solidFill>
              </a:defRPr>
            </a:lvl3pPr>
            <a:lvl4pPr>
              <a:buFontTx/>
              <a:buNone/>
              <a:defRPr sz="1400" b="1">
                <a:solidFill>
                  <a:schemeClr val="tx1"/>
                </a:solidFill>
              </a:defRPr>
            </a:lvl4pPr>
            <a:lvl5pPr>
              <a:buFontTx/>
              <a:buNone/>
              <a:defRPr sz="1400" b="1">
                <a:solidFill>
                  <a:schemeClr val="tx1"/>
                </a:solidFill>
              </a:defRPr>
            </a:lvl5pPr>
          </a:lstStyle>
          <a:p>
            <a:pPr lvl="0"/>
            <a:r>
              <a:rPr lang="de-DE"/>
              <a:t>Textmasterformate durch Klicken bearbeiten</a:t>
            </a:r>
          </a:p>
        </p:txBody>
      </p:sp>
      <p:pic>
        <p:nvPicPr>
          <p:cNvPr id="9" name="Picture 18" descr="&#10;header.jpg                                                     001DD8D5 mauseloch                      BCFBA33A:"/>
          <p:cNvPicPr>
            <a:picLocks noChangeAspect="1" noChangeArrowheads="1"/>
          </p:cNvPicPr>
          <p:nvPr userDrawn="1"/>
        </p:nvPicPr>
        <p:blipFill>
          <a:blip r:embed="rId3" cstate="print"/>
          <a:srcRect/>
          <a:stretch>
            <a:fillRect/>
          </a:stretch>
        </p:blipFill>
        <p:spPr bwMode="auto">
          <a:xfrm>
            <a:off x="1588" y="0"/>
            <a:ext cx="9142412" cy="2170113"/>
          </a:xfrm>
          <a:prstGeom prst="rect">
            <a:avLst/>
          </a:prstGeom>
          <a:noFill/>
        </p:spPr>
      </p:pic>
      <p:sp>
        <p:nvSpPr>
          <p:cNvPr id="10" name="Rechteck 9"/>
          <p:cNvSpPr/>
          <p:nvPr userDrawn="1"/>
        </p:nvSpPr>
        <p:spPr bwMode="auto">
          <a:xfrm>
            <a:off x="962636" y="404665"/>
            <a:ext cx="1737156" cy="8640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Times" charset="0"/>
            </a:endParaRPr>
          </a:p>
        </p:txBody>
      </p:sp>
      <p:pic>
        <p:nvPicPr>
          <p:cNvPr id="12" name="Picture 2" descr="C:\Users\Mayrhofer\Downloads\TU-Signe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49115" y="434601"/>
            <a:ext cx="778668" cy="7752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Y:\Admin\Vorlagen\allgemein\Logos\Logo_BIG_runde_Eck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62636" y="434601"/>
            <a:ext cx="815904" cy="775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lie mit Untertitel">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419080"/>
          </a:xfrm>
        </p:spPr>
        <p:txBody>
          <a:bodyPr/>
          <a:lstStyle/>
          <a:p>
            <a:r>
              <a:rPr lang="de-DE"/>
              <a:t>Titelmasterformat durch Klicken bearbeiten</a:t>
            </a:r>
            <a:endParaRPr lang="de-AT" dirty="0"/>
          </a:p>
        </p:txBody>
      </p:sp>
      <p:sp>
        <p:nvSpPr>
          <p:cNvPr id="6" name="Textplatzhalter 5"/>
          <p:cNvSpPr>
            <a:spLocks noGrp="1"/>
          </p:cNvSpPr>
          <p:nvPr>
            <p:ph type="body" sz="quarter" idx="12"/>
          </p:nvPr>
        </p:nvSpPr>
        <p:spPr>
          <a:xfrm>
            <a:off x="324000" y="571480"/>
            <a:ext cx="8534280" cy="357208"/>
          </a:xfrm>
        </p:spPr>
        <p:txBody>
          <a:bodyPr/>
          <a:lstStyle>
            <a:lvl1pPr>
              <a:buFontTx/>
              <a:buNone/>
              <a:defRPr sz="1600">
                <a:solidFill>
                  <a:schemeClr val="bg1">
                    <a:lumMod val="50000"/>
                  </a:schemeClr>
                </a:solidFill>
                <a:latin typeface="Arial" pitchFamily="34" charset="0"/>
                <a:cs typeface="Arial" pitchFamily="34" charset="0"/>
              </a:defRPr>
            </a:lvl1pPr>
          </a:lstStyle>
          <a:p>
            <a:pPr lvl="0"/>
            <a:r>
              <a:rPr lang="de-DE"/>
              <a:t>Textmasterformate durch Klicken bearbeiten</a:t>
            </a:r>
          </a:p>
        </p:txBody>
      </p:sp>
      <p:sp>
        <p:nvSpPr>
          <p:cNvPr id="10" name="Textplatzhalter 9"/>
          <p:cNvSpPr>
            <a:spLocks noGrp="1"/>
          </p:cNvSpPr>
          <p:nvPr>
            <p:ph type="body" sz="quarter" idx="13"/>
          </p:nvPr>
        </p:nvSpPr>
        <p:spPr>
          <a:xfrm>
            <a:off x="324000" y="1144800"/>
            <a:ext cx="8534280" cy="4713092"/>
          </a:xfrm>
        </p:spPr>
        <p:txBody>
          <a:bodyPr/>
          <a:lstStyle>
            <a:lvl1pPr>
              <a:buFontTx/>
              <a:buNone/>
              <a:defRPr/>
            </a:lvl1pPr>
            <a:lvl2pPr>
              <a:buSzPct val="100000"/>
              <a:buFontTx/>
              <a:buNone/>
              <a:defRPr/>
            </a:lvl2pPr>
            <a:lvl3pPr marL="1285875" indent="-400050">
              <a:buSzPct val="100000"/>
              <a:buFontTx/>
              <a:buNone/>
              <a:defRPr/>
            </a:lvl3pPr>
            <a:lvl4pPr>
              <a:buFontTx/>
              <a:buNone/>
              <a:defRPr/>
            </a:lvl4pPr>
            <a:lvl5pPr>
              <a:buFontTx/>
              <a:buNone/>
              <a:defRPr/>
            </a:lvl5pPr>
          </a:lstStyle>
          <a:p>
            <a:pPr lvl="0"/>
            <a:r>
              <a:rPr lang="de-DE"/>
              <a:t>Textmasterformate durch Klicken bearbeiten</a:t>
            </a:r>
          </a:p>
        </p:txBody>
      </p:sp>
      <p:sp>
        <p:nvSpPr>
          <p:cNvPr id="7" name="Rectangle 6"/>
          <p:cNvSpPr>
            <a:spLocks noGrp="1" noChangeArrowheads="1"/>
          </p:cNvSpPr>
          <p:nvPr>
            <p:ph type="sldNum" sz="quarter" idx="15"/>
          </p:nvPr>
        </p:nvSpPr>
        <p:spPr>
          <a:ln/>
        </p:spPr>
        <p:txBody>
          <a:bodyPr/>
          <a:lstStyle>
            <a:lvl1pPr>
              <a:defRPr/>
            </a:lvl1pPr>
          </a:lstStyle>
          <a:p>
            <a:pPr>
              <a:defRPr/>
            </a:pPr>
            <a:fld id="{8F2DF41D-60DB-41A8-BEA2-93C9AF6B8A53}" type="slidenum">
              <a:rPr lang="de-DE"/>
              <a:pPr>
                <a:defRPr/>
              </a:pPr>
              <a:t>‹#›</a:t>
            </a:fld>
            <a:endParaRPr lang="de-DE"/>
          </a:p>
        </p:txBody>
      </p:sp>
      <p:sp>
        <p:nvSpPr>
          <p:cNvPr id="8" name="Rectangle 12"/>
          <p:cNvSpPr>
            <a:spLocks noGrp="1" noChangeArrowheads="1"/>
          </p:cNvSpPr>
          <p:nvPr>
            <p:ph type="ftr" sz="quarter" idx="3"/>
          </p:nvPr>
        </p:nvSpPr>
        <p:spPr bwMode="auto">
          <a:xfrm>
            <a:off x="2425700" y="6096000"/>
            <a:ext cx="47371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lie mit nummerierter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776270"/>
          </a:xfrm>
        </p:spPr>
        <p:txBody>
          <a:bodyPr/>
          <a:lstStyle/>
          <a:p>
            <a:r>
              <a:rPr lang="de-DE"/>
              <a:t>Titelmasterformat durch Klicken bearbeiten</a:t>
            </a:r>
            <a:endParaRPr lang="de-AT" dirty="0"/>
          </a:p>
        </p:txBody>
      </p:sp>
      <p:sp>
        <p:nvSpPr>
          <p:cNvPr id="10" name="Textplatzhalter 9"/>
          <p:cNvSpPr>
            <a:spLocks noGrp="1"/>
          </p:cNvSpPr>
          <p:nvPr>
            <p:ph type="body" sz="quarter" idx="13"/>
          </p:nvPr>
        </p:nvSpPr>
        <p:spPr>
          <a:xfrm>
            <a:off x="324000" y="1144800"/>
            <a:ext cx="8534280" cy="4713092"/>
          </a:xfrm>
        </p:spPr>
        <p:txBody>
          <a:bodyPr/>
          <a:lstStyle>
            <a:lvl2pPr>
              <a:buSzPct val="100000"/>
              <a:buFont typeface="+mj-lt"/>
              <a:buAutoNum type="alphaLcPeriod"/>
              <a:defRPr/>
            </a:lvl2pPr>
            <a:lvl3pPr marL="1076325" indent="-190500">
              <a:buSzPct val="100000"/>
              <a:buFont typeface="+mj-lt"/>
              <a:buAutoNum type="romanUcPeriod"/>
              <a:defRPr/>
            </a:lvl3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Rectangle 6"/>
          <p:cNvSpPr>
            <a:spLocks noGrp="1" noChangeArrowheads="1"/>
          </p:cNvSpPr>
          <p:nvPr>
            <p:ph type="sldNum" sz="quarter" idx="15"/>
          </p:nvPr>
        </p:nvSpPr>
        <p:spPr>
          <a:ln/>
        </p:spPr>
        <p:txBody>
          <a:bodyPr/>
          <a:lstStyle>
            <a:lvl1pPr>
              <a:defRPr/>
            </a:lvl1pPr>
          </a:lstStyle>
          <a:p>
            <a:pPr>
              <a:defRPr/>
            </a:pPr>
            <a:fld id="{EB4C9DCD-9EF2-4368-B8B4-6C0A967C744B}" type="slidenum">
              <a:rPr lang="de-DE"/>
              <a:pPr>
                <a:defRPr/>
              </a:pPr>
              <a:t>‹#›</a:t>
            </a:fld>
            <a:endParaRPr lang="de-DE"/>
          </a:p>
        </p:txBody>
      </p:sp>
      <p:sp>
        <p:nvSpPr>
          <p:cNvPr id="6" name="Rectangle 12"/>
          <p:cNvSpPr>
            <a:spLocks noGrp="1" noChangeArrowheads="1"/>
          </p:cNvSpPr>
          <p:nvPr>
            <p:ph type="ftr" sz="quarter" idx="3"/>
          </p:nvPr>
        </p:nvSpPr>
        <p:spPr bwMode="auto">
          <a:xfrm>
            <a:off x="2425700" y="6096000"/>
            <a:ext cx="47371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lie">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776270"/>
          </a:xfrm>
        </p:spPr>
        <p:txBody>
          <a:bodyPr/>
          <a:lstStyle/>
          <a:p>
            <a:r>
              <a:rPr lang="de-DE"/>
              <a:t>Titelmasterformat durch Klicken bearbeiten</a:t>
            </a:r>
            <a:endParaRPr lang="de-AT" dirty="0"/>
          </a:p>
        </p:txBody>
      </p:sp>
      <p:sp>
        <p:nvSpPr>
          <p:cNvPr id="10" name="Textplatzhalter 9"/>
          <p:cNvSpPr>
            <a:spLocks noGrp="1"/>
          </p:cNvSpPr>
          <p:nvPr>
            <p:ph type="body" sz="quarter" idx="13"/>
          </p:nvPr>
        </p:nvSpPr>
        <p:spPr>
          <a:xfrm>
            <a:off x="324000" y="1144800"/>
            <a:ext cx="8534280" cy="4713092"/>
          </a:xfrm>
        </p:spPr>
        <p:txBody>
          <a:bodyPr/>
          <a:lstStyle>
            <a:lvl1pPr>
              <a:buFontTx/>
              <a:buNone/>
              <a:defRPr/>
            </a:lvl1pPr>
            <a:lvl2pPr>
              <a:buSzPct val="100000"/>
              <a:buFontTx/>
              <a:buNone/>
              <a:defRPr/>
            </a:lvl2pPr>
            <a:lvl3pPr marL="1285875" indent="-400050">
              <a:buSzPct val="100000"/>
              <a:buFontTx/>
              <a:buNone/>
              <a:defRPr/>
            </a:lvl3pPr>
            <a:lvl4pPr>
              <a:buFontTx/>
              <a:buNone/>
              <a:defRPr/>
            </a:lvl4pPr>
            <a:lvl5pPr>
              <a:buFontTx/>
              <a:buNone/>
              <a:defRPr/>
            </a:lvl5pPr>
          </a:lstStyle>
          <a:p>
            <a:pPr lvl="0"/>
            <a:r>
              <a:rPr lang="de-DE"/>
              <a:t>Textmasterformate durch Klicken bearbeiten</a:t>
            </a:r>
          </a:p>
        </p:txBody>
      </p:sp>
      <p:sp>
        <p:nvSpPr>
          <p:cNvPr id="5" name="Rectangle 6"/>
          <p:cNvSpPr>
            <a:spLocks noGrp="1" noChangeArrowheads="1"/>
          </p:cNvSpPr>
          <p:nvPr>
            <p:ph type="sldNum" sz="quarter" idx="15"/>
          </p:nvPr>
        </p:nvSpPr>
        <p:spPr>
          <a:ln/>
        </p:spPr>
        <p:txBody>
          <a:bodyPr/>
          <a:lstStyle>
            <a:lvl1pPr>
              <a:defRPr/>
            </a:lvl1pPr>
          </a:lstStyle>
          <a:p>
            <a:pPr>
              <a:defRPr/>
            </a:pPr>
            <a:fld id="{B4242541-65B3-486C-8255-0581FACB23DC}" type="slidenum">
              <a:rPr lang="de-DE"/>
              <a:pPr>
                <a:defRPr/>
              </a:pPr>
              <a:t>‹#›</a:t>
            </a:fld>
            <a:endParaRPr lang="de-DE"/>
          </a:p>
        </p:txBody>
      </p:sp>
      <p:sp>
        <p:nvSpPr>
          <p:cNvPr id="6" name="Rectangle 12"/>
          <p:cNvSpPr>
            <a:spLocks noGrp="1" noChangeArrowheads="1"/>
          </p:cNvSpPr>
          <p:nvPr>
            <p:ph type="ftr" sz="quarter" idx="3"/>
          </p:nvPr>
        </p:nvSpPr>
        <p:spPr bwMode="auto">
          <a:xfrm>
            <a:off x="2425700" y="6096000"/>
            <a:ext cx="47371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lie mit Untertitel und Bullet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419080"/>
          </a:xfrm>
        </p:spPr>
        <p:txBody>
          <a:bodyPr/>
          <a:lstStyle/>
          <a:p>
            <a:r>
              <a:rPr lang="de-DE"/>
              <a:t>Titelmasterformat durch Klicken bearbeiten</a:t>
            </a:r>
            <a:endParaRPr lang="de-AT" dirty="0"/>
          </a:p>
        </p:txBody>
      </p:sp>
      <p:sp>
        <p:nvSpPr>
          <p:cNvPr id="6" name="Textplatzhalter 5"/>
          <p:cNvSpPr>
            <a:spLocks noGrp="1"/>
          </p:cNvSpPr>
          <p:nvPr>
            <p:ph type="body" sz="quarter" idx="12"/>
          </p:nvPr>
        </p:nvSpPr>
        <p:spPr>
          <a:xfrm>
            <a:off x="324000" y="571480"/>
            <a:ext cx="8534280" cy="357208"/>
          </a:xfrm>
        </p:spPr>
        <p:txBody>
          <a:bodyPr/>
          <a:lstStyle>
            <a:lvl1pPr>
              <a:buFontTx/>
              <a:buNone/>
              <a:defRPr sz="1600">
                <a:solidFill>
                  <a:schemeClr val="bg1">
                    <a:lumMod val="50000"/>
                  </a:schemeClr>
                </a:solidFill>
                <a:latin typeface="Arial" pitchFamily="34" charset="0"/>
                <a:cs typeface="Arial" pitchFamily="34" charset="0"/>
              </a:defRPr>
            </a:lvl1pPr>
          </a:lstStyle>
          <a:p>
            <a:pPr lvl="0"/>
            <a:r>
              <a:rPr lang="de-DE"/>
              <a:t>Textmasterformate durch Klicken bearbeiten</a:t>
            </a:r>
          </a:p>
        </p:txBody>
      </p:sp>
      <p:sp>
        <p:nvSpPr>
          <p:cNvPr id="10" name="Textplatzhalter 9"/>
          <p:cNvSpPr>
            <a:spLocks noGrp="1"/>
          </p:cNvSpPr>
          <p:nvPr>
            <p:ph type="body" sz="quarter" idx="13"/>
          </p:nvPr>
        </p:nvSpPr>
        <p:spPr>
          <a:xfrm>
            <a:off x="324000" y="1144800"/>
            <a:ext cx="8534280" cy="4713092"/>
          </a:xfrm>
        </p:spPr>
        <p:txBody>
          <a:bodyPr/>
          <a:lstStyle>
            <a:lvl1pPr>
              <a:buFont typeface="Wingdings" pitchFamily="2" charset="2"/>
              <a:buChar char="§"/>
              <a:defRPr/>
            </a:lvl1pPr>
            <a:lvl2pPr>
              <a:buSzPct val="100000"/>
              <a:buFont typeface="Wingdings" pitchFamily="2" charset="2"/>
              <a:buChar char="§"/>
              <a:defRPr/>
            </a:lvl2pPr>
            <a:lvl3pPr marL="1076325" indent="-190500">
              <a:buSzPct val="100000"/>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Rectangle 6"/>
          <p:cNvSpPr>
            <a:spLocks noGrp="1" noChangeArrowheads="1"/>
          </p:cNvSpPr>
          <p:nvPr>
            <p:ph type="sldNum" sz="quarter" idx="15"/>
          </p:nvPr>
        </p:nvSpPr>
        <p:spPr>
          <a:ln/>
        </p:spPr>
        <p:txBody>
          <a:bodyPr/>
          <a:lstStyle>
            <a:lvl1pPr>
              <a:defRPr/>
            </a:lvl1pPr>
          </a:lstStyle>
          <a:p>
            <a:pPr>
              <a:defRPr/>
            </a:pPr>
            <a:fld id="{32C98C92-819D-4762-AF83-DEF409773973}" type="slidenum">
              <a:rPr lang="de-DE"/>
              <a:pPr>
                <a:defRPr/>
              </a:pPr>
              <a:t>‹#›</a:t>
            </a:fld>
            <a:endParaRPr lang="de-DE"/>
          </a:p>
        </p:txBody>
      </p:sp>
      <p:sp>
        <p:nvSpPr>
          <p:cNvPr id="8" name="Rectangle 12"/>
          <p:cNvSpPr>
            <a:spLocks noGrp="1" noChangeArrowheads="1"/>
          </p:cNvSpPr>
          <p:nvPr>
            <p:ph type="ftr" sz="quarter" idx="3"/>
          </p:nvPr>
        </p:nvSpPr>
        <p:spPr bwMode="auto">
          <a:xfrm>
            <a:off x="2425700" y="6096000"/>
            <a:ext cx="47371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lie mit Bullet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776270"/>
          </a:xfrm>
        </p:spPr>
        <p:txBody>
          <a:bodyPr/>
          <a:lstStyle/>
          <a:p>
            <a:r>
              <a:rPr lang="de-DE"/>
              <a:t>Titelmasterformat durch Klicken bearbeiten</a:t>
            </a:r>
            <a:endParaRPr lang="de-AT" dirty="0"/>
          </a:p>
        </p:txBody>
      </p:sp>
      <p:sp>
        <p:nvSpPr>
          <p:cNvPr id="10" name="Textplatzhalter 9"/>
          <p:cNvSpPr>
            <a:spLocks noGrp="1"/>
          </p:cNvSpPr>
          <p:nvPr>
            <p:ph type="body" sz="quarter" idx="13"/>
          </p:nvPr>
        </p:nvSpPr>
        <p:spPr>
          <a:xfrm>
            <a:off x="324000" y="1144800"/>
            <a:ext cx="8534280" cy="4713092"/>
          </a:xfrm>
        </p:spPr>
        <p:txBody>
          <a:bodyPr/>
          <a:lstStyle>
            <a:lvl1pPr>
              <a:buFont typeface="Wingdings" pitchFamily="2" charset="2"/>
              <a:buChar char="§"/>
              <a:defRPr/>
            </a:lvl1pPr>
            <a:lvl2pPr>
              <a:buSzPct val="100000"/>
              <a:buFont typeface="Wingdings" pitchFamily="2" charset="2"/>
              <a:buChar char="§"/>
              <a:defRPr/>
            </a:lvl2pPr>
            <a:lvl3pPr marL="1076325" indent="-190500">
              <a:buSzPct val="100000"/>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Rectangle 6"/>
          <p:cNvSpPr>
            <a:spLocks noGrp="1" noChangeArrowheads="1"/>
          </p:cNvSpPr>
          <p:nvPr>
            <p:ph type="sldNum" sz="quarter" idx="15"/>
          </p:nvPr>
        </p:nvSpPr>
        <p:spPr>
          <a:ln/>
        </p:spPr>
        <p:txBody>
          <a:bodyPr/>
          <a:lstStyle>
            <a:lvl1pPr>
              <a:defRPr/>
            </a:lvl1pPr>
          </a:lstStyle>
          <a:p>
            <a:pPr>
              <a:defRPr/>
            </a:pPr>
            <a:fld id="{28B6842B-68D1-436B-9D30-DAA88B1DB85F}" type="slidenum">
              <a:rPr lang="de-DE"/>
              <a:pPr>
                <a:defRPr/>
              </a:pPr>
              <a:t>‹#›</a:t>
            </a:fld>
            <a:endParaRPr lang="de-DE"/>
          </a:p>
        </p:txBody>
      </p:sp>
      <p:sp>
        <p:nvSpPr>
          <p:cNvPr id="6" name="Rectangle 12"/>
          <p:cNvSpPr>
            <a:spLocks noGrp="1" noChangeArrowheads="1"/>
          </p:cNvSpPr>
          <p:nvPr>
            <p:ph type="ftr" sz="quarter" idx="3"/>
          </p:nvPr>
        </p:nvSpPr>
        <p:spPr bwMode="auto">
          <a:xfrm>
            <a:off x="2425700" y="6096000"/>
            <a:ext cx="47371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lie mit Untertitel und nummerierter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419080"/>
          </a:xfrm>
        </p:spPr>
        <p:txBody>
          <a:bodyPr/>
          <a:lstStyle/>
          <a:p>
            <a:r>
              <a:rPr lang="de-DE"/>
              <a:t>Titelmasterformat durch Klicken bearbeiten</a:t>
            </a:r>
            <a:endParaRPr lang="de-AT" dirty="0"/>
          </a:p>
        </p:txBody>
      </p:sp>
      <p:sp>
        <p:nvSpPr>
          <p:cNvPr id="6" name="Textplatzhalter 5"/>
          <p:cNvSpPr>
            <a:spLocks noGrp="1"/>
          </p:cNvSpPr>
          <p:nvPr>
            <p:ph type="body" sz="quarter" idx="12"/>
          </p:nvPr>
        </p:nvSpPr>
        <p:spPr>
          <a:xfrm>
            <a:off x="324000" y="571480"/>
            <a:ext cx="8534280" cy="357208"/>
          </a:xfrm>
        </p:spPr>
        <p:txBody>
          <a:bodyPr/>
          <a:lstStyle>
            <a:lvl1pPr>
              <a:buFontTx/>
              <a:buNone/>
              <a:defRPr sz="1600">
                <a:solidFill>
                  <a:schemeClr val="bg1">
                    <a:lumMod val="50000"/>
                  </a:schemeClr>
                </a:solidFill>
                <a:latin typeface="Arial" pitchFamily="34" charset="0"/>
                <a:cs typeface="Arial" pitchFamily="34" charset="0"/>
              </a:defRPr>
            </a:lvl1pPr>
          </a:lstStyle>
          <a:p>
            <a:pPr lvl="0"/>
            <a:r>
              <a:rPr lang="de-DE"/>
              <a:t>Textmasterformate durch Klicken bearbeiten</a:t>
            </a:r>
          </a:p>
        </p:txBody>
      </p:sp>
      <p:sp>
        <p:nvSpPr>
          <p:cNvPr id="10" name="Textplatzhalter 9"/>
          <p:cNvSpPr>
            <a:spLocks noGrp="1"/>
          </p:cNvSpPr>
          <p:nvPr>
            <p:ph type="body" sz="quarter" idx="13"/>
          </p:nvPr>
        </p:nvSpPr>
        <p:spPr>
          <a:xfrm>
            <a:off x="324000" y="1144800"/>
            <a:ext cx="8534280" cy="4713092"/>
          </a:xfrm>
        </p:spPr>
        <p:txBody>
          <a:bodyPr/>
          <a:lstStyle>
            <a:lvl2pPr>
              <a:buSzPct val="100000"/>
              <a:buFont typeface="+mj-lt"/>
              <a:buAutoNum type="alphaLcPeriod"/>
              <a:defRPr/>
            </a:lvl2pPr>
            <a:lvl3pPr marL="1076325" indent="-190500">
              <a:buSzPct val="100000"/>
              <a:buFont typeface="+mj-lt"/>
              <a:buAutoNum type="romanUcPeriod"/>
              <a:defRPr/>
            </a:lvl3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Fußzeilenplatzhalter 2"/>
          <p:cNvSpPr>
            <a:spLocks noGrp="1"/>
          </p:cNvSpPr>
          <p:nvPr>
            <p:ph type="ftr" sz="quarter" idx="14"/>
          </p:nvPr>
        </p:nvSpPr>
        <p:spPr/>
        <p:txBody>
          <a:bodyPr/>
          <a:lstStyle>
            <a:lvl1pPr>
              <a:defRPr/>
            </a:lvl1pPr>
          </a:lstStyle>
          <a:p>
            <a:pPr>
              <a:defRPr/>
            </a:pPr>
            <a:endParaRPr/>
          </a:p>
        </p:txBody>
      </p:sp>
      <p:sp>
        <p:nvSpPr>
          <p:cNvPr id="7" name="Foliennummernplatzhalter 3"/>
          <p:cNvSpPr>
            <a:spLocks noGrp="1"/>
          </p:cNvSpPr>
          <p:nvPr>
            <p:ph type="sldNum" sz="quarter" idx="15"/>
          </p:nvPr>
        </p:nvSpPr>
        <p:spPr/>
        <p:txBody>
          <a:bodyPr/>
          <a:lstStyle>
            <a:lvl1pPr>
              <a:defRPr/>
            </a:lvl1pPr>
          </a:lstStyle>
          <a:p>
            <a:pPr>
              <a:defRPr/>
            </a:pPr>
            <a:fld id="{352514F3-DF56-4DBC-B2EC-590C79700A35}" type="slidenum">
              <a:rPr lang="de-DE"/>
              <a:pPr>
                <a:defRPr/>
              </a:pPr>
              <a:t>‹#›</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lie mit Untertitel">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419080"/>
          </a:xfrm>
        </p:spPr>
        <p:txBody>
          <a:bodyPr/>
          <a:lstStyle/>
          <a:p>
            <a:r>
              <a:rPr lang="de-DE"/>
              <a:t>Titelmasterformat durch Klicken bearbeiten</a:t>
            </a:r>
            <a:endParaRPr lang="de-AT" dirty="0"/>
          </a:p>
        </p:txBody>
      </p:sp>
      <p:sp>
        <p:nvSpPr>
          <p:cNvPr id="6" name="Textplatzhalter 5"/>
          <p:cNvSpPr>
            <a:spLocks noGrp="1"/>
          </p:cNvSpPr>
          <p:nvPr>
            <p:ph type="body" sz="quarter" idx="12"/>
          </p:nvPr>
        </p:nvSpPr>
        <p:spPr>
          <a:xfrm>
            <a:off x="324000" y="571480"/>
            <a:ext cx="8534280" cy="357208"/>
          </a:xfrm>
        </p:spPr>
        <p:txBody>
          <a:bodyPr/>
          <a:lstStyle>
            <a:lvl1pPr>
              <a:buFontTx/>
              <a:buNone/>
              <a:defRPr sz="1600">
                <a:solidFill>
                  <a:schemeClr val="bg1">
                    <a:lumMod val="50000"/>
                  </a:schemeClr>
                </a:solidFill>
                <a:latin typeface="Arial" pitchFamily="34" charset="0"/>
                <a:cs typeface="Arial" pitchFamily="34" charset="0"/>
              </a:defRPr>
            </a:lvl1pPr>
          </a:lstStyle>
          <a:p>
            <a:pPr lvl="0"/>
            <a:r>
              <a:rPr lang="de-DE"/>
              <a:t>Textmasterformate durch Klicken bearbeiten</a:t>
            </a:r>
          </a:p>
        </p:txBody>
      </p:sp>
      <p:sp>
        <p:nvSpPr>
          <p:cNvPr id="10" name="Textplatzhalter 9"/>
          <p:cNvSpPr>
            <a:spLocks noGrp="1"/>
          </p:cNvSpPr>
          <p:nvPr>
            <p:ph type="body" sz="quarter" idx="13"/>
          </p:nvPr>
        </p:nvSpPr>
        <p:spPr>
          <a:xfrm>
            <a:off x="324000" y="1144800"/>
            <a:ext cx="8534280" cy="4713092"/>
          </a:xfrm>
        </p:spPr>
        <p:txBody>
          <a:bodyPr/>
          <a:lstStyle>
            <a:lvl1pPr>
              <a:buFontTx/>
              <a:buNone/>
              <a:defRPr/>
            </a:lvl1pPr>
            <a:lvl2pPr>
              <a:buSzPct val="100000"/>
              <a:buFontTx/>
              <a:buNone/>
              <a:defRPr/>
            </a:lvl2pPr>
            <a:lvl3pPr marL="1285875" indent="-400050">
              <a:buSzPct val="100000"/>
              <a:buFontTx/>
              <a:buNone/>
              <a:defRPr/>
            </a:lvl3pPr>
            <a:lvl4pPr>
              <a:buFontTx/>
              <a:buNone/>
              <a:defRPr/>
            </a:lvl4pPr>
            <a:lvl5pPr>
              <a:buFontTx/>
              <a:buNone/>
              <a:defRPr/>
            </a:lvl5pPr>
          </a:lstStyle>
          <a:p>
            <a:pPr lvl="0"/>
            <a:r>
              <a:rPr lang="de-DE"/>
              <a:t>Textmasterformate durch Klicken bearbeiten</a:t>
            </a:r>
          </a:p>
        </p:txBody>
      </p:sp>
      <p:sp>
        <p:nvSpPr>
          <p:cNvPr id="5" name="Fußzeilenplatzhalter 2"/>
          <p:cNvSpPr>
            <a:spLocks noGrp="1"/>
          </p:cNvSpPr>
          <p:nvPr>
            <p:ph type="ftr" sz="quarter" idx="14"/>
          </p:nvPr>
        </p:nvSpPr>
        <p:spPr/>
        <p:txBody>
          <a:bodyPr/>
          <a:lstStyle>
            <a:lvl1pPr>
              <a:defRPr/>
            </a:lvl1pPr>
          </a:lstStyle>
          <a:p>
            <a:pPr>
              <a:defRPr/>
            </a:pPr>
            <a:endParaRPr/>
          </a:p>
        </p:txBody>
      </p:sp>
      <p:sp>
        <p:nvSpPr>
          <p:cNvPr id="7" name="Foliennummernplatzhalter 3"/>
          <p:cNvSpPr>
            <a:spLocks noGrp="1"/>
          </p:cNvSpPr>
          <p:nvPr>
            <p:ph type="sldNum" sz="quarter" idx="15"/>
          </p:nvPr>
        </p:nvSpPr>
        <p:spPr/>
        <p:txBody>
          <a:bodyPr/>
          <a:lstStyle>
            <a:lvl1pPr>
              <a:defRPr/>
            </a:lvl1pPr>
          </a:lstStyle>
          <a:p>
            <a:pPr>
              <a:defRPr/>
            </a:pPr>
            <a:fld id="{10B8A1D0-3010-444F-BDF7-7EE774082073}" type="slidenum">
              <a:rPr lang="de-DE"/>
              <a:pPr>
                <a:defRPr/>
              </a:pPr>
              <a:t>‹#›</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lie mit nummerierter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776270"/>
          </a:xfrm>
        </p:spPr>
        <p:txBody>
          <a:bodyPr/>
          <a:lstStyle/>
          <a:p>
            <a:r>
              <a:rPr lang="de-DE"/>
              <a:t>Titelmasterformat durch Klicken bearbeiten</a:t>
            </a:r>
            <a:endParaRPr lang="de-AT" dirty="0"/>
          </a:p>
        </p:txBody>
      </p:sp>
      <p:sp>
        <p:nvSpPr>
          <p:cNvPr id="10" name="Textplatzhalter 9"/>
          <p:cNvSpPr>
            <a:spLocks noGrp="1"/>
          </p:cNvSpPr>
          <p:nvPr>
            <p:ph type="body" sz="quarter" idx="13"/>
          </p:nvPr>
        </p:nvSpPr>
        <p:spPr>
          <a:xfrm>
            <a:off x="324000" y="1144800"/>
            <a:ext cx="8534280" cy="4713092"/>
          </a:xfrm>
        </p:spPr>
        <p:txBody>
          <a:bodyPr/>
          <a:lstStyle>
            <a:lvl2pPr>
              <a:buSzPct val="100000"/>
              <a:buFont typeface="+mj-lt"/>
              <a:buAutoNum type="alphaLcPeriod"/>
              <a:defRPr/>
            </a:lvl2pPr>
            <a:lvl3pPr marL="1285875" indent="-400050">
              <a:buSzPct val="100000"/>
              <a:buFont typeface="+mj-lt"/>
              <a:buAutoNum type="romanUcPeriod"/>
              <a:defRPr/>
            </a:lvl3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Fußzeilenplatzhalter 2"/>
          <p:cNvSpPr>
            <a:spLocks noGrp="1"/>
          </p:cNvSpPr>
          <p:nvPr>
            <p:ph type="ftr" sz="quarter" idx="14"/>
          </p:nvPr>
        </p:nvSpPr>
        <p:spPr/>
        <p:txBody>
          <a:bodyPr/>
          <a:lstStyle>
            <a:lvl1pPr>
              <a:defRPr/>
            </a:lvl1pPr>
          </a:lstStyle>
          <a:p>
            <a:pPr>
              <a:defRPr/>
            </a:pPr>
            <a:endParaRPr/>
          </a:p>
        </p:txBody>
      </p:sp>
      <p:sp>
        <p:nvSpPr>
          <p:cNvPr id="5" name="Foliennummernplatzhalter 3"/>
          <p:cNvSpPr>
            <a:spLocks noGrp="1"/>
          </p:cNvSpPr>
          <p:nvPr>
            <p:ph type="sldNum" sz="quarter" idx="15"/>
          </p:nvPr>
        </p:nvSpPr>
        <p:spPr/>
        <p:txBody>
          <a:bodyPr/>
          <a:lstStyle>
            <a:lvl1pPr>
              <a:defRPr/>
            </a:lvl1pPr>
          </a:lstStyle>
          <a:p>
            <a:pPr>
              <a:defRPr/>
            </a:pPr>
            <a:fld id="{CA05923A-862B-411E-A425-974389363162}" type="slidenum">
              <a:rPr lang="de-DE"/>
              <a:pPr>
                <a:defRPr/>
              </a:pPr>
              <a:t>‹#›</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lie">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776270"/>
          </a:xfrm>
        </p:spPr>
        <p:txBody>
          <a:bodyPr/>
          <a:lstStyle/>
          <a:p>
            <a:r>
              <a:rPr lang="de-DE"/>
              <a:t>Titelmasterformat durch Klicken bearbeiten</a:t>
            </a:r>
            <a:endParaRPr lang="de-AT" dirty="0"/>
          </a:p>
        </p:txBody>
      </p:sp>
      <p:sp>
        <p:nvSpPr>
          <p:cNvPr id="10" name="Textplatzhalter 9"/>
          <p:cNvSpPr>
            <a:spLocks noGrp="1"/>
          </p:cNvSpPr>
          <p:nvPr>
            <p:ph type="body" sz="quarter" idx="13"/>
          </p:nvPr>
        </p:nvSpPr>
        <p:spPr>
          <a:xfrm>
            <a:off x="324000" y="1144800"/>
            <a:ext cx="8534280" cy="4713092"/>
          </a:xfrm>
        </p:spPr>
        <p:txBody>
          <a:bodyPr/>
          <a:lstStyle>
            <a:lvl1pPr>
              <a:buFontTx/>
              <a:buNone/>
              <a:defRPr/>
            </a:lvl1pPr>
            <a:lvl2pPr>
              <a:buSzPct val="100000"/>
              <a:buFontTx/>
              <a:buNone/>
              <a:defRPr/>
            </a:lvl2pPr>
            <a:lvl3pPr marL="1285875" indent="-400050">
              <a:buSzPct val="100000"/>
              <a:buFontTx/>
              <a:buNone/>
              <a:defRPr/>
            </a:lvl3pPr>
            <a:lvl4pPr>
              <a:buFontTx/>
              <a:buNone/>
              <a:defRPr/>
            </a:lvl4pPr>
            <a:lvl5pPr>
              <a:buFontTx/>
              <a:buNone/>
              <a:defRPr/>
            </a:lvl5pPr>
          </a:lstStyle>
          <a:p>
            <a:pPr lvl="0"/>
            <a:r>
              <a:rPr lang="de-DE"/>
              <a:t>Textmasterformate durch Klicken bearbeiten</a:t>
            </a:r>
          </a:p>
        </p:txBody>
      </p:sp>
      <p:sp>
        <p:nvSpPr>
          <p:cNvPr id="4" name="Fußzeilenplatzhalter 2"/>
          <p:cNvSpPr>
            <a:spLocks noGrp="1"/>
          </p:cNvSpPr>
          <p:nvPr>
            <p:ph type="ftr" sz="quarter" idx="14"/>
          </p:nvPr>
        </p:nvSpPr>
        <p:spPr/>
        <p:txBody>
          <a:bodyPr/>
          <a:lstStyle>
            <a:lvl1pPr>
              <a:defRPr/>
            </a:lvl1pPr>
          </a:lstStyle>
          <a:p>
            <a:pPr>
              <a:defRPr/>
            </a:pPr>
            <a:endParaRPr/>
          </a:p>
        </p:txBody>
      </p:sp>
      <p:sp>
        <p:nvSpPr>
          <p:cNvPr id="5" name="Foliennummernplatzhalter 3"/>
          <p:cNvSpPr>
            <a:spLocks noGrp="1"/>
          </p:cNvSpPr>
          <p:nvPr>
            <p:ph type="sldNum" sz="quarter" idx="15"/>
          </p:nvPr>
        </p:nvSpPr>
        <p:spPr/>
        <p:txBody>
          <a:bodyPr/>
          <a:lstStyle>
            <a:lvl1pPr>
              <a:defRPr/>
            </a:lvl1pPr>
          </a:lstStyle>
          <a:p>
            <a:pPr>
              <a:defRPr/>
            </a:pPr>
            <a:fld id="{6BCC2056-3450-4DAF-BECF-6CFD26FC5CDF}" type="slidenum">
              <a:rPr lang="de-DE"/>
              <a:pPr>
                <a:defRPr/>
              </a:pPr>
              <a:t>‹#›</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lie mit Untertitel und Bullet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419080"/>
          </a:xfrm>
        </p:spPr>
        <p:txBody>
          <a:bodyPr/>
          <a:lstStyle/>
          <a:p>
            <a:r>
              <a:rPr lang="de-DE"/>
              <a:t>Titelmasterformat durch Klicken bearbeiten</a:t>
            </a:r>
            <a:endParaRPr lang="de-AT" dirty="0"/>
          </a:p>
        </p:txBody>
      </p:sp>
      <p:sp>
        <p:nvSpPr>
          <p:cNvPr id="6" name="Textplatzhalter 5"/>
          <p:cNvSpPr>
            <a:spLocks noGrp="1"/>
          </p:cNvSpPr>
          <p:nvPr>
            <p:ph type="body" sz="quarter" idx="12"/>
          </p:nvPr>
        </p:nvSpPr>
        <p:spPr>
          <a:xfrm>
            <a:off x="324000" y="571480"/>
            <a:ext cx="8534280" cy="357208"/>
          </a:xfrm>
        </p:spPr>
        <p:txBody>
          <a:bodyPr/>
          <a:lstStyle>
            <a:lvl1pPr>
              <a:buFontTx/>
              <a:buNone/>
              <a:defRPr sz="1600">
                <a:solidFill>
                  <a:schemeClr val="bg1">
                    <a:lumMod val="50000"/>
                  </a:schemeClr>
                </a:solidFill>
                <a:latin typeface="Arial" pitchFamily="34" charset="0"/>
                <a:cs typeface="Arial" pitchFamily="34" charset="0"/>
              </a:defRPr>
            </a:lvl1pPr>
          </a:lstStyle>
          <a:p>
            <a:pPr lvl="0"/>
            <a:r>
              <a:rPr lang="de-DE"/>
              <a:t>Textmasterformate durch Klicken bearbeiten</a:t>
            </a:r>
          </a:p>
        </p:txBody>
      </p:sp>
      <p:sp>
        <p:nvSpPr>
          <p:cNvPr id="10" name="Textplatzhalter 9"/>
          <p:cNvSpPr>
            <a:spLocks noGrp="1"/>
          </p:cNvSpPr>
          <p:nvPr>
            <p:ph type="body" sz="quarter" idx="13"/>
          </p:nvPr>
        </p:nvSpPr>
        <p:spPr>
          <a:xfrm>
            <a:off x="324000" y="1144800"/>
            <a:ext cx="8534280" cy="4713092"/>
          </a:xfrm>
        </p:spPr>
        <p:txBody>
          <a:bodyPr/>
          <a:lstStyle>
            <a:lvl1pPr>
              <a:buFont typeface="Wingdings" pitchFamily="2" charset="2"/>
              <a:buChar char="§"/>
              <a:defRPr/>
            </a:lvl1pPr>
            <a:lvl2pPr>
              <a:buSzPct val="100000"/>
              <a:buFont typeface="Wingdings" pitchFamily="2" charset="2"/>
              <a:buChar char="§"/>
              <a:defRPr/>
            </a:lvl2pPr>
            <a:lvl3pPr marL="1076325" indent="-190500">
              <a:buSzPct val="100000"/>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ußzeilenplatzhalter 2"/>
          <p:cNvSpPr>
            <a:spLocks noGrp="1"/>
          </p:cNvSpPr>
          <p:nvPr>
            <p:ph type="ftr" sz="quarter" idx="14"/>
          </p:nvPr>
        </p:nvSpPr>
        <p:spPr/>
        <p:txBody>
          <a:bodyPr/>
          <a:lstStyle>
            <a:lvl1pPr>
              <a:defRPr/>
            </a:lvl1pPr>
          </a:lstStyle>
          <a:p>
            <a:pPr>
              <a:defRPr/>
            </a:pPr>
            <a:endParaRPr/>
          </a:p>
        </p:txBody>
      </p:sp>
      <p:sp>
        <p:nvSpPr>
          <p:cNvPr id="7" name="Foliennummernplatzhalter 3"/>
          <p:cNvSpPr>
            <a:spLocks noGrp="1"/>
          </p:cNvSpPr>
          <p:nvPr>
            <p:ph type="sldNum" sz="quarter" idx="15"/>
          </p:nvPr>
        </p:nvSpPr>
        <p:spPr/>
        <p:txBody>
          <a:bodyPr/>
          <a:lstStyle>
            <a:lvl1pPr>
              <a:defRPr/>
            </a:lvl1pPr>
          </a:lstStyle>
          <a:p>
            <a:pPr>
              <a:defRPr/>
            </a:pPr>
            <a:fld id="{2E9CFE91-503C-45F1-B746-A9D37F701672}"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IG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523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lie mit Bullet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776270"/>
          </a:xfrm>
        </p:spPr>
        <p:txBody>
          <a:bodyPr/>
          <a:lstStyle/>
          <a:p>
            <a:r>
              <a:rPr lang="de-DE"/>
              <a:t>Titelmasterformat durch Klicken bearbeiten</a:t>
            </a:r>
            <a:endParaRPr lang="de-AT" dirty="0"/>
          </a:p>
        </p:txBody>
      </p:sp>
      <p:sp>
        <p:nvSpPr>
          <p:cNvPr id="10" name="Textplatzhalter 9"/>
          <p:cNvSpPr>
            <a:spLocks noGrp="1"/>
          </p:cNvSpPr>
          <p:nvPr>
            <p:ph type="body" sz="quarter" idx="13"/>
          </p:nvPr>
        </p:nvSpPr>
        <p:spPr>
          <a:xfrm>
            <a:off x="324000" y="1144800"/>
            <a:ext cx="8534280" cy="4713092"/>
          </a:xfrm>
        </p:spPr>
        <p:txBody>
          <a:bodyPr/>
          <a:lstStyle>
            <a:lvl1pPr>
              <a:buFont typeface="Wingdings" pitchFamily="2" charset="2"/>
              <a:buChar char="§"/>
              <a:defRPr/>
            </a:lvl1pPr>
            <a:lvl2pPr>
              <a:buSzPct val="100000"/>
              <a:buFont typeface="Wingdings" pitchFamily="2" charset="2"/>
              <a:buChar char="§"/>
              <a:defRPr/>
            </a:lvl2pPr>
            <a:lvl3pPr marL="1076325" indent="-190500">
              <a:buSzPct val="100000"/>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Fußzeilenplatzhalter 2"/>
          <p:cNvSpPr>
            <a:spLocks noGrp="1"/>
          </p:cNvSpPr>
          <p:nvPr>
            <p:ph type="ftr" sz="quarter" idx="14"/>
          </p:nvPr>
        </p:nvSpPr>
        <p:spPr/>
        <p:txBody>
          <a:bodyPr/>
          <a:lstStyle>
            <a:lvl1pPr>
              <a:defRPr/>
            </a:lvl1pPr>
          </a:lstStyle>
          <a:p>
            <a:pPr>
              <a:defRPr/>
            </a:pPr>
            <a:endParaRPr/>
          </a:p>
        </p:txBody>
      </p:sp>
      <p:sp>
        <p:nvSpPr>
          <p:cNvPr id="5" name="Foliennummernplatzhalter 3"/>
          <p:cNvSpPr>
            <a:spLocks noGrp="1"/>
          </p:cNvSpPr>
          <p:nvPr>
            <p:ph type="sldNum" sz="quarter" idx="15"/>
          </p:nvPr>
        </p:nvSpPr>
        <p:spPr/>
        <p:txBody>
          <a:bodyPr/>
          <a:lstStyle>
            <a:lvl1pPr>
              <a:defRPr/>
            </a:lvl1pPr>
          </a:lstStyle>
          <a:p>
            <a:pPr>
              <a:defRPr/>
            </a:pPr>
            <a:fld id="{4C5EAA76-C76D-4FD0-8492-2ED3D3341801}" type="slidenum">
              <a:rPr lang="de-DE"/>
              <a:pPr>
                <a:defRPr/>
              </a:pPr>
              <a:t>‹#›</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lie mit Untertitel und nummerierter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419080"/>
          </a:xfrm>
        </p:spPr>
        <p:txBody>
          <a:bodyPr/>
          <a:lstStyle/>
          <a:p>
            <a:r>
              <a:rPr lang="de-DE"/>
              <a:t>Titelmasterformat durch Klicken bearbeiten</a:t>
            </a:r>
            <a:endParaRPr lang="de-AT" dirty="0"/>
          </a:p>
        </p:txBody>
      </p:sp>
      <p:sp>
        <p:nvSpPr>
          <p:cNvPr id="6" name="Textplatzhalter 5"/>
          <p:cNvSpPr>
            <a:spLocks noGrp="1"/>
          </p:cNvSpPr>
          <p:nvPr>
            <p:ph type="body" sz="quarter" idx="12"/>
          </p:nvPr>
        </p:nvSpPr>
        <p:spPr>
          <a:xfrm>
            <a:off x="324000" y="571480"/>
            <a:ext cx="8534280" cy="357208"/>
          </a:xfrm>
        </p:spPr>
        <p:txBody>
          <a:bodyPr/>
          <a:lstStyle>
            <a:lvl1pPr>
              <a:buFontTx/>
              <a:buNone/>
              <a:defRPr sz="1600">
                <a:solidFill>
                  <a:schemeClr val="bg1">
                    <a:lumMod val="50000"/>
                  </a:schemeClr>
                </a:solidFill>
                <a:latin typeface="Arial" pitchFamily="34" charset="0"/>
                <a:cs typeface="Arial" pitchFamily="34" charset="0"/>
              </a:defRPr>
            </a:lvl1pPr>
          </a:lstStyle>
          <a:p>
            <a:pPr lvl="0"/>
            <a:r>
              <a:rPr lang="de-DE"/>
              <a:t>Textmasterformate durch Klicken bearbeiten</a:t>
            </a:r>
          </a:p>
        </p:txBody>
      </p:sp>
      <p:sp>
        <p:nvSpPr>
          <p:cNvPr id="10" name="Textplatzhalter 9"/>
          <p:cNvSpPr>
            <a:spLocks noGrp="1"/>
          </p:cNvSpPr>
          <p:nvPr>
            <p:ph type="body" sz="quarter" idx="13"/>
          </p:nvPr>
        </p:nvSpPr>
        <p:spPr>
          <a:xfrm>
            <a:off x="324000" y="1144800"/>
            <a:ext cx="8534280" cy="4713092"/>
          </a:xfrm>
        </p:spPr>
        <p:txBody>
          <a:bodyPr/>
          <a:lstStyle>
            <a:lvl2pPr>
              <a:buSzPct val="100000"/>
              <a:buFont typeface="+mj-lt"/>
              <a:buAutoNum type="alphaLcPeriod"/>
              <a:defRPr/>
            </a:lvl2pPr>
            <a:lvl3pPr marL="1076325" indent="-190500">
              <a:buSzPct val="100000"/>
              <a:buFont typeface="+mj-lt"/>
              <a:buAutoNum type="romanUcPeriod"/>
              <a:defRPr/>
            </a:lvl3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Rectangle 6"/>
          <p:cNvSpPr>
            <a:spLocks noGrp="1" noChangeArrowheads="1"/>
          </p:cNvSpPr>
          <p:nvPr>
            <p:ph type="sldNum" sz="quarter" idx="15"/>
          </p:nvPr>
        </p:nvSpPr>
        <p:spPr>
          <a:ln/>
        </p:spPr>
        <p:txBody>
          <a:bodyPr/>
          <a:lstStyle>
            <a:lvl1pPr>
              <a:defRPr/>
            </a:lvl1pPr>
          </a:lstStyle>
          <a:p>
            <a:pPr>
              <a:defRPr/>
            </a:pPr>
            <a:fld id="{C442EB56-C0E9-4F82-BC19-A6038F39FBAB}" type="slidenum">
              <a:rPr lang="de-DE"/>
              <a:pPr>
                <a:defRPr/>
              </a:pPr>
              <a:t>‹#›</a:t>
            </a:fld>
            <a:endParaRPr lang="de-DE"/>
          </a:p>
        </p:txBody>
      </p:sp>
      <p:sp>
        <p:nvSpPr>
          <p:cNvPr id="8" name="Rectangle 12"/>
          <p:cNvSpPr>
            <a:spLocks noGrp="1" noChangeArrowheads="1"/>
          </p:cNvSpPr>
          <p:nvPr>
            <p:ph type="ftr" sz="quarter" idx="3"/>
          </p:nvPr>
        </p:nvSpPr>
        <p:spPr bwMode="auto">
          <a:xfrm>
            <a:off x="2425700" y="6096000"/>
            <a:ext cx="47371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lie mit Untertitel">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419080"/>
          </a:xfrm>
        </p:spPr>
        <p:txBody>
          <a:bodyPr/>
          <a:lstStyle/>
          <a:p>
            <a:r>
              <a:rPr lang="de-DE"/>
              <a:t>Titelmasterformat durch Klicken bearbeiten</a:t>
            </a:r>
            <a:endParaRPr lang="de-AT" dirty="0"/>
          </a:p>
        </p:txBody>
      </p:sp>
      <p:sp>
        <p:nvSpPr>
          <p:cNvPr id="6" name="Textplatzhalter 5"/>
          <p:cNvSpPr>
            <a:spLocks noGrp="1"/>
          </p:cNvSpPr>
          <p:nvPr>
            <p:ph type="body" sz="quarter" idx="12"/>
          </p:nvPr>
        </p:nvSpPr>
        <p:spPr>
          <a:xfrm>
            <a:off x="324000" y="571480"/>
            <a:ext cx="8534280" cy="357208"/>
          </a:xfrm>
        </p:spPr>
        <p:txBody>
          <a:bodyPr/>
          <a:lstStyle>
            <a:lvl1pPr>
              <a:buFontTx/>
              <a:buNone/>
              <a:defRPr sz="1600">
                <a:solidFill>
                  <a:schemeClr val="bg1">
                    <a:lumMod val="50000"/>
                  </a:schemeClr>
                </a:solidFill>
                <a:latin typeface="Arial" pitchFamily="34" charset="0"/>
                <a:cs typeface="Arial" pitchFamily="34" charset="0"/>
              </a:defRPr>
            </a:lvl1pPr>
          </a:lstStyle>
          <a:p>
            <a:pPr lvl="0"/>
            <a:r>
              <a:rPr lang="de-DE"/>
              <a:t>Textmasterformate durch Klicken bearbeiten</a:t>
            </a:r>
          </a:p>
        </p:txBody>
      </p:sp>
      <p:sp>
        <p:nvSpPr>
          <p:cNvPr id="10" name="Textplatzhalter 9"/>
          <p:cNvSpPr>
            <a:spLocks noGrp="1"/>
          </p:cNvSpPr>
          <p:nvPr>
            <p:ph type="body" sz="quarter" idx="13"/>
          </p:nvPr>
        </p:nvSpPr>
        <p:spPr>
          <a:xfrm>
            <a:off x="324000" y="1144800"/>
            <a:ext cx="8534280" cy="4713092"/>
          </a:xfrm>
        </p:spPr>
        <p:txBody>
          <a:bodyPr/>
          <a:lstStyle>
            <a:lvl1pPr>
              <a:buFontTx/>
              <a:buNone/>
              <a:defRPr/>
            </a:lvl1pPr>
            <a:lvl2pPr>
              <a:buSzPct val="100000"/>
              <a:buFontTx/>
              <a:buNone/>
              <a:defRPr/>
            </a:lvl2pPr>
            <a:lvl3pPr marL="1285875" indent="-400050">
              <a:buSzPct val="100000"/>
              <a:buFontTx/>
              <a:buNone/>
              <a:defRPr/>
            </a:lvl3pPr>
            <a:lvl4pPr>
              <a:buFontTx/>
              <a:buNone/>
              <a:defRPr/>
            </a:lvl4pPr>
            <a:lvl5pPr>
              <a:buFontTx/>
              <a:buNone/>
              <a:defRPr/>
            </a:lvl5pPr>
          </a:lstStyle>
          <a:p>
            <a:pPr lvl="0"/>
            <a:r>
              <a:rPr lang="de-DE"/>
              <a:t>Textmasterformate durch Klicken bearbeiten</a:t>
            </a:r>
          </a:p>
        </p:txBody>
      </p:sp>
      <p:sp>
        <p:nvSpPr>
          <p:cNvPr id="7" name="Rectangle 6"/>
          <p:cNvSpPr>
            <a:spLocks noGrp="1" noChangeArrowheads="1"/>
          </p:cNvSpPr>
          <p:nvPr>
            <p:ph type="sldNum" sz="quarter" idx="15"/>
          </p:nvPr>
        </p:nvSpPr>
        <p:spPr>
          <a:ln/>
        </p:spPr>
        <p:txBody>
          <a:bodyPr/>
          <a:lstStyle>
            <a:lvl1pPr>
              <a:defRPr/>
            </a:lvl1pPr>
          </a:lstStyle>
          <a:p>
            <a:pPr>
              <a:defRPr/>
            </a:pPr>
            <a:fld id="{63279DCD-52E8-457A-AC0B-72EC3492DEE5}" type="slidenum">
              <a:rPr lang="de-DE"/>
              <a:pPr>
                <a:defRPr/>
              </a:pPr>
              <a:t>‹#›</a:t>
            </a:fld>
            <a:endParaRPr lang="de-DE"/>
          </a:p>
        </p:txBody>
      </p:sp>
      <p:sp>
        <p:nvSpPr>
          <p:cNvPr id="8" name="Rectangle 12"/>
          <p:cNvSpPr>
            <a:spLocks noGrp="1" noChangeArrowheads="1"/>
          </p:cNvSpPr>
          <p:nvPr>
            <p:ph type="ftr" sz="quarter" idx="3"/>
          </p:nvPr>
        </p:nvSpPr>
        <p:spPr bwMode="auto">
          <a:xfrm>
            <a:off x="2425700" y="6096000"/>
            <a:ext cx="47371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lie mit nummerierter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776270"/>
          </a:xfrm>
        </p:spPr>
        <p:txBody>
          <a:bodyPr/>
          <a:lstStyle/>
          <a:p>
            <a:r>
              <a:rPr lang="de-DE"/>
              <a:t>Titelmasterformat durch Klicken bearbeiten</a:t>
            </a:r>
            <a:endParaRPr lang="de-AT" dirty="0"/>
          </a:p>
        </p:txBody>
      </p:sp>
      <p:sp>
        <p:nvSpPr>
          <p:cNvPr id="10" name="Textplatzhalter 9"/>
          <p:cNvSpPr>
            <a:spLocks noGrp="1"/>
          </p:cNvSpPr>
          <p:nvPr>
            <p:ph type="body" sz="quarter" idx="13"/>
          </p:nvPr>
        </p:nvSpPr>
        <p:spPr>
          <a:xfrm>
            <a:off x="324000" y="1144800"/>
            <a:ext cx="8534280" cy="4713092"/>
          </a:xfrm>
        </p:spPr>
        <p:txBody>
          <a:bodyPr/>
          <a:lstStyle>
            <a:lvl2pPr>
              <a:buSzPct val="100000"/>
              <a:buFont typeface="+mj-lt"/>
              <a:buAutoNum type="alphaLcPeriod"/>
              <a:defRPr/>
            </a:lvl2pPr>
            <a:lvl3pPr marL="1076325" indent="-190500">
              <a:buSzPct val="100000"/>
              <a:buFont typeface="+mj-lt"/>
              <a:buAutoNum type="romanUcPeriod"/>
              <a:defRPr/>
            </a:lvl3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Rectangle 6"/>
          <p:cNvSpPr>
            <a:spLocks noGrp="1" noChangeArrowheads="1"/>
          </p:cNvSpPr>
          <p:nvPr>
            <p:ph type="sldNum" sz="quarter" idx="15"/>
          </p:nvPr>
        </p:nvSpPr>
        <p:spPr>
          <a:ln/>
        </p:spPr>
        <p:txBody>
          <a:bodyPr/>
          <a:lstStyle>
            <a:lvl1pPr>
              <a:defRPr/>
            </a:lvl1pPr>
          </a:lstStyle>
          <a:p>
            <a:pPr>
              <a:defRPr/>
            </a:pPr>
            <a:fld id="{36F6F13B-627F-4EB7-89EE-D7069A56AC06}" type="slidenum">
              <a:rPr lang="de-DE"/>
              <a:pPr>
                <a:defRPr/>
              </a:pPr>
              <a:t>‹#›</a:t>
            </a:fld>
            <a:endParaRPr lang="de-DE"/>
          </a:p>
        </p:txBody>
      </p:sp>
      <p:sp>
        <p:nvSpPr>
          <p:cNvPr id="6" name="Rectangle 12"/>
          <p:cNvSpPr>
            <a:spLocks noGrp="1" noChangeArrowheads="1"/>
          </p:cNvSpPr>
          <p:nvPr>
            <p:ph type="ftr" sz="quarter" idx="3"/>
          </p:nvPr>
        </p:nvSpPr>
        <p:spPr bwMode="auto">
          <a:xfrm>
            <a:off x="2425700" y="6096000"/>
            <a:ext cx="47371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ie">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776270"/>
          </a:xfrm>
        </p:spPr>
        <p:txBody>
          <a:bodyPr/>
          <a:lstStyle/>
          <a:p>
            <a:r>
              <a:rPr lang="de-DE"/>
              <a:t>Titelmasterformat durch Klicken bearbeiten</a:t>
            </a:r>
            <a:endParaRPr lang="de-AT" dirty="0"/>
          </a:p>
        </p:txBody>
      </p:sp>
      <p:sp>
        <p:nvSpPr>
          <p:cNvPr id="10" name="Textplatzhalter 9"/>
          <p:cNvSpPr>
            <a:spLocks noGrp="1"/>
          </p:cNvSpPr>
          <p:nvPr>
            <p:ph type="body" sz="quarter" idx="13"/>
          </p:nvPr>
        </p:nvSpPr>
        <p:spPr>
          <a:xfrm>
            <a:off x="324000" y="1144800"/>
            <a:ext cx="8534280" cy="4713092"/>
          </a:xfrm>
        </p:spPr>
        <p:txBody>
          <a:bodyPr/>
          <a:lstStyle>
            <a:lvl1pPr>
              <a:buFontTx/>
              <a:buNone/>
              <a:defRPr/>
            </a:lvl1pPr>
            <a:lvl2pPr>
              <a:buSzPct val="100000"/>
              <a:buFontTx/>
              <a:buNone/>
              <a:defRPr/>
            </a:lvl2pPr>
            <a:lvl3pPr marL="1285875" indent="-400050">
              <a:buSzPct val="100000"/>
              <a:buFontTx/>
              <a:buNone/>
              <a:defRPr/>
            </a:lvl3pPr>
            <a:lvl4pPr>
              <a:buFontTx/>
              <a:buNone/>
              <a:defRPr/>
            </a:lvl4pPr>
            <a:lvl5pPr>
              <a:buFontTx/>
              <a:buNone/>
              <a:defRPr/>
            </a:lvl5pPr>
          </a:lstStyle>
          <a:p>
            <a:pPr lvl="0"/>
            <a:r>
              <a:rPr lang="de-DE"/>
              <a:t>Textmasterformate durch Klicken bearbeiten</a:t>
            </a:r>
          </a:p>
        </p:txBody>
      </p:sp>
      <p:sp>
        <p:nvSpPr>
          <p:cNvPr id="5" name="Rectangle 6"/>
          <p:cNvSpPr>
            <a:spLocks noGrp="1" noChangeArrowheads="1"/>
          </p:cNvSpPr>
          <p:nvPr>
            <p:ph type="sldNum" sz="quarter" idx="15"/>
          </p:nvPr>
        </p:nvSpPr>
        <p:spPr>
          <a:ln/>
        </p:spPr>
        <p:txBody>
          <a:bodyPr/>
          <a:lstStyle>
            <a:lvl1pPr>
              <a:defRPr/>
            </a:lvl1pPr>
          </a:lstStyle>
          <a:p>
            <a:pPr>
              <a:defRPr/>
            </a:pPr>
            <a:fld id="{6097130F-D031-4841-9501-397F31A194D2}" type="slidenum">
              <a:rPr lang="de-DE"/>
              <a:pPr>
                <a:defRPr/>
              </a:pPr>
              <a:t>‹#›</a:t>
            </a:fld>
            <a:endParaRPr lang="de-DE"/>
          </a:p>
        </p:txBody>
      </p:sp>
      <p:sp>
        <p:nvSpPr>
          <p:cNvPr id="6" name="Rectangle 12"/>
          <p:cNvSpPr>
            <a:spLocks noGrp="1" noChangeArrowheads="1"/>
          </p:cNvSpPr>
          <p:nvPr>
            <p:ph type="ftr" sz="quarter" idx="3"/>
          </p:nvPr>
        </p:nvSpPr>
        <p:spPr bwMode="auto">
          <a:xfrm>
            <a:off x="2425700" y="6096000"/>
            <a:ext cx="47371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lie mit Untertitel und Bullet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419080"/>
          </a:xfrm>
        </p:spPr>
        <p:txBody>
          <a:bodyPr/>
          <a:lstStyle/>
          <a:p>
            <a:r>
              <a:rPr lang="de-DE"/>
              <a:t>Titelmasterformat durch Klicken bearbeiten</a:t>
            </a:r>
            <a:endParaRPr lang="de-AT" dirty="0"/>
          </a:p>
        </p:txBody>
      </p:sp>
      <p:sp>
        <p:nvSpPr>
          <p:cNvPr id="6" name="Textplatzhalter 5"/>
          <p:cNvSpPr>
            <a:spLocks noGrp="1"/>
          </p:cNvSpPr>
          <p:nvPr>
            <p:ph type="body" sz="quarter" idx="12"/>
          </p:nvPr>
        </p:nvSpPr>
        <p:spPr>
          <a:xfrm>
            <a:off x="324000" y="571480"/>
            <a:ext cx="8534280" cy="357208"/>
          </a:xfrm>
        </p:spPr>
        <p:txBody>
          <a:bodyPr/>
          <a:lstStyle>
            <a:lvl1pPr>
              <a:buFontTx/>
              <a:buNone/>
              <a:defRPr sz="1600">
                <a:solidFill>
                  <a:schemeClr val="bg1">
                    <a:lumMod val="50000"/>
                  </a:schemeClr>
                </a:solidFill>
                <a:latin typeface="Arial" pitchFamily="34" charset="0"/>
                <a:cs typeface="Arial" pitchFamily="34" charset="0"/>
              </a:defRPr>
            </a:lvl1pPr>
          </a:lstStyle>
          <a:p>
            <a:pPr lvl="0"/>
            <a:r>
              <a:rPr lang="de-DE"/>
              <a:t>Textmasterformate durch Klicken bearbeiten</a:t>
            </a:r>
          </a:p>
        </p:txBody>
      </p:sp>
      <p:sp>
        <p:nvSpPr>
          <p:cNvPr id="10" name="Textplatzhalter 9"/>
          <p:cNvSpPr>
            <a:spLocks noGrp="1"/>
          </p:cNvSpPr>
          <p:nvPr>
            <p:ph type="body" sz="quarter" idx="13"/>
          </p:nvPr>
        </p:nvSpPr>
        <p:spPr>
          <a:xfrm>
            <a:off x="324000" y="1144800"/>
            <a:ext cx="8534280" cy="4713092"/>
          </a:xfrm>
        </p:spPr>
        <p:txBody>
          <a:bodyPr/>
          <a:lstStyle>
            <a:lvl1pPr>
              <a:buClr>
                <a:srgbClr val="FE8400"/>
              </a:buClr>
              <a:buFont typeface="Wingdings" pitchFamily="2" charset="2"/>
              <a:buChar char="§"/>
              <a:defRPr/>
            </a:lvl1pPr>
            <a:lvl2pPr>
              <a:buSzPct val="100000"/>
              <a:buFont typeface="Wingdings" pitchFamily="2" charset="2"/>
              <a:buChar char="§"/>
              <a:defRPr/>
            </a:lvl2pPr>
            <a:lvl3pPr marL="1076325" indent="-190500">
              <a:buSzPct val="100000"/>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Rectangle 6"/>
          <p:cNvSpPr>
            <a:spLocks noGrp="1" noChangeArrowheads="1"/>
          </p:cNvSpPr>
          <p:nvPr>
            <p:ph type="sldNum" sz="quarter" idx="15"/>
          </p:nvPr>
        </p:nvSpPr>
        <p:spPr>
          <a:ln/>
        </p:spPr>
        <p:txBody>
          <a:bodyPr/>
          <a:lstStyle>
            <a:lvl1pPr>
              <a:defRPr/>
            </a:lvl1pPr>
          </a:lstStyle>
          <a:p>
            <a:pPr>
              <a:defRPr/>
            </a:pPr>
            <a:fld id="{CE7B2D84-2631-4E11-9477-731AFE82F0D0}" type="slidenum">
              <a:rPr lang="de-DE"/>
              <a:pPr>
                <a:defRPr/>
              </a:pPr>
              <a:t>‹#›</a:t>
            </a:fld>
            <a:endParaRPr lang="de-DE"/>
          </a:p>
        </p:txBody>
      </p:sp>
      <p:sp>
        <p:nvSpPr>
          <p:cNvPr id="8" name="Rectangle 12"/>
          <p:cNvSpPr>
            <a:spLocks noGrp="1" noChangeArrowheads="1"/>
          </p:cNvSpPr>
          <p:nvPr>
            <p:ph type="ftr" sz="quarter" idx="3"/>
          </p:nvPr>
        </p:nvSpPr>
        <p:spPr bwMode="auto">
          <a:xfrm>
            <a:off x="2425700" y="6096000"/>
            <a:ext cx="47371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ie mit Bullet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776270"/>
          </a:xfrm>
        </p:spPr>
        <p:txBody>
          <a:bodyPr/>
          <a:lstStyle/>
          <a:p>
            <a:r>
              <a:rPr lang="de-DE"/>
              <a:t>Titelmasterformat durch Klicken bearbeiten</a:t>
            </a:r>
            <a:endParaRPr lang="de-AT" dirty="0"/>
          </a:p>
        </p:txBody>
      </p:sp>
      <p:sp>
        <p:nvSpPr>
          <p:cNvPr id="10" name="Textplatzhalter 9"/>
          <p:cNvSpPr>
            <a:spLocks noGrp="1"/>
          </p:cNvSpPr>
          <p:nvPr>
            <p:ph type="body" sz="quarter" idx="13"/>
          </p:nvPr>
        </p:nvSpPr>
        <p:spPr>
          <a:xfrm>
            <a:off x="324000" y="1144800"/>
            <a:ext cx="8534280" cy="4713092"/>
          </a:xfrm>
        </p:spPr>
        <p:txBody>
          <a:bodyPr/>
          <a:lstStyle>
            <a:lvl1pPr>
              <a:buFont typeface="Wingdings" pitchFamily="2" charset="2"/>
              <a:buChar char="§"/>
              <a:defRPr/>
            </a:lvl1pPr>
            <a:lvl2pPr>
              <a:buSzPct val="100000"/>
              <a:buFont typeface="Wingdings" pitchFamily="2" charset="2"/>
              <a:buChar char="§"/>
              <a:defRPr/>
            </a:lvl2pPr>
            <a:lvl3pPr marL="1076325" indent="-190500">
              <a:buSzPct val="100000"/>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Rectangle 6"/>
          <p:cNvSpPr>
            <a:spLocks noGrp="1" noChangeArrowheads="1"/>
          </p:cNvSpPr>
          <p:nvPr>
            <p:ph type="sldNum" sz="quarter" idx="15"/>
          </p:nvPr>
        </p:nvSpPr>
        <p:spPr>
          <a:ln/>
        </p:spPr>
        <p:txBody>
          <a:bodyPr/>
          <a:lstStyle>
            <a:lvl1pPr>
              <a:defRPr/>
            </a:lvl1pPr>
          </a:lstStyle>
          <a:p>
            <a:pPr>
              <a:defRPr/>
            </a:pPr>
            <a:fld id="{5AEA27A2-62FB-48B7-A924-1BB8CC709EB3}" type="slidenum">
              <a:rPr lang="de-DE"/>
              <a:pPr>
                <a:defRPr/>
              </a:pPr>
              <a:t>‹#›</a:t>
            </a:fld>
            <a:endParaRPr lang="de-DE" dirty="0"/>
          </a:p>
        </p:txBody>
      </p:sp>
      <p:sp>
        <p:nvSpPr>
          <p:cNvPr id="6" name="Rectangle 12"/>
          <p:cNvSpPr>
            <a:spLocks noGrp="1" noChangeArrowheads="1"/>
          </p:cNvSpPr>
          <p:nvPr>
            <p:ph type="ftr" sz="quarter" idx="3"/>
          </p:nvPr>
        </p:nvSpPr>
        <p:spPr bwMode="auto">
          <a:xfrm>
            <a:off x="2425700" y="6096000"/>
            <a:ext cx="47371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lie mit Untertitel und nummerierter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419080"/>
          </a:xfrm>
        </p:spPr>
        <p:txBody>
          <a:bodyPr/>
          <a:lstStyle/>
          <a:p>
            <a:r>
              <a:rPr lang="de-DE"/>
              <a:t>Titelmasterformat durch Klicken bearbeiten</a:t>
            </a:r>
            <a:endParaRPr lang="de-AT" dirty="0"/>
          </a:p>
        </p:txBody>
      </p:sp>
      <p:sp>
        <p:nvSpPr>
          <p:cNvPr id="6" name="Textplatzhalter 5"/>
          <p:cNvSpPr>
            <a:spLocks noGrp="1"/>
          </p:cNvSpPr>
          <p:nvPr>
            <p:ph type="body" sz="quarter" idx="12"/>
          </p:nvPr>
        </p:nvSpPr>
        <p:spPr>
          <a:xfrm>
            <a:off x="324000" y="571480"/>
            <a:ext cx="8534280" cy="357208"/>
          </a:xfrm>
        </p:spPr>
        <p:txBody>
          <a:bodyPr/>
          <a:lstStyle>
            <a:lvl1pPr>
              <a:buFontTx/>
              <a:buNone/>
              <a:defRPr sz="1600">
                <a:solidFill>
                  <a:schemeClr val="bg1">
                    <a:lumMod val="50000"/>
                  </a:schemeClr>
                </a:solidFill>
                <a:latin typeface="Arial" pitchFamily="34" charset="0"/>
                <a:cs typeface="Arial" pitchFamily="34" charset="0"/>
              </a:defRPr>
            </a:lvl1pPr>
          </a:lstStyle>
          <a:p>
            <a:pPr lvl="0"/>
            <a:r>
              <a:rPr lang="de-DE"/>
              <a:t>Textmasterformate durch Klicken bearbeiten</a:t>
            </a:r>
          </a:p>
        </p:txBody>
      </p:sp>
      <p:sp>
        <p:nvSpPr>
          <p:cNvPr id="10" name="Textplatzhalter 9"/>
          <p:cNvSpPr>
            <a:spLocks noGrp="1"/>
          </p:cNvSpPr>
          <p:nvPr>
            <p:ph type="body" sz="quarter" idx="13"/>
          </p:nvPr>
        </p:nvSpPr>
        <p:spPr>
          <a:xfrm>
            <a:off x="324000" y="1144800"/>
            <a:ext cx="8534280" cy="4713092"/>
          </a:xfrm>
        </p:spPr>
        <p:txBody>
          <a:bodyPr/>
          <a:lstStyle>
            <a:lvl2pPr>
              <a:buSzPct val="100000"/>
              <a:buFont typeface="+mj-lt"/>
              <a:buAutoNum type="alphaLcPeriod"/>
              <a:defRPr/>
            </a:lvl2pPr>
            <a:lvl3pPr marL="1076325" indent="-190500">
              <a:buSzPct val="100000"/>
              <a:buFont typeface="+mj-lt"/>
              <a:buAutoNum type="romanUcPeriod"/>
              <a:defRPr/>
            </a:lvl3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Rectangle 6"/>
          <p:cNvSpPr>
            <a:spLocks noGrp="1" noChangeArrowheads="1"/>
          </p:cNvSpPr>
          <p:nvPr>
            <p:ph type="sldNum" sz="quarter" idx="15"/>
          </p:nvPr>
        </p:nvSpPr>
        <p:spPr>
          <a:ln/>
        </p:spPr>
        <p:txBody>
          <a:bodyPr/>
          <a:lstStyle>
            <a:lvl1pPr>
              <a:defRPr/>
            </a:lvl1pPr>
          </a:lstStyle>
          <a:p>
            <a:pPr>
              <a:defRPr/>
            </a:pPr>
            <a:fld id="{5A8B0789-FA5C-45F1-A581-57B2AD3E65F7}" type="slidenum">
              <a:rPr lang="de-DE"/>
              <a:pPr>
                <a:defRPr/>
              </a:pPr>
              <a:t>‹#›</a:t>
            </a:fld>
            <a:endParaRPr lang="de-DE"/>
          </a:p>
        </p:txBody>
      </p:sp>
      <p:sp>
        <p:nvSpPr>
          <p:cNvPr id="8" name="Rectangle 12"/>
          <p:cNvSpPr>
            <a:spLocks noGrp="1" noChangeArrowheads="1"/>
          </p:cNvSpPr>
          <p:nvPr>
            <p:ph type="ftr" sz="quarter" idx="3"/>
          </p:nvPr>
        </p:nvSpPr>
        <p:spPr bwMode="auto">
          <a:xfrm>
            <a:off x="2425700" y="6096000"/>
            <a:ext cx="47371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jpeg"/><Relationship Id="rId5" Type="http://schemas.openxmlformats.org/officeDocument/2006/relationships/slideLayout" Target="../slideLayouts/slideLayout7.xml"/><Relationship Id="rId10" Type="http://schemas.openxmlformats.org/officeDocument/2006/relationships/image" Target="../media/image3.jpeg"/><Relationship Id="rId4" Type="http://schemas.openxmlformats.org/officeDocument/2006/relationships/slideLayout" Target="../slideLayouts/slideLayout6.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4.jpeg"/><Relationship Id="rId4" Type="http://schemas.openxmlformats.org/officeDocument/2006/relationships/slideLayout" Target="../slideLayouts/slideLayout12.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4.jpeg"/><Relationship Id="rId4" Type="http://schemas.openxmlformats.org/officeDocument/2006/relationships/slideLayout" Target="../slideLayouts/slideLayout18.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04800" y="152400"/>
            <a:ext cx="8534400" cy="4905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a:t>Mastertitelformat bearbeiten</a:t>
            </a:r>
          </a:p>
        </p:txBody>
      </p:sp>
      <p:sp>
        <p:nvSpPr>
          <p:cNvPr id="6147" name="Rectangle 3"/>
          <p:cNvSpPr>
            <a:spLocks noGrp="1" noChangeArrowheads="1"/>
          </p:cNvSpPr>
          <p:nvPr>
            <p:ph type="body" idx="1"/>
          </p:nvPr>
        </p:nvSpPr>
        <p:spPr bwMode="auto">
          <a:xfrm>
            <a:off x="304800" y="1143000"/>
            <a:ext cx="8534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149" name="Picture 15" descr=" linie.jpg                                                      001DD8D5 mauseloch                      BCFBA33A:"/>
          <p:cNvPicPr>
            <a:picLocks noChangeAspect="1" noChangeArrowheads="1"/>
          </p:cNvPicPr>
          <p:nvPr/>
        </p:nvPicPr>
        <p:blipFill>
          <a:blip r:embed="rId4" cstate="print"/>
          <a:srcRect/>
          <a:stretch>
            <a:fillRect/>
          </a:stretch>
        </p:blipFill>
        <p:spPr bwMode="auto">
          <a:xfrm>
            <a:off x="-6350" y="866775"/>
            <a:ext cx="9155113" cy="123825"/>
          </a:xfrm>
          <a:prstGeom prst="rect">
            <a:avLst/>
          </a:prstGeom>
          <a:noFill/>
          <a:ln w="9525">
            <a:noFill/>
            <a:miter lim="800000"/>
            <a:headEnd/>
            <a:tailEnd/>
          </a:ln>
        </p:spPr>
      </p:pic>
      <p:pic>
        <p:nvPicPr>
          <p:cNvPr id="6150" name="Picture 17" descr=" linie.jpg                                                      001DD8D5 mauseloch                      BCFBA33A:"/>
          <p:cNvPicPr>
            <a:picLocks noChangeAspect="1" noChangeArrowheads="1"/>
          </p:cNvPicPr>
          <p:nvPr/>
        </p:nvPicPr>
        <p:blipFill>
          <a:blip r:embed="rId5" cstate="print"/>
          <a:srcRect/>
          <a:stretch>
            <a:fillRect/>
          </a:stretch>
        </p:blipFill>
        <p:spPr bwMode="auto">
          <a:xfrm>
            <a:off x="0" y="5819775"/>
            <a:ext cx="9120188" cy="123825"/>
          </a:xfrm>
          <a:prstGeom prst="rect">
            <a:avLst/>
          </a:prstGeom>
          <a:noFill/>
          <a:ln w="9525">
            <a:noFill/>
            <a:miter lim="800000"/>
            <a:headEnd/>
            <a:tailEnd/>
          </a:ln>
        </p:spPr>
      </p:pic>
      <p:pic>
        <p:nvPicPr>
          <p:cNvPr id="6151" name="Picture 18" descr="big.jpg                                                        001DD8D5 mauseloch                      BCFBA33A:"/>
          <p:cNvPicPr>
            <a:picLocks noChangeAspect="1" noChangeArrowheads="1"/>
          </p:cNvPicPr>
          <p:nvPr/>
        </p:nvPicPr>
        <p:blipFill>
          <a:blip r:embed="rId6" cstate="print"/>
          <a:srcRect/>
          <a:stretch>
            <a:fillRect/>
          </a:stretch>
        </p:blipFill>
        <p:spPr bwMode="auto">
          <a:xfrm>
            <a:off x="38100" y="6102350"/>
            <a:ext cx="841375" cy="742950"/>
          </a:xfrm>
          <a:prstGeom prst="rect">
            <a:avLst/>
          </a:prstGeom>
          <a:noFill/>
          <a:ln w="9525">
            <a:noFill/>
            <a:miter lim="800000"/>
            <a:headEnd/>
            <a:tailEnd/>
          </a:ln>
        </p:spPr>
      </p:pic>
      <p:pic>
        <p:nvPicPr>
          <p:cNvPr id="6152" name="Picture 19" descr="figur_einzeln.jpg                                              001DD8D5 mauseloch                      BCFBA33A:"/>
          <p:cNvPicPr>
            <a:picLocks noChangeAspect="1" noChangeArrowheads="1"/>
          </p:cNvPicPr>
          <p:nvPr/>
        </p:nvPicPr>
        <p:blipFill>
          <a:blip r:embed="rId7" cstate="print"/>
          <a:srcRect/>
          <a:stretch>
            <a:fillRect/>
          </a:stretch>
        </p:blipFill>
        <p:spPr bwMode="auto">
          <a:xfrm>
            <a:off x="8534400" y="6042025"/>
            <a:ext cx="573088" cy="8159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7572375" y="6215063"/>
            <a:ext cx="106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a:defRPr/>
            </a:pPr>
            <a:fld id="{8891EF70-49B5-4692-9A41-C18E4B0E01B5}" type="slidenum">
              <a:rPr lang="de-DE" smtClean="0"/>
              <a:pPr>
                <a:defRPr/>
              </a:pPr>
              <a:t>‹#›</a:t>
            </a:fld>
            <a:endParaRPr lang="de-DE" dirty="0"/>
          </a:p>
        </p:txBody>
      </p:sp>
      <p:sp>
        <p:nvSpPr>
          <p:cNvPr id="10" name="Rectangle 6"/>
          <p:cNvSpPr txBox="1">
            <a:spLocks noChangeArrowheads="1"/>
          </p:cNvSpPr>
          <p:nvPr userDrawn="1"/>
        </p:nvSpPr>
        <p:spPr bwMode="auto">
          <a:xfrm>
            <a:off x="888964" y="6215063"/>
            <a:ext cx="173882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i="1" kern="1200">
                <a:solidFill>
                  <a:schemeClr val="tx1"/>
                </a:solidFill>
                <a:latin typeface="+mn-lt"/>
                <a:ea typeface="+mn-ea"/>
                <a:cs typeface="+mn-cs"/>
              </a:defRPr>
            </a:lvl1pPr>
            <a:lvl2pPr marL="457200" algn="l" rtl="0" fontAlgn="base">
              <a:spcBef>
                <a:spcPct val="0"/>
              </a:spcBef>
              <a:spcAft>
                <a:spcPct val="0"/>
              </a:spcAft>
              <a:defRPr sz="1600" i="1" kern="1200">
                <a:solidFill>
                  <a:schemeClr val="tx1"/>
                </a:solidFill>
                <a:latin typeface="Verdana" pitchFamily="34" charset="0"/>
                <a:ea typeface="+mn-ea"/>
                <a:cs typeface="+mn-cs"/>
              </a:defRPr>
            </a:lvl2pPr>
            <a:lvl3pPr marL="914400" algn="l" rtl="0" fontAlgn="base">
              <a:spcBef>
                <a:spcPct val="0"/>
              </a:spcBef>
              <a:spcAft>
                <a:spcPct val="0"/>
              </a:spcAft>
              <a:defRPr sz="1600" i="1" kern="1200">
                <a:solidFill>
                  <a:schemeClr val="tx1"/>
                </a:solidFill>
                <a:latin typeface="Verdana" pitchFamily="34" charset="0"/>
                <a:ea typeface="+mn-ea"/>
                <a:cs typeface="+mn-cs"/>
              </a:defRPr>
            </a:lvl3pPr>
            <a:lvl4pPr marL="1371600" algn="l" rtl="0" fontAlgn="base">
              <a:spcBef>
                <a:spcPct val="0"/>
              </a:spcBef>
              <a:spcAft>
                <a:spcPct val="0"/>
              </a:spcAft>
              <a:defRPr sz="1600" i="1" kern="1200">
                <a:solidFill>
                  <a:schemeClr val="tx1"/>
                </a:solidFill>
                <a:latin typeface="Verdana" pitchFamily="34" charset="0"/>
                <a:ea typeface="+mn-ea"/>
                <a:cs typeface="+mn-cs"/>
              </a:defRPr>
            </a:lvl4pPr>
            <a:lvl5pPr marL="1828800" algn="l" rtl="0" fontAlgn="base">
              <a:spcBef>
                <a:spcPct val="0"/>
              </a:spcBef>
              <a:spcAft>
                <a:spcPct val="0"/>
              </a:spcAft>
              <a:defRPr sz="1600" i="1" kern="1200">
                <a:solidFill>
                  <a:schemeClr val="tx1"/>
                </a:solidFill>
                <a:latin typeface="Verdana" pitchFamily="34" charset="0"/>
                <a:ea typeface="+mn-ea"/>
                <a:cs typeface="+mn-cs"/>
              </a:defRPr>
            </a:lvl5pPr>
            <a:lvl6pPr marL="2286000" algn="l" defTabSz="914400" rtl="0" eaLnBrk="1" latinLnBrk="0" hangingPunct="1">
              <a:defRPr sz="1600" i="1" kern="1200">
                <a:solidFill>
                  <a:schemeClr val="tx1"/>
                </a:solidFill>
                <a:latin typeface="Verdana" pitchFamily="34" charset="0"/>
                <a:ea typeface="+mn-ea"/>
                <a:cs typeface="+mn-cs"/>
              </a:defRPr>
            </a:lvl6pPr>
            <a:lvl7pPr marL="2743200" algn="l" defTabSz="914400" rtl="0" eaLnBrk="1" latinLnBrk="0" hangingPunct="1">
              <a:defRPr sz="1600" i="1" kern="1200">
                <a:solidFill>
                  <a:schemeClr val="tx1"/>
                </a:solidFill>
                <a:latin typeface="Verdana" pitchFamily="34" charset="0"/>
                <a:ea typeface="+mn-ea"/>
                <a:cs typeface="+mn-cs"/>
              </a:defRPr>
            </a:lvl7pPr>
            <a:lvl8pPr marL="3200400" algn="l" defTabSz="914400" rtl="0" eaLnBrk="1" latinLnBrk="0" hangingPunct="1">
              <a:defRPr sz="1600" i="1" kern="1200">
                <a:solidFill>
                  <a:schemeClr val="tx1"/>
                </a:solidFill>
                <a:latin typeface="Verdana" pitchFamily="34" charset="0"/>
                <a:ea typeface="+mn-ea"/>
                <a:cs typeface="+mn-cs"/>
              </a:defRPr>
            </a:lvl8pPr>
            <a:lvl9pPr marL="3657600" algn="l" defTabSz="914400" rtl="0" eaLnBrk="1" latinLnBrk="0" hangingPunct="1">
              <a:defRPr sz="1600" i="1" kern="1200">
                <a:solidFill>
                  <a:schemeClr val="tx1"/>
                </a:solidFill>
                <a:latin typeface="Verdan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de-AT" sz="1400" i="0" kern="1200" dirty="0">
                <a:solidFill>
                  <a:schemeClr val="tx1"/>
                </a:solidFill>
                <a:effectLst/>
                <a:latin typeface="+mn-lt"/>
                <a:ea typeface="+mn-ea"/>
                <a:cs typeface="+mn-cs"/>
              </a:rPr>
              <a:t>© BIG / TU Wien</a:t>
            </a:r>
          </a:p>
          <a:p>
            <a:pPr algn="l">
              <a:defRPr/>
            </a:pPr>
            <a:endParaRPr lang="de-DE" i="0" dirty="0"/>
          </a:p>
        </p:txBody>
      </p:sp>
      <p:sp>
        <p:nvSpPr>
          <p:cNvPr id="11" name="Rectangle 12"/>
          <p:cNvSpPr>
            <a:spLocks noGrp="1" noChangeArrowheads="1"/>
          </p:cNvSpPr>
          <p:nvPr>
            <p:ph type="ftr" sz="quarter" idx="3"/>
          </p:nvPr>
        </p:nvSpPr>
        <p:spPr bwMode="auto">
          <a:xfrm>
            <a:off x="2425700" y="6096000"/>
            <a:ext cx="47371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endParaRPr lang="de-DE" dirty="0"/>
          </a:p>
        </p:txBody>
      </p:sp>
    </p:spTree>
  </p:cSld>
  <p:clrMap bg1="lt1" tx1="dk1" bg2="lt2" tx2="dk2" accent1="accent1" accent2="accent2" accent3="accent3" accent4="accent4" accent5="accent5" accent6="accent6" hlink="hlink" folHlink="folHlink"/>
  <p:sldLayoutIdLst>
    <p:sldLayoutId id="2147483874" r:id="rId1"/>
    <p:sldLayoutId id="2147483882" r:id="rId2"/>
  </p:sldLayoutIdLst>
  <p:hf hdr="0" ftr="0" dt="0"/>
  <p:txStyles>
    <p:title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57200" algn="l" rtl="0" eaLnBrk="1" fontAlgn="base" hangingPunct="1">
        <a:spcBef>
          <a:spcPct val="0"/>
        </a:spcBef>
        <a:spcAft>
          <a:spcPct val="0"/>
        </a:spcAft>
        <a:defRPr sz="2200" b="1">
          <a:solidFill>
            <a:schemeClr val="tx2"/>
          </a:solidFill>
          <a:latin typeface="Arial" charset="0"/>
        </a:defRPr>
      </a:lvl6pPr>
      <a:lvl7pPr marL="914400" algn="l" rtl="0" eaLnBrk="1" fontAlgn="base" hangingPunct="1">
        <a:spcBef>
          <a:spcPct val="0"/>
        </a:spcBef>
        <a:spcAft>
          <a:spcPct val="0"/>
        </a:spcAft>
        <a:defRPr sz="2200" b="1">
          <a:solidFill>
            <a:schemeClr val="tx2"/>
          </a:solidFill>
          <a:latin typeface="Arial" charset="0"/>
        </a:defRPr>
      </a:lvl7pPr>
      <a:lvl8pPr marL="1371600" algn="l" rtl="0" eaLnBrk="1" fontAlgn="base" hangingPunct="1">
        <a:spcBef>
          <a:spcPct val="0"/>
        </a:spcBef>
        <a:spcAft>
          <a:spcPct val="0"/>
        </a:spcAft>
        <a:defRPr sz="2200" b="1">
          <a:solidFill>
            <a:schemeClr val="tx2"/>
          </a:solidFill>
          <a:latin typeface="Arial" charset="0"/>
        </a:defRPr>
      </a:lvl8pPr>
      <a:lvl9pPr marL="1828800" algn="l" rtl="0" eaLnBrk="1" fontAlgn="base" hangingPunct="1">
        <a:spcBef>
          <a:spcPct val="0"/>
        </a:spcBef>
        <a:spcAft>
          <a:spcPct val="0"/>
        </a:spcAft>
        <a:defRPr sz="2200" b="1">
          <a:solidFill>
            <a:schemeClr val="tx2"/>
          </a:solidFill>
          <a:latin typeface="Arial" charset="0"/>
        </a:defRPr>
      </a:lvl9pPr>
    </p:titleStyle>
    <p:bodyStyle>
      <a:lvl1pPr marL="287338" indent="-287338" algn="l" rtl="0" eaLnBrk="0" fontAlgn="base" hangingPunct="0">
        <a:spcBef>
          <a:spcPct val="15000"/>
        </a:spcBef>
        <a:spcAft>
          <a:spcPct val="0"/>
        </a:spcAft>
        <a:buClr>
          <a:srgbClr val="FE8400"/>
        </a:buClr>
        <a:buFont typeface="Times"/>
        <a:buAutoNum type="arabicPeriod"/>
        <a:defRPr sz="2000">
          <a:solidFill>
            <a:schemeClr val="tx2"/>
          </a:solidFill>
          <a:latin typeface="+mn-lt"/>
          <a:ea typeface="+mn-ea"/>
          <a:cs typeface="+mn-cs"/>
        </a:defRPr>
      </a:lvl1pPr>
      <a:lvl2pPr marL="809625" indent="-266700" algn="l" defTabSz="714375" rtl="0" eaLnBrk="0" fontAlgn="base" hangingPunct="0">
        <a:spcBef>
          <a:spcPct val="15000"/>
        </a:spcBef>
        <a:spcAft>
          <a:spcPct val="0"/>
        </a:spcAft>
        <a:buClr>
          <a:schemeClr val="tx2"/>
        </a:buClr>
        <a:buSzPct val="125000"/>
        <a:buFont typeface="Wingdings" pitchFamily="2" charset="2"/>
        <a:buChar char="§"/>
        <a:defRPr>
          <a:solidFill>
            <a:schemeClr val="tx1"/>
          </a:solidFill>
          <a:latin typeface="+mn-lt"/>
        </a:defRPr>
      </a:lvl2pPr>
      <a:lvl3pPr marL="1076325" indent="-190500" algn="l" rtl="0" eaLnBrk="0" fontAlgn="base" hangingPunct="0">
        <a:spcBef>
          <a:spcPct val="15000"/>
        </a:spcBef>
        <a:spcAft>
          <a:spcPct val="0"/>
        </a:spcAft>
        <a:buClr>
          <a:schemeClr val="bg2"/>
        </a:buClr>
        <a:buSzPct val="145000"/>
        <a:buChar char="•"/>
        <a:defRPr sz="1600">
          <a:solidFill>
            <a:schemeClr val="tx1"/>
          </a:solidFill>
          <a:latin typeface="+mn-lt"/>
        </a:defRPr>
      </a:lvl3pPr>
      <a:lvl4pPr marL="1430338" indent="-165100" algn="l" rtl="0" eaLnBrk="0" fontAlgn="base" hangingPunct="0">
        <a:spcBef>
          <a:spcPct val="15000"/>
        </a:spcBef>
        <a:spcAft>
          <a:spcPct val="0"/>
        </a:spcAft>
        <a:buClr>
          <a:schemeClr val="folHlink"/>
        </a:buClr>
        <a:buFont typeface="Wingdings" pitchFamily="2" charset="2"/>
        <a:buChar char="§"/>
        <a:defRPr sz="1400">
          <a:solidFill>
            <a:schemeClr val="tx1"/>
          </a:solidFill>
          <a:latin typeface="+mn-lt"/>
        </a:defRPr>
      </a:lvl4pPr>
      <a:lvl5pPr marL="1819275" indent="-163513" algn="l" rtl="0" eaLnBrk="0" fontAlgn="base" hangingPunct="0">
        <a:spcBef>
          <a:spcPct val="15000"/>
        </a:spcBef>
        <a:spcAft>
          <a:spcPct val="0"/>
        </a:spcAft>
        <a:buClr>
          <a:schemeClr val="folHlink"/>
        </a:buClr>
        <a:buFont typeface="Times"/>
        <a:buChar char="•"/>
        <a:defRPr sz="1300">
          <a:solidFill>
            <a:schemeClr val="tx1"/>
          </a:solidFill>
          <a:latin typeface="+mn-lt"/>
        </a:defRPr>
      </a:lvl5pPr>
      <a:lvl6pPr marL="22764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6pPr>
      <a:lvl7pPr marL="27336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7pPr>
      <a:lvl8pPr marL="31908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8pPr>
      <a:lvl9pPr marL="36480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04800" y="152400"/>
            <a:ext cx="8534400" cy="4905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a:t>Mastertitelformat bearbeiten</a:t>
            </a:r>
          </a:p>
        </p:txBody>
      </p:sp>
      <p:sp>
        <p:nvSpPr>
          <p:cNvPr id="7171" name="Rectangle 3"/>
          <p:cNvSpPr>
            <a:spLocks noGrp="1" noChangeArrowheads="1"/>
          </p:cNvSpPr>
          <p:nvPr>
            <p:ph type="body" idx="1"/>
          </p:nvPr>
        </p:nvSpPr>
        <p:spPr bwMode="auto">
          <a:xfrm>
            <a:off x="304800" y="1143000"/>
            <a:ext cx="8534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173" name="Picture 15" descr=" linie.jpg                                                      001DD8D5 mauseloch                      BCFBA33A:"/>
          <p:cNvPicPr>
            <a:picLocks noChangeAspect="1" noChangeArrowheads="1"/>
          </p:cNvPicPr>
          <p:nvPr/>
        </p:nvPicPr>
        <p:blipFill>
          <a:blip r:embed="rId8" cstate="print"/>
          <a:srcRect/>
          <a:stretch>
            <a:fillRect/>
          </a:stretch>
        </p:blipFill>
        <p:spPr bwMode="auto">
          <a:xfrm>
            <a:off x="-6350" y="866775"/>
            <a:ext cx="9155113" cy="123825"/>
          </a:xfrm>
          <a:prstGeom prst="rect">
            <a:avLst/>
          </a:prstGeom>
          <a:noFill/>
          <a:ln w="9525">
            <a:noFill/>
            <a:miter lim="800000"/>
            <a:headEnd/>
            <a:tailEnd/>
          </a:ln>
        </p:spPr>
      </p:pic>
      <p:pic>
        <p:nvPicPr>
          <p:cNvPr id="7174" name="Picture 17" descr=" linie.jpg                                                      001DD8D5 mauseloch                      BCFBA33A:"/>
          <p:cNvPicPr>
            <a:picLocks noChangeAspect="1" noChangeArrowheads="1"/>
          </p:cNvPicPr>
          <p:nvPr/>
        </p:nvPicPr>
        <p:blipFill>
          <a:blip r:embed="rId9" cstate="print"/>
          <a:srcRect/>
          <a:stretch>
            <a:fillRect/>
          </a:stretch>
        </p:blipFill>
        <p:spPr bwMode="auto">
          <a:xfrm>
            <a:off x="0" y="5819775"/>
            <a:ext cx="9120188" cy="123825"/>
          </a:xfrm>
          <a:prstGeom prst="rect">
            <a:avLst/>
          </a:prstGeom>
          <a:noFill/>
          <a:ln w="9525">
            <a:noFill/>
            <a:miter lim="800000"/>
            <a:headEnd/>
            <a:tailEnd/>
          </a:ln>
        </p:spPr>
      </p:pic>
      <p:pic>
        <p:nvPicPr>
          <p:cNvPr id="7175" name="Picture 18" descr="big.jpg                                                        001DD8D5 mauseloch                      BCFBA33A:"/>
          <p:cNvPicPr>
            <a:picLocks noChangeAspect="1" noChangeArrowheads="1"/>
          </p:cNvPicPr>
          <p:nvPr/>
        </p:nvPicPr>
        <p:blipFill>
          <a:blip r:embed="rId10" cstate="print"/>
          <a:srcRect/>
          <a:stretch>
            <a:fillRect/>
          </a:stretch>
        </p:blipFill>
        <p:spPr bwMode="auto">
          <a:xfrm>
            <a:off x="38100" y="6102350"/>
            <a:ext cx="841375" cy="742950"/>
          </a:xfrm>
          <a:prstGeom prst="rect">
            <a:avLst/>
          </a:prstGeom>
          <a:noFill/>
          <a:ln w="9525">
            <a:noFill/>
            <a:miter lim="800000"/>
            <a:headEnd/>
            <a:tailEnd/>
          </a:ln>
        </p:spPr>
      </p:pic>
      <p:pic>
        <p:nvPicPr>
          <p:cNvPr id="7176" name="Picture 19" descr="figur_einzeln.jpg                                              001DD8D5 mauseloch                      BCFBA33A:"/>
          <p:cNvPicPr>
            <a:picLocks noChangeAspect="1" noChangeArrowheads="1"/>
          </p:cNvPicPr>
          <p:nvPr/>
        </p:nvPicPr>
        <p:blipFill>
          <a:blip r:embed="rId11" cstate="print"/>
          <a:srcRect/>
          <a:stretch>
            <a:fillRect/>
          </a:stretch>
        </p:blipFill>
        <p:spPr bwMode="auto">
          <a:xfrm>
            <a:off x="8534400" y="6042025"/>
            <a:ext cx="573088" cy="8159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7572375" y="6215063"/>
            <a:ext cx="106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a:defRPr/>
            </a:pPr>
            <a:fld id="{2ED14E15-06E6-46EF-93B0-463EC83E9D09}" type="slidenum">
              <a:rPr lang="de-DE" smtClean="0"/>
              <a:pPr>
                <a:defRPr/>
              </a:pPr>
              <a:t>‹#›</a:t>
            </a:fld>
            <a:endParaRPr lang="de-DE" dirty="0"/>
          </a:p>
        </p:txBody>
      </p:sp>
      <p:sp>
        <p:nvSpPr>
          <p:cNvPr id="10" name="Rectangle 6"/>
          <p:cNvSpPr txBox="1">
            <a:spLocks noChangeArrowheads="1"/>
          </p:cNvSpPr>
          <p:nvPr userDrawn="1"/>
        </p:nvSpPr>
        <p:spPr bwMode="auto">
          <a:xfrm>
            <a:off x="888964" y="6215063"/>
            <a:ext cx="173882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i="1" kern="1200">
                <a:solidFill>
                  <a:schemeClr val="tx1"/>
                </a:solidFill>
                <a:latin typeface="+mn-lt"/>
                <a:ea typeface="+mn-ea"/>
                <a:cs typeface="+mn-cs"/>
              </a:defRPr>
            </a:lvl1pPr>
            <a:lvl2pPr marL="457200" algn="l" rtl="0" fontAlgn="base">
              <a:spcBef>
                <a:spcPct val="0"/>
              </a:spcBef>
              <a:spcAft>
                <a:spcPct val="0"/>
              </a:spcAft>
              <a:defRPr sz="1600" i="1" kern="1200">
                <a:solidFill>
                  <a:schemeClr val="tx1"/>
                </a:solidFill>
                <a:latin typeface="Verdana" pitchFamily="34" charset="0"/>
                <a:ea typeface="+mn-ea"/>
                <a:cs typeface="+mn-cs"/>
              </a:defRPr>
            </a:lvl2pPr>
            <a:lvl3pPr marL="914400" algn="l" rtl="0" fontAlgn="base">
              <a:spcBef>
                <a:spcPct val="0"/>
              </a:spcBef>
              <a:spcAft>
                <a:spcPct val="0"/>
              </a:spcAft>
              <a:defRPr sz="1600" i="1" kern="1200">
                <a:solidFill>
                  <a:schemeClr val="tx1"/>
                </a:solidFill>
                <a:latin typeface="Verdana" pitchFamily="34" charset="0"/>
                <a:ea typeface="+mn-ea"/>
                <a:cs typeface="+mn-cs"/>
              </a:defRPr>
            </a:lvl3pPr>
            <a:lvl4pPr marL="1371600" algn="l" rtl="0" fontAlgn="base">
              <a:spcBef>
                <a:spcPct val="0"/>
              </a:spcBef>
              <a:spcAft>
                <a:spcPct val="0"/>
              </a:spcAft>
              <a:defRPr sz="1600" i="1" kern="1200">
                <a:solidFill>
                  <a:schemeClr val="tx1"/>
                </a:solidFill>
                <a:latin typeface="Verdana" pitchFamily="34" charset="0"/>
                <a:ea typeface="+mn-ea"/>
                <a:cs typeface="+mn-cs"/>
              </a:defRPr>
            </a:lvl4pPr>
            <a:lvl5pPr marL="1828800" algn="l" rtl="0" fontAlgn="base">
              <a:spcBef>
                <a:spcPct val="0"/>
              </a:spcBef>
              <a:spcAft>
                <a:spcPct val="0"/>
              </a:spcAft>
              <a:defRPr sz="1600" i="1" kern="1200">
                <a:solidFill>
                  <a:schemeClr val="tx1"/>
                </a:solidFill>
                <a:latin typeface="Verdana" pitchFamily="34" charset="0"/>
                <a:ea typeface="+mn-ea"/>
                <a:cs typeface="+mn-cs"/>
              </a:defRPr>
            </a:lvl5pPr>
            <a:lvl6pPr marL="2286000" algn="l" defTabSz="914400" rtl="0" eaLnBrk="1" latinLnBrk="0" hangingPunct="1">
              <a:defRPr sz="1600" i="1" kern="1200">
                <a:solidFill>
                  <a:schemeClr val="tx1"/>
                </a:solidFill>
                <a:latin typeface="Verdana" pitchFamily="34" charset="0"/>
                <a:ea typeface="+mn-ea"/>
                <a:cs typeface="+mn-cs"/>
              </a:defRPr>
            </a:lvl6pPr>
            <a:lvl7pPr marL="2743200" algn="l" defTabSz="914400" rtl="0" eaLnBrk="1" latinLnBrk="0" hangingPunct="1">
              <a:defRPr sz="1600" i="1" kern="1200">
                <a:solidFill>
                  <a:schemeClr val="tx1"/>
                </a:solidFill>
                <a:latin typeface="Verdana" pitchFamily="34" charset="0"/>
                <a:ea typeface="+mn-ea"/>
                <a:cs typeface="+mn-cs"/>
              </a:defRPr>
            </a:lvl7pPr>
            <a:lvl8pPr marL="3200400" algn="l" defTabSz="914400" rtl="0" eaLnBrk="1" latinLnBrk="0" hangingPunct="1">
              <a:defRPr sz="1600" i="1" kern="1200">
                <a:solidFill>
                  <a:schemeClr val="tx1"/>
                </a:solidFill>
                <a:latin typeface="Verdana" pitchFamily="34" charset="0"/>
                <a:ea typeface="+mn-ea"/>
                <a:cs typeface="+mn-cs"/>
              </a:defRPr>
            </a:lvl8pPr>
            <a:lvl9pPr marL="3657600" algn="l" defTabSz="914400" rtl="0" eaLnBrk="1" latinLnBrk="0" hangingPunct="1">
              <a:defRPr sz="1600" i="1" kern="1200">
                <a:solidFill>
                  <a:schemeClr val="tx1"/>
                </a:solidFill>
                <a:latin typeface="Verdan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de-AT" sz="1400" i="0" kern="1200" dirty="0">
                <a:solidFill>
                  <a:schemeClr val="tx1"/>
                </a:solidFill>
                <a:effectLst/>
                <a:latin typeface="+mn-lt"/>
                <a:ea typeface="+mn-ea"/>
                <a:cs typeface="+mn-cs"/>
              </a:rPr>
              <a:t>© BIG / TU Wien</a:t>
            </a:r>
          </a:p>
          <a:p>
            <a:pPr algn="l">
              <a:defRPr/>
            </a:pPr>
            <a:endParaRPr lang="de-DE" i="0" dirty="0"/>
          </a:p>
        </p:txBody>
      </p:sp>
      <p:sp>
        <p:nvSpPr>
          <p:cNvPr id="11" name="Rectangle 12"/>
          <p:cNvSpPr>
            <a:spLocks noGrp="1" noChangeArrowheads="1"/>
          </p:cNvSpPr>
          <p:nvPr>
            <p:ph type="ftr" sz="quarter" idx="3"/>
          </p:nvPr>
        </p:nvSpPr>
        <p:spPr bwMode="auto">
          <a:xfrm>
            <a:off x="2425700" y="6096000"/>
            <a:ext cx="47371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endParaRPr lang="de-DE" dirty="0"/>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Lst>
  <p:hf hdr="0" ftr="0" dt="0"/>
  <p:txStyles>
    <p:title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57200" algn="l" rtl="0" eaLnBrk="1" fontAlgn="base" hangingPunct="1">
        <a:spcBef>
          <a:spcPct val="0"/>
        </a:spcBef>
        <a:spcAft>
          <a:spcPct val="0"/>
        </a:spcAft>
        <a:defRPr sz="2200" b="1">
          <a:solidFill>
            <a:schemeClr val="tx2"/>
          </a:solidFill>
          <a:latin typeface="Arial" charset="0"/>
        </a:defRPr>
      </a:lvl6pPr>
      <a:lvl7pPr marL="914400" algn="l" rtl="0" eaLnBrk="1" fontAlgn="base" hangingPunct="1">
        <a:spcBef>
          <a:spcPct val="0"/>
        </a:spcBef>
        <a:spcAft>
          <a:spcPct val="0"/>
        </a:spcAft>
        <a:defRPr sz="2200" b="1">
          <a:solidFill>
            <a:schemeClr val="tx2"/>
          </a:solidFill>
          <a:latin typeface="Arial" charset="0"/>
        </a:defRPr>
      </a:lvl7pPr>
      <a:lvl8pPr marL="1371600" algn="l" rtl="0" eaLnBrk="1" fontAlgn="base" hangingPunct="1">
        <a:spcBef>
          <a:spcPct val="0"/>
        </a:spcBef>
        <a:spcAft>
          <a:spcPct val="0"/>
        </a:spcAft>
        <a:defRPr sz="2200" b="1">
          <a:solidFill>
            <a:schemeClr val="tx2"/>
          </a:solidFill>
          <a:latin typeface="Arial" charset="0"/>
        </a:defRPr>
      </a:lvl8pPr>
      <a:lvl9pPr marL="1828800" algn="l" rtl="0" eaLnBrk="1" fontAlgn="base" hangingPunct="1">
        <a:spcBef>
          <a:spcPct val="0"/>
        </a:spcBef>
        <a:spcAft>
          <a:spcPct val="0"/>
        </a:spcAft>
        <a:defRPr sz="2200" b="1">
          <a:solidFill>
            <a:schemeClr val="tx2"/>
          </a:solidFill>
          <a:latin typeface="Arial" charset="0"/>
        </a:defRPr>
      </a:lvl9pPr>
    </p:titleStyle>
    <p:bodyStyle>
      <a:lvl1pPr marL="287338" indent="-287338" algn="l" rtl="0" eaLnBrk="0" fontAlgn="base" hangingPunct="0">
        <a:spcBef>
          <a:spcPct val="15000"/>
        </a:spcBef>
        <a:spcAft>
          <a:spcPct val="0"/>
        </a:spcAft>
        <a:buClr>
          <a:srgbClr val="FE8400"/>
        </a:buClr>
        <a:buFont typeface="Times"/>
        <a:buAutoNum type="arabicPeriod"/>
        <a:defRPr sz="2000">
          <a:solidFill>
            <a:schemeClr val="tx2"/>
          </a:solidFill>
          <a:latin typeface="+mn-lt"/>
          <a:ea typeface="+mn-ea"/>
          <a:cs typeface="+mn-cs"/>
        </a:defRPr>
      </a:lvl1pPr>
      <a:lvl2pPr marL="809625" indent="-266700" algn="l" rtl="0" eaLnBrk="0" fontAlgn="base" hangingPunct="0">
        <a:spcBef>
          <a:spcPct val="15000"/>
        </a:spcBef>
        <a:spcAft>
          <a:spcPct val="0"/>
        </a:spcAft>
        <a:buClr>
          <a:schemeClr val="tx2"/>
        </a:buClr>
        <a:buSzPct val="125000"/>
        <a:buFont typeface="Wingdings" pitchFamily="2" charset="2"/>
        <a:buChar char="§"/>
        <a:defRPr>
          <a:solidFill>
            <a:schemeClr val="tx1"/>
          </a:solidFill>
          <a:latin typeface="+mn-lt"/>
        </a:defRPr>
      </a:lvl2pPr>
      <a:lvl3pPr marL="1074738" indent="-188913" algn="l" rtl="0" eaLnBrk="0" fontAlgn="base" hangingPunct="0">
        <a:spcBef>
          <a:spcPct val="15000"/>
        </a:spcBef>
        <a:spcAft>
          <a:spcPct val="0"/>
        </a:spcAft>
        <a:buClr>
          <a:schemeClr val="bg2"/>
        </a:buClr>
        <a:buSzPct val="145000"/>
        <a:buChar char="•"/>
        <a:defRPr sz="1600">
          <a:solidFill>
            <a:schemeClr val="tx1"/>
          </a:solidFill>
          <a:latin typeface="+mn-lt"/>
        </a:defRPr>
      </a:lvl3pPr>
      <a:lvl4pPr marL="1430338" indent="-165100" algn="l" rtl="0" eaLnBrk="0" fontAlgn="base" hangingPunct="0">
        <a:spcBef>
          <a:spcPct val="15000"/>
        </a:spcBef>
        <a:spcAft>
          <a:spcPct val="0"/>
        </a:spcAft>
        <a:buClr>
          <a:schemeClr val="folHlink"/>
        </a:buClr>
        <a:buFont typeface="Wingdings" pitchFamily="2" charset="2"/>
        <a:buChar char="§"/>
        <a:defRPr sz="1400">
          <a:solidFill>
            <a:schemeClr val="tx1"/>
          </a:solidFill>
          <a:latin typeface="+mn-lt"/>
        </a:defRPr>
      </a:lvl4pPr>
      <a:lvl5pPr marL="1819275" indent="-163513" algn="l" rtl="0" eaLnBrk="0" fontAlgn="base" hangingPunct="0">
        <a:spcBef>
          <a:spcPct val="15000"/>
        </a:spcBef>
        <a:spcAft>
          <a:spcPct val="0"/>
        </a:spcAft>
        <a:buClr>
          <a:schemeClr val="folHlink"/>
        </a:buClr>
        <a:buFont typeface="Times"/>
        <a:buChar char="•"/>
        <a:defRPr sz="1300">
          <a:solidFill>
            <a:schemeClr val="tx1"/>
          </a:solidFill>
          <a:latin typeface="+mn-lt"/>
        </a:defRPr>
      </a:lvl5pPr>
      <a:lvl6pPr marL="22764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6pPr>
      <a:lvl7pPr marL="27336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7pPr>
      <a:lvl8pPr marL="31908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8pPr>
      <a:lvl9pPr marL="36480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04800" y="152400"/>
            <a:ext cx="8534400" cy="4905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a:t>Mastertitelformat bearbeiten</a:t>
            </a:r>
          </a:p>
        </p:txBody>
      </p:sp>
      <p:sp>
        <p:nvSpPr>
          <p:cNvPr id="8195" name="Rectangle 3"/>
          <p:cNvSpPr>
            <a:spLocks noGrp="1" noChangeArrowheads="1"/>
          </p:cNvSpPr>
          <p:nvPr>
            <p:ph type="body" idx="1"/>
          </p:nvPr>
        </p:nvSpPr>
        <p:spPr bwMode="auto">
          <a:xfrm>
            <a:off x="304800" y="1143000"/>
            <a:ext cx="8534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197" name="Picture 15" descr=" linie.jpg                                                      001DD8D5 mauseloch                      BCFBA33A:"/>
          <p:cNvPicPr>
            <a:picLocks noChangeAspect="1" noChangeArrowheads="1"/>
          </p:cNvPicPr>
          <p:nvPr/>
        </p:nvPicPr>
        <p:blipFill>
          <a:blip r:embed="rId8" cstate="print"/>
          <a:srcRect/>
          <a:stretch>
            <a:fillRect/>
          </a:stretch>
        </p:blipFill>
        <p:spPr bwMode="auto">
          <a:xfrm>
            <a:off x="-6350" y="866775"/>
            <a:ext cx="9155113" cy="123825"/>
          </a:xfrm>
          <a:prstGeom prst="rect">
            <a:avLst/>
          </a:prstGeom>
          <a:noFill/>
          <a:ln w="9525">
            <a:noFill/>
            <a:miter lim="800000"/>
            <a:headEnd/>
            <a:tailEnd/>
          </a:ln>
        </p:spPr>
      </p:pic>
      <p:pic>
        <p:nvPicPr>
          <p:cNvPr id="8198" name="Picture 18" descr="big.jpg                                                        001DD8D5 mauseloch                      BCFBA33A:"/>
          <p:cNvPicPr>
            <a:picLocks noChangeAspect="1" noChangeArrowheads="1"/>
          </p:cNvPicPr>
          <p:nvPr/>
        </p:nvPicPr>
        <p:blipFill>
          <a:blip r:embed="rId9" cstate="print"/>
          <a:srcRect/>
          <a:stretch>
            <a:fillRect/>
          </a:stretch>
        </p:blipFill>
        <p:spPr bwMode="auto">
          <a:xfrm>
            <a:off x="38100" y="6102350"/>
            <a:ext cx="841375" cy="742950"/>
          </a:xfrm>
          <a:prstGeom prst="rect">
            <a:avLst/>
          </a:prstGeom>
          <a:noFill/>
          <a:ln w="9525">
            <a:noFill/>
            <a:miter lim="800000"/>
            <a:headEnd/>
            <a:tailEnd/>
          </a:ln>
        </p:spPr>
      </p:pic>
      <p:pic>
        <p:nvPicPr>
          <p:cNvPr id="8199" name="Picture 19" descr="figur_einzeln.jpg                                              001DD8D5 mauseloch                      BCFBA33A:"/>
          <p:cNvPicPr>
            <a:picLocks noChangeAspect="1" noChangeArrowheads="1"/>
          </p:cNvPicPr>
          <p:nvPr/>
        </p:nvPicPr>
        <p:blipFill>
          <a:blip r:embed="rId10" cstate="print"/>
          <a:srcRect/>
          <a:stretch>
            <a:fillRect/>
          </a:stretch>
        </p:blipFill>
        <p:spPr bwMode="auto">
          <a:xfrm>
            <a:off x="8534400" y="6042025"/>
            <a:ext cx="573088" cy="8159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7572375" y="6215063"/>
            <a:ext cx="106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a:defRPr/>
            </a:pPr>
            <a:fld id="{1A42D91C-1CB2-4810-B047-F090727930CF}" type="slidenum">
              <a:rPr lang="de-DE" smtClean="0"/>
              <a:pPr>
                <a:defRPr/>
              </a:pPr>
              <a:t>‹#›</a:t>
            </a:fld>
            <a:endParaRPr lang="de-DE"/>
          </a:p>
        </p:txBody>
      </p:sp>
      <p:sp>
        <p:nvSpPr>
          <p:cNvPr id="9" name="Rectangle 6"/>
          <p:cNvSpPr txBox="1">
            <a:spLocks noChangeArrowheads="1"/>
          </p:cNvSpPr>
          <p:nvPr userDrawn="1"/>
        </p:nvSpPr>
        <p:spPr bwMode="auto">
          <a:xfrm>
            <a:off x="888964" y="6215063"/>
            <a:ext cx="173882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i="1" kern="1200">
                <a:solidFill>
                  <a:schemeClr val="tx1"/>
                </a:solidFill>
                <a:latin typeface="+mn-lt"/>
                <a:ea typeface="+mn-ea"/>
                <a:cs typeface="+mn-cs"/>
              </a:defRPr>
            </a:lvl1pPr>
            <a:lvl2pPr marL="457200" algn="l" rtl="0" fontAlgn="base">
              <a:spcBef>
                <a:spcPct val="0"/>
              </a:spcBef>
              <a:spcAft>
                <a:spcPct val="0"/>
              </a:spcAft>
              <a:defRPr sz="1600" i="1" kern="1200">
                <a:solidFill>
                  <a:schemeClr val="tx1"/>
                </a:solidFill>
                <a:latin typeface="Verdana" pitchFamily="34" charset="0"/>
                <a:ea typeface="+mn-ea"/>
                <a:cs typeface="+mn-cs"/>
              </a:defRPr>
            </a:lvl2pPr>
            <a:lvl3pPr marL="914400" algn="l" rtl="0" fontAlgn="base">
              <a:spcBef>
                <a:spcPct val="0"/>
              </a:spcBef>
              <a:spcAft>
                <a:spcPct val="0"/>
              </a:spcAft>
              <a:defRPr sz="1600" i="1" kern="1200">
                <a:solidFill>
                  <a:schemeClr val="tx1"/>
                </a:solidFill>
                <a:latin typeface="Verdana" pitchFamily="34" charset="0"/>
                <a:ea typeface="+mn-ea"/>
                <a:cs typeface="+mn-cs"/>
              </a:defRPr>
            </a:lvl3pPr>
            <a:lvl4pPr marL="1371600" algn="l" rtl="0" fontAlgn="base">
              <a:spcBef>
                <a:spcPct val="0"/>
              </a:spcBef>
              <a:spcAft>
                <a:spcPct val="0"/>
              </a:spcAft>
              <a:defRPr sz="1600" i="1" kern="1200">
                <a:solidFill>
                  <a:schemeClr val="tx1"/>
                </a:solidFill>
                <a:latin typeface="Verdana" pitchFamily="34" charset="0"/>
                <a:ea typeface="+mn-ea"/>
                <a:cs typeface="+mn-cs"/>
              </a:defRPr>
            </a:lvl4pPr>
            <a:lvl5pPr marL="1828800" algn="l" rtl="0" fontAlgn="base">
              <a:spcBef>
                <a:spcPct val="0"/>
              </a:spcBef>
              <a:spcAft>
                <a:spcPct val="0"/>
              </a:spcAft>
              <a:defRPr sz="1600" i="1" kern="1200">
                <a:solidFill>
                  <a:schemeClr val="tx1"/>
                </a:solidFill>
                <a:latin typeface="Verdana" pitchFamily="34" charset="0"/>
                <a:ea typeface="+mn-ea"/>
                <a:cs typeface="+mn-cs"/>
              </a:defRPr>
            </a:lvl5pPr>
            <a:lvl6pPr marL="2286000" algn="l" defTabSz="914400" rtl="0" eaLnBrk="1" latinLnBrk="0" hangingPunct="1">
              <a:defRPr sz="1600" i="1" kern="1200">
                <a:solidFill>
                  <a:schemeClr val="tx1"/>
                </a:solidFill>
                <a:latin typeface="Verdana" pitchFamily="34" charset="0"/>
                <a:ea typeface="+mn-ea"/>
                <a:cs typeface="+mn-cs"/>
              </a:defRPr>
            </a:lvl6pPr>
            <a:lvl7pPr marL="2743200" algn="l" defTabSz="914400" rtl="0" eaLnBrk="1" latinLnBrk="0" hangingPunct="1">
              <a:defRPr sz="1600" i="1" kern="1200">
                <a:solidFill>
                  <a:schemeClr val="tx1"/>
                </a:solidFill>
                <a:latin typeface="Verdana" pitchFamily="34" charset="0"/>
                <a:ea typeface="+mn-ea"/>
                <a:cs typeface="+mn-cs"/>
              </a:defRPr>
            </a:lvl7pPr>
            <a:lvl8pPr marL="3200400" algn="l" defTabSz="914400" rtl="0" eaLnBrk="1" latinLnBrk="0" hangingPunct="1">
              <a:defRPr sz="1600" i="1" kern="1200">
                <a:solidFill>
                  <a:schemeClr val="tx1"/>
                </a:solidFill>
                <a:latin typeface="Verdana" pitchFamily="34" charset="0"/>
                <a:ea typeface="+mn-ea"/>
                <a:cs typeface="+mn-cs"/>
              </a:defRPr>
            </a:lvl8pPr>
            <a:lvl9pPr marL="3657600" algn="l" defTabSz="914400" rtl="0" eaLnBrk="1" latinLnBrk="0" hangingPunct="1">
              <a:defRPr sz="1600" i="1" kern="1200">
                <a:solidFill>
                  <a:schemeClr val="tx1"/>
                </a:solidFill>
                <a:latin typeface="Verdan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de-AT" sz="1400" i="0" kern="1200" dirty="0">
                <a:solidFill>
                  <a:schemeClr val="tx1"/>
                </a:solidFill>
                <a:effectLst/>
                <a:latin typeface="+mn-lt"/>
                <a:ea typeface="+mn-ea"/>
                <a:cs typeface="+mn-cs"/>
              </a:rPr>
              <a:t>© BIG / TU Wien</a:t>
            </a:r>
          </a:p>
          <a:p>
            <a:pPr algn="l">
              <a:defRPr/>
            </a:pPr>
            <a:endParaRPr lang="de-DE" i="0" dirty="0"/>
          </a:p>
        </p:txBody>
      </p:sp>
      <p:sp>
        <p:nvSpPr>
          <p:cNvPr id="10" name="Rectangle 12"/>
          <p:cNvSpPr>
            <a:spLocks noGrp="1" noChangeArrowheads="1"/>
          </p:cNvSpPr>
          <p:nvPr>
            <p:ph type="ftr" sz="quarter" idx="3"/>
          </p:nvPr>
        </p:nvSpPr>
        <p:spPr bwMode="auto">
          <a:xfrm>
            <a:off x="2425700" y="6096000"/>
            <a:ext cx="47371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endParaRPr lang="de-DE" dirty="0"/>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Lst>
  <p:hf hdr="0" ftr="0" dt="0"/>
  <p:txStyles>
    <p:title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57200" algn="l" rtl="0" eaLnBrk="1" fontAlgn="base" hangingPunct="1">
        <a:spcBef>
          <a:spcPct val="0"/>
        </a:spcBef>
        <a:spcAft>
          <a:spcPct val="0"/>
        </a:spcAft>
        <a:defRPr sz="2200" b="1">
          <a:solidFill>
            <a:schemeClr val="tx2"/>
          </a:solidFill>
          <a:latin typeface="Arial" charset="0"/>
        </a:defRPr>
      </a:lvl6pPr>
      <a:lvl7pPr marL="914400" algn="l" rtl="0" eaLnBrk="1" fontAlgn="base" hangingPunct="1">
        <a:spcBef>
          <a:spcPct val="0"/>
        </a:spcBef>
        <a:spcAft>
          <a:spcPct val="0"/>
        </a:spcAft>
        <a:defRPr sz="2200" b="1">
          <a:solidFill>
            <a:schemeClr val="tx2"/>
          </a:solidFill>
          <a:latin typeface="Arial" charset="0"/>
        </a:defRPr>
      </a:lvl7pPr>
      <a:lvl8pPr marL="1371600" algn="l" rtl="0" eaLnBrk="1" fontAlgn="base" hangingPunct="1">
        <a:spcBef>
          <a:spcPct val="0"/>
        </a:spcBef>
        <a:spcAft>
          <a:spcPct val="0"/>
        </a:spcAft>
        <a:defRPr sz="2200" b="1">
          <a:solidFill>
            <a:schemeClr val="tx2"/>
          </a:solidFill>
          <a:latin typeface="Arial" charset="0"/>
        </a:defRPr>
      </a:lvl8pPr>
      <a:lvl9pPr marL="1828800" algn="l" rtl="0" eaLnBrk="1" fontAlgn="base" hangingPunct="1">
        <a:spcBef>
          <a:spcPct val="0"/>
        </a:spcBef>
        <a:spcAft>
          <a:spcPct val="0"/>
        </a:spcAft>
        <a:defRPr sz="2200" b="1">
          <a:solidFill>
            <a:schemeClr val="tx2"/>
          </a:solidFill>
          <a:latin typeface="Arial" charset="0"/>
        </a:defRPr>
      </a:lvl9pPr>
    </p:titleStyle>
    <p:bodyStyle>
      <a:lvl1pPr marL="287338" indent="-287338" algn="l" defTabSz="540000" rtl="0" eaLnBrk="0" fontAlgn="base" hangingPunct="0">
        <a:spcBef>
          <a:spcPct val="15000"/>
        </a:spcBef>
        <a:spcAft>
          <a:spcPct val="0"/>
        </a:spcAft>
        <a:buClr>
          <a:srgbClr val="FE8400"/>
        </a:buClr>
        <a:buFont typeface="Times"/>
        <a:buAutoNum type="arabicPeriod"/>
        <a:defRPr sz="2000">
          <a:solidFill>
            <a:schemeClr val="tx2"/>
          </a:solidFill>
          <a:latin typeface="+mn-lt"/>
          <a:ea typeface="+mn-ea"/>
          <a:cs typeface="+mn-cs"/>
        </a:defRPr>
      </a:lvl1pPr>
      <a:lvl2pPr marL="809625" indent="-266700" algn="l" rtl="0" eaLnBrk="0" fontAlgn="base" hangingPunct="0">
        <a:spcBef>
          <a:spcPct val="15000"/>
        </a:spcBef>
        <a:spcAft>
          <a:spcPct val="0"/>
        </a:spcAft>
        <a:buClr>
          <a:schemeClr val="tx2"/>
        </a:buClr>
        <a:buSzPct val="125000"/>
        <a:buFont typeface="Wingdings" pitchFamily="2" charset="2"/>
        <a:buChar char="§"/>
        <a:defRPr>
          <a:solidFill>
            <a:schemeClr val="tx1"/>
          </a:solidFill>
          <a:latin typeface="+mn-lt"/>
        </a:defRPr>
      </a:lvl2pPr>
      <a:lvl3pPr marL="1074738" indent="-188913" algn="l" rtl="0" eaLnBrk="0" fontAlgn="base" hangingPunct="0">
        <a:spcBef>
          <a:spcPct val="15000"/>
        </a:spcBef>
        <a:spcAft>
          <a:spcPct val="0"/>
        </a:spcAft>
        <a:buClr>
          <a:schemeClr val="bg2"/>
        </a:buClr>
        <a:buSzPct val="145000"/>
        <a:buChar char="•"/>
        <a:defRPr sz="1600">
          <a:solidFill>
            <a:schemeClr val="tx1"/>
          </a:solidFill>
          <a:latin typeface="+mn-lt"/>
        </a:defRPr>
      </a:lvl3pPr>
      <a:lvl4pPr marL="1430338" indent="-165100" algn="l" rtl="0" eaLnBrk="0" fontAlgn="base" hangingPunct="0">
        <a:spcBef>
          <a:spcPct val="15000"/>
        </a:spcBef>
        <a:spcAft>
          <a:spcPct val="0"/>
        </a:spcAft>
        <a:buClr>
          <a:schemeClr val="folHlink"/>
        </a:buClr>
        <a:buFont typeface="Wingdings" pitchFamily="2" charset="2"/>
        <a:buChar char="§"/>
        <a:defRPr sz="1400">
          <a:solidFill>
            <a:schemeClr val="tx1"/>
          </a:solidFill>
          <a:latin typeface="+mn-lt"/>
        </a:defRPr>
      </a:lvl4pPr>
      <a:lvl5pPr marL="1819275" indent="-163513" algn="l" rtl="0" eaLnBrk="0" fontAlgn="base" hangingPunct="0">
        <a:spcBef>
          <a:spcPct val="15000"/>
        </a:spcBef>
        <a:spcAft>
          <a:spcPct val="0"/>
        </a:spcAft>
        <a:buClr>
          <a:schemeClr val="folHlink"/>
        </a:buClr>
        <a:buFont typeface="Times"/>
        <a:buChar char="•"/>
        <a:defRPr sz="1300">
          <a:solidFill>
            <a:schemeClr val="tx1"/>
          </a:solidFill>
          <a:latin typeface="+mn-lt"/>
        </a:defRPr>
      </a:lvl5pPr>
      <a:lvl6pPr marL="22764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6pPr>
      <a:lvl7pPr marL="27336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7pPr>
      <a:lvl8pPr marL="31908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8pPr>
      <a:lvl9pPr marL="36480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04800" y="152400"/>
            <a:ext cx="8534400" cy="4905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a:t>Mastertitelformat bearbeiten</a:t>
            </a:r>
          </a:p>
        </p:txBody>
      </p:sp>
      <p:sp>
        <p:nvSpPr>
          <p:cNvPr id="9219" name="Rectangle 3"/>
          <p:cNvSpPr>
            <a:spLocks noGrp="1" noChangeArrowheads="1"/>
          </p:cNvSpPr>
          <p:nvPr>
            <p:ph type="body" idx="1"/>
          </p:nvPr>
        </p:nvSpPr>
        <p:spPr bwMode="auto">
          <a:xfrm>
            <a:off x="304800" y="1143000"/>
            <a:ext cx="8534400" cy="4643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220" name="Picture 15" descr=" linie.jpg                                                      001DD8D5 mauseloch                      BCFBA33A:"/>
          <p:cNvPicPr>
            <a:picLocks noChangeAspect="1" noChangeArrowheads="1"/>
          </p:cNvPicPr>
          <p:nvPr/>
        </p:nvPicPr>
        <p:blipFill>
          <a:blip r:embed="rId9" cstate="print"/>
          <a:srcRect/>
          <a:stretch>
            <a:fillRect/>
          </a:stretch>
        </p:blipFill>
        <p:spPr bwMode="auto">
          <a:xfrm>
            <a:off x="-6350" y="866775"/>
            <a:ext cx="9155113" cy="12382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7572375" y="6215063"/>
            <a:ext cx="106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tx1"/>
                </a:solidFill>
                <a:latin typeface="+mn-lt"/>
              </a:defRPr>
            </a:lvl1pPr>
          </a:lstStyle>
          <a:p>
            <a:pPr>
              <a:defRPr/>
            </a:pPr>
            <a:fld id="{FFF95F15-FE8D-42C2-AC68-7D0AD9860EDA}" type="slidenum">
              <a:rPr lang="de-DE" smtClean="0"/>
              <a:pPr>
                <a:defRPr/>
              </a:pPr>
              <a:t>‹#›</a:t>
            </a:fld>
            <a:endParaRPr lang="de-DE" dirty="0"/>
          </a:p>
        </p:txBody>
      </p:sp>
      <p:sp>
        <p:nvSpPr>
          <p:cNvPr id="6" name="Fußzeilenplatzhalter 2"/>
          <p:cNvSpPr>
            <a:spLocks noGrp="1"/>
          </p:cNvSpPr>
          <p:nvPr>
            <p:ph type="ftr" sz="quarter" idx="3"/>
          </p:nvPr>
        </p:nvSpPr>
        <p:spPr>
          <a:xfrm>
            <a:off x="323850" y="6096000"/>
            <a:ext cx="68770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de-DE" sz="1100" kern="1200">
                <a:solidFill>
                  <a:schemeClr val="tx1"/>
                </a:solidFill>
                <a:latin typeface="+mn-lt"/>
                <a:ea typeface="+mn-ea"/>
                <a:cs typeface="+mn-cs"/>
              </a:defRPr>
            </a:lvl1pPr>
          </a:lstStyle>
          <a:p>
            <a:pPr>
              <a:defRPr/>
            </a:pPr>
            <a:endParaRPr lang="de-AT"/>
          </a:p>
        </p:txBody>
      </p:sp>
      <p:pic>
        <p:nvPicPr>
          <p:cNvPr id="9223" name="Picture 19" descr="figur_einzeln.jpg                                              001DD8D5 mauseloch                      BCFBA33A:"/>
          <p:cNvPicPr>
            <a:picLocks noChangeAspect="1" noChangeArrowheads="1"/>
          </p:cNvPicPr>
          <p:nvPr/>
        </p:nvPicPr>
        <p:blipFill>
          <a:blip r:embed="rId10" cstate="print"/>
          <a:srcRect/>
          <a:stretch>
            <a:fillRect/>
          </a:stretch>
        </p:blipFill>
        <p:spPr bwMode="auto">
          <a:xfrm>
            <a:off x="8534400" y="6042025"/>
            <a:ext cx="573088" cy="815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Lst>
  <p:hf hdr="0" ftr="0" dt="0"/>
  <p:txStyles>
    <p:title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57200" algn="l" rtl="0" eaLnBrk="1" fontAlgn="base" hangingPunct="1">
        <a:spcBef>
          <a:spcPct val="0"/>
        </a:spcBef>
        <a:spcAft>
          <a:spcPct val="0"/>
        </a:spcAft>
        <a:defRPr sz="2200" b="1">
          <a:solidFill>
            <a:schemeClr val="tx2"/>
          </a:solidFill>
          <a:latin typeface="Arial" charset="0"/>
        </a:defRPr>
      </a:lvl6pPr>
      <a:lvl7pPr marL="914400" algn="l" rtl="0" eaLnBrk="1" fontAlgn="base" hangingPunct="1">
        <a:spcBef>
          <a:spcPct val="0"/>
        </a:spcBef>
        <a:spcAft>
          <a:spcPct val="0"/>
        </a:spcAft>
        <a:defRPr sz="2200" b="1">
          <a:solidFill>
            <a:schemeClr val="tx2"/>
          </a:solidFill>
          <a:latin typeface="Arial" charset="0"/>
        </a:defRPr>
      </a:lvl7pPr>
      <a:lvl8pPr marL="1371600" algn="l" rtl="0" eaLnBrk="1" fontAlgn="base" hangingPunct="1">
        <a:spcBef>
          <a:spcPct val="0"/>
        </a:spcBef>
        <a:spcAft>
          <a:spcPct val="0"/>
        </a:spcAft>
        <a:defRPr sz="2200" b="1">
          <a:solidFill>
            <a:schemeClr val="tx2"/>
          </a:solidFill>
          <a:latin typeface="Arial" charset="0"/>
        </a:defRPr>
      </a:lvl8pPr>
      <a:lvl9pPr marL="1828800" algn="l" rtl="0" eaLnBrk="1" fontAlgn="base" hangingPunct="1">
        <a:spcBef>
          <a:spcPct val="0"/>
        </a:spcBef>
        <a:spcAft>
          <a:spcPct val="0"/>
        </a:spcAft>
        <a:defRPr sz="2200" b="1">
          <a:solidFill>
            <a:schemeClr val="tx2"/>
          </a:solidFill>
          <a:latin typeface="Arial" charset="0"/>
        </a:defRPr>
      </a:lvl9pPr>
    </p:titleStyle>
    <p:bodyStyle>
      <a:lvl1pPr marL="287338" indent="-287338" algn="l" rtl="0" eaLnBrk="0" fontAlgn="base" hangingPunct="0">
        <a:spcBef>
          <a:spcPct val="15000"/>
        </a:spcBef>
        <a:spcAft>
          <a:spcPct val="0"/>
        </a:spcAft>
        <a:buClr>
          <a:srgbClr val="FE8400"/>
        </a:buClr>
        <a:buFont typeface="Times"/>
        <a:buAutoNum type="arabicPeriod"/>
        <a:defRPr sz="2000">
          <a:solidFill>
            <a:schemeClr val="tx2"/>
          </a:solidFill>
          <a:latin typeface="+mn-lt"/>
          <a:ea typeface="+mn-ea"/>
          <a:cs typeface="+mn-cs"/>
        </a:defRPr>
      </a:lvl1pPr>
      <a:lvl2pPr marL="809625" indent="-266700" algn="l" defTabSz="809625" rtl="0" eaLnBrk="0" fontAlgn="base" hangingPunct="0">
        <a:spcBef>
          <a:spcPct val="15000"/>
        </a:spcBef>
        <a:spcAft>
          <a:spcPct val="0"/>
        </a:spcAft>
        <a:buClr>
          <a:schemeClr val="tx2"/>
        </a:buClr>
        <a:buSzPct val="125000"/>
        <a:buFont typeface="Wingdings" pitchFamily="2" charset="2"/>
        <a:buChar char="§"/>
        <a:defRPr>
          <a:solidFill>
            <a:schemeClr val="tx1"/>
          </a:solidFill>
          <a:latin typeface="+mn-lt"/>
        </a:defRPr>
      </a:lvl2pPr>
      <a:lvl3pPr marL="1074738" indent="-188913" algn="l" rtl="0" eaLnBrk="0" fontAlgn="base" hangingPunct="0">
        <a:spcBef>
          <a:spcPct val="15000"/>
        </a:spcBef>
        <a:spcAft>
          <a:spcPct val="0"/>
        </a:spcAft>
        <a:buClr>
          <a:schemeClr val="bg2"/>
        </a:buClr>
        <a:buSzPct val="145000"/>
        <a:buChar char="•"/>
        <a:defRPr sz="1600">
          <a:solidFill>
            <a:schemeClr val="tx1"/>
          </a:solidFill>
          <a:latin typeface="+mn-lt"/>
        </a:defRPr>
      </a:lvl3pPr>
      <a:lvl4pPr marL="1430338" indent="-165100" algn="l" rtl="0" eaLnBrk="0" fontAlgn="base" hangingPunct="0">
        <a:spcBef>
          <a:spcPct val="15000"/>
        </a:spcBef>
        <a:spcAft>
          <a:spcPct val="0"/>
        </a:spcAft>
        <a:buClr>
          <a:schemeClr val="folHlink"/>
        </a:buClr>
        <a:buFont typeface="Wingdings" pitchFamily="2" charset="2"/>
        <a:buChar char="§"/>
        <a:defRPr sz="1400">
          <a:solidFill>
            <a:schemeClr val="tx1"/>
          </a:solidFill>
          <a:latin typeface="+mn-lt"/>
        </a:defRPr>
      </a:lvl4pPr>
      <a:lvl5pPr marL="1819275" indent="-163513" algn="l" rtl="0" eaLnBrk="0" fontAlgn="base" hangingPunct="0">
        <a:spcBef>
          <a:spcPct val="15000"/>
        </a:spcBef>
        <a:spcAft>
          <a:spcPct val="0"/>
        </a:spcAft>
        <a:buClr>
          <a:schemeClr val="folHlink"/>
        </a:buClr>
        <a:buFont typeface="Times"/>
        <a:buChar char="•"/>
        <a:defRPr sz="1300">
          <a:solidFill>
            <a:schemeClr val="tx1"/>
          </a:solidFill>
          <a:latin typeface="+mn-lt"/>
        </a:defRPr>
      </a:lvl5pPr>
      <a:lvl6pPr marL="22764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6pPr>
      <a:lvl7pPr marL="27336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7pPr>
      <a:lvl8pPr marL="31908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8pPr>
      <a:lvl9pPr marL="36480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8.xml"/><Relationship Id="rId5" Type="http://schemas.openxmlformats.org/officeDocument/2006/relationships/image" Target="../media/image100.png"/><Relationship Id="rId4" Type="http://schemas.openxmlformats.org/officeDocument/2006/relationships/image" Target="../media/image99.png"/></Relationships>
</file>

<file path=ppt/slides/_rels/slide5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7.png"/><Relationship Id="rId1" Type="http://schemas.openxmlformats.org/officeDocument/2006/relationships/slideLayout" Target="../slideLayouts/slideLayout8.xml"/><Relationship Id="rId5" Type="http://schemas.openxmlformats.org/officeDocument/2006/relationships/image" Target="../media/image103.png"/><Relationship Id="rId4" Type="http://schemas.openxmlformats.org/officeDocument/2006/relationships/image" Target="../media/image102.png"/></Relationships>
</file>

<file path=ppt/slides/_rels/slide5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97.png"/><Relationship Id="rId1" Type="http://schemas.openxmlformats.org/officeDocument/2006/relationships/slideLayout" Target="../slideLayouts/slideLayout8.xml"/><Relationship Id="rId5" Type="http://schemas.openxmlformats.org/officeDocument/2006/relationships/image" Target="../media/image106.png"/><Relationship Id="rId4" Type="http://schemas.openxmlformats.org/officeDocument/2006/relationships/image" Target="../media/image105.png"/></Relationships>
</file>

<file path=ppt/slides/_rels/slide5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97.png"/><Relationship Id="rId1" Type="http://schemas.openxmlformats.org/officeDocument/2006/relationships/slideLayout" Target="../slideLayouts/slideLayout8.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97.png"/><Relationship Id="rId1" Type="http://schemas.openxmlformats.org/officeDocument/2006/relationships/slideLayout" Target="../slideLayouts/slideLayout8.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61.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97.png"/><Relationship Id="rId1" Type="http://schemas.openxmlformats.org/officeDocument/2006/relationships/slideLayout" Target="../slideLayouts/slideLayout8.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 Id="rId9" Type="http://schemas.openxmlformats.org/officeDocument/2006/relationships/image" Target="../media/image122.png"/></Relationships>
</file>

<file path=ppt/slides/_rels/slide6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0.xml"/><Relationship Id="rId1" Type="http://schemas.openxmlformats.org/officeDocument/2006/relationships/slideLayout" Target="../slideLayouts/slideLayout14.xml"/><Relationship Id="rId5" Type="http://schemas.openxmlformats.org/officeDocument/2006/relationships/image" Target="../media/image125.png"/><Relationship Id="rId4" Type="http://schemas.openxmlformats.org/officeDocument/2006/relationships/image" Target="../media/image124.png"/></Relationships>
</file>

<file path=ppt/slides/_rels/slide6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1.xml"/><Relationship Id="rId1" Type="http://schemas.openxmlformats.org/officeDocument/2006/relationships/slideLayout" Target="../slideLayouts/slideLayout14.xml"/><Relationship Id="rId5" Type="http://schemas.openxmlformats.org/officeDocument/2006/relationships/image" Target="../media/image128.png"/><Relationship Id="rId4" Type="http://schemas.openxmlformats.org/officeDocument/2006/relationships/image" Target="../media/image127.png"/></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78.png"/><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pPr eaLnBrk="1" hangingPunct="1"/>
            <a:r>
              <a:rPr lang="en-US" altLang="de-DE" dirty="0"/>
              <a:t>Object-Oriented Modeling</a:t>
            </a:r>
            <a:endParaRPr lang="en-US" noProof="0" dirty="0"/>
          </a:p>
        </p:txBody>
      </p:sp>
      <p:sp>
        <p:nvSpPr>
          <p:cNvPr id="17411" name="Untertitel 11"/>
          <p:cNvSpPr>
            <a:spLocks noGrp="1"/>
          </p:cNvSpPr>
          <p:nvPr>
            <p:ph type="subTitle" idx="1"/>
          </p:nvPr>
        </p:nvSpPr>
        <p:spPr>
          <a:xfrm>
            <a:off x="911225" y="3276600"/>
            <a:ext cx="8080375" cy="723900"/>
          </a:xfrm>
        </p:spPr>
        <p:txBody>
          <a:bodyPr/>
          <a:lstStyle/>
          <a:p>
            <a:pPr eaLnBrk="1" hangingPunct="1">
              <a:buFont typeface="Times"/>
              <a:buNone/>
            </a:pPr>
            <a:r>
              <a:rPr lang="en-US" sz="2400" noProof="0" dirty="0"/>
              <a:t>Structure Modeling</a:t>
            </a:r>
          </a:p>
        </p:txBody>
      </p:sp>
      <p:sp>
        <p:nvSpPr>
          <p:cNvPr id="17412" name="Inhaltsplatzhalter 5"/>
          <p:cNvSpPr>
            <a:spLocks noGrp="1"/>
          </p:cNvSpPr>
          <p:nvPr>
            <p:ph sz="quarter" idx="12"/>
          </p:nvPr>
        </p:nvSpPr>
        <p:spPr>
          <a:xfrm>
            <a:off x="911225" y="4071938"/>
            <a:ext cx="8072438" cy="571500"/>
          </a:xfrm>
        </p:spPr>
        <p:txBody>
          <a:bodyPr/>
          <a:lstStyle/>
          <a:p>
            <a:pPr eaLnBrk="1" hangingPunct="1"/>
            <a:r>
              <a:rPr lang="en-US" altLang="de-DE" dirty="0"/>
              <a:t>Slides accompanying </a:t>
            </a:r>
            <a:r>
              <a:rPr lang="en-US" altLang="de-DE" dirty="0" err="1"/>
              <a:t>UML@Classroom</a:t>
            </a:r>
            <a:endParaRPr lang="en-US" altLang="de-DE" dirty="0"/>
          </a:p>
          <a:p>
            <a:pPr eaLnBrk="1" hangingPunct="1"/>
            <a:r>
              <a:rPr lang="de-AT" altLang="de-DE" dirty="0"/>
              <a:t>Version 1.0</a:t>
            </a:r>
          </a:p>
          <a:p>
            <a:pPr eaLnBrk="1" hangingPunct="1"/>
            <a:endParaRPr lang="de-AT" dirty="0"/>
          </a:p>
        </p:txBody>
      </p:sp>
      <p:sp>
        <p:nvSpPr>
          <p:cNvPr id="17413" name="Inhaltsplatzhalter 6"/>
          <p:cNvSpPr>
            <a:spLocks noGrp="1"/>
          </p:cNvSpPr>
          <p:nvPr>
            <p:ph sz="quarter" idx="13"/>
          </p:nvPr>
        </p:nvSpPr>
        <p:spPr>
          <a:xfrm>
            <a:off x="4500563" y="5143500"/>
            <a:ext cx="4429125" cy="285750"/>
          </a:xfrm>
        </p:spPr>
        <p:txBody>
          <a:bodyPr/>
          <a:lstStyle/>
          <a:p>
            <a:pPr eaLnBrk="1" hangingPunct="1">
              <a:lnSpc>
                <a:spcPct val="90000"/>
              </a:lnSpc>
            </a:pPr>
            <a:endParaRPr lang="de-AT" dirty="0"/>
          </a:p>
        </p:txBody>
      </p:sp>
      <p:pic>
        <p:nvPicPr>
          <p:cNvPr id="6" name="Grafik 10"/>
          <p:cNvPicPr>
            <a:picLocks noChangeAspect="1"/>
          </p:cNvPicPr>
          <p:nvPr/>
        </p:nvPicPr>
        <p:blipFill>
          <a:blip r:embed="rId3" cstate="print">
            <a:extLst>
              <a:ext uri="{28A0092B-C50C-407E-A947-70E740481C1C}">
                <a14:useLocalDpi xmlns:a14="http://schemas.microsoft.com/office/drawing/2010/main" val="0"/>
              </a:ext>
            </a:extLst>
          </a:blip>
          <a:srcRect l="1416" t="587" r="1018" b="406"/>
          <a:stretch>
            <a:fillRect/>
          </a:stretch>
        </p:blipFill>
        <p:spPr bwMode="auto">
          <a:xfrm>
            <a:off x="7331231" y="2210059"/>
            <a:ext cx="1348120" cy="227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noProof="0" dirty="0"/>
              <a:t>Attribute Syntax </a:t>
            </a:r>
            <a:r>
              <a:rPr lang="en-US" dirty="0"/>
              <a:t>- Derived Attribute</a:t>
            </a:r>
            <a:endParaRPr lang="en-US" noProof="0" dirty="0"/>
          </a:p>
        </p:txBody>
      </p:sp>
      <p:sp>
        <p:nvSpPr>
          <p:cNvPr id="14" name="Textplatzhalter 13"/>
          <p:cNvSpPr>
            <a:spLocks noGrp="1"/>
          </p:cNvSpPr>
          <p:nvPr>
            <p:ph type="body" sz="quarter" idx="13"/>
          </p:nvPr>
        </p:nvSpPr>
        <p:spPr>
          <a:xfrm>
            <a:off x="2687124" y="2464420"/>
            <a:ext cx="6271197" cy="3393472"/>
          </a:xfrm>
        </p:spPr>
        <p:txBody>
          <a:bodyPr/>
          <a:lstStyle/>
          <a:p>
            <a:r>
              <a:rPr lang="en-US" dirty="0"/>
              <a:t>Attribute value is derived from other attributes</a:t>
            </a:r>
          </a:p>
          <a:p>
            <a:pPr lvl="1"/>
            <a:r>
              <a:rPr lang="en-US" b="1" dirty="0">
                <a:latin typeface="Courier" pitchFamily="49" charset="0"/>
              </a:rPr>
              <a:t>age</a:t>
            </a:r>
            <a:r>
              <a:rPr lang="en-US" dirty="0"/>
              <a:t>: calculated from the date of birth</a:t>
            </a:r>
          </a:p>
          <a:p>
            <a:endParaRPr lang="en-US"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33" y="1130310"/>
            <a:ext cx="8465147" cy="770350"/>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678" y="2464420"/>
            <a:ext cx="2315768" cy="1666526"/>
          </a:xfrm>
          <a:prstGeom prst="rect">
            <a:avLst/>
          </a:prstGeom>
        </p:spPr>
      </p:pic>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10</a:t>
            </a:fld>
            <a:endParaRPr lang="de-DE"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noProof="0" dirty="0"/>
              <a:t>Attribute Syntax - Name</a:t>
            </a:r>
          </a:p>
        </p:txBody>
      </p:sp>
      <p:sp>
        <p:nvSpPr>
          <p:cNvPr id="14" name="Textplatzhalter 13"/>
          <p:cNvSpPr>
            <a:spLocks noGrp="1"/>
          </p:cNvSpPr>
          <p:nvPr>
            <p:ph type="body" sz="quarter" idx="13"/>
          </p:nvPr>
        </p:nvSpPr>
        <p:spPr>
          <a:xfrm>
            <a:off x="2687124" y="2464420"/>
            <a:ext cx="6271197" cy="3393472"/>
          </a:xfrm>
        </p:spPr>
        <p:txBody>
          <a:bodyPr/>
          <a:lstStyle/>
          <a:p>
            <a:r>
              <a:rPr lang="en-US" dirty="0"/>
              <a:t>Name of the attribute</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33" y="1130310"/>
            <a:ext cx="8465147" cy="770350"/>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678" y="2464420"/>
            <a:ext cx="2315768" cy="1666526"/>
          </a:xfrm>
          <a:prstGeom prst="rect">
            <a:avLst/>
          </a:prstGeom>
        </p:spPr>
      </p:pic>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11</a:t>
            </a:fld>
            <a:endParaRPr lang="de-DE"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noProof="0" dirty="0"/>
              <a:t>Attribute Syntax - Type</a:t>
            </a:r>
          </a:p>
        </p:txBody>
      </p:sp>
      <p:sp>
        <p:nvSpPr>
          <p:cNvPr id="14" name="Textplatzhalter 13"/>
          <p:cNvSpPr>
            <a:spLocks noGrp="1"/>
          </p:cNvSpPr>
          <p:nvPr>
            <p:ph type="body" sz="quarter" idx="13"/>
          </p:nvPr>
        </p:nvSpPr>
        <p:spPr>
          <a:xfrm>
            <a:off x="2687124" y="2464420"/>
            <a:ext cx="6271197" cy="3393472"/>
          </a:xfrm>
        </p:spPr>
        <p:txBody>
          <a:bodyPr/>
          <a:lstStyle/>
          <a:p>
            <a:pPr eaLnBrk="1" hangingPunct="1">
              <a:defRPr/>
            </a:pPr>
            <a:r>
              <a:rPr lang="en-US" dirty="0"/>
              <a:t>Type</a:t>
            </a:r>
          </a:p>
          <a:p>
            <a:pPr lvl="1" eaLnBrk="1" hangingPunct="1">
              <a:defRPr/>
            </a:pPr>
            <a:r>
              <a:rPr lang="en-US" dirty="0"/>
              <a:t>User-defined classes</a:t>
            </a:r>
          </a:p>
          <a:p>
            <a:pPr lvl="1" eaLnBrk="1" hangingPunct="1">
              <a:defRPr/>
            </a:pPr>
            <a:r>
              <a:rPr lang="en-US" dirty="0"/>
              <a:t>Data type</a:t>
            </a:r>
          </a:p>
          <a:p>
            <a:pPr lvl="2" eaLnBrk="1" hangingPunct="1">
              <a:defRPr/>
            </a:pPr>
            <a:r>
              <a:rPr lang="en-US" dirty="0"/>
              <a:t>Primitive data type</a:t>
            </a:r>
          </a:p>
          <a:p>
            <a:pPr lvl="3" eaLnBrk="1" hangingPunct="1">
              <a:defRPr/>
            </a:pPr>
            <a:r>
              <a:rPr lang="en-US" dirty="0"/>
              <a:t>Pre-defined: Boolean, Integer, </a:t>
            </a:r>
            <a:r>
              <a:rPr lang="en-US" dirty="0" err="1"/>
              <a:t>UnlimitedNatural</a:t>
            </a:r>
            <a:r>
              <a:rPr lang="en-US" dirty="0"/>
              <a:t>, String</a:t>
            </a:r>
          </a:p>
          <a:p>
            <a:pPr lvl="3" eaLnBrk="1" hangingPunct="1">
              <a:defRPr/>
            </a:pPr>
            <a:r>
              <a:rPr lang="en-US" dirty="0"/>
              <a:t>User-defined: </a:t>
            </a:r>
            <a:r>
              <a:rPr lang="en-US" altLang="de-DE" dirty="0">
                <a:latin typeface="Courier" charset="0"/>
              </a:rPr>
              <a:t>«</a:t>
            </a:r>
            <a:r>
              <a:rPr lang="en-US" b="1" dirty="0">
                <a:latin typeface="Courier" pitchFamily="49" charset="0"/>
              </a:rPr>
              <a:t>primitive</a:t>
            </a:r>
            <a:r>
              <a:rPr lang="en-US" altLang="de-DE" dirty="0">
                <a:latin typeface="Courier" charset="0"/>
              </a:rPr>
              <a:t>» </a:t>
            </a:r>
          </a:p>
          <a:p>
            <a:pPr lvl="3" eaLnBrk="1" hangingPunct="1">
              <a:defRPr/>
            </a:pPr>
            <a:r>
              <a:rPr lang="en-US" dirty="0"/>
              <a:t>Composite data type: </a:t>
            </a:r>
            <a:r>
              <a:rPr lang="en-US" altLang="de-DE" dirty="0">
                <a:latin typeface="Courier" charset="0"/>
              </a:rPr>
              <a:t>«</a:t>
            </a:r>
            <a:r>
              <a:rPr lang="en-US" b="1" dirty="0">
                <a:latin typeface="Courier" pitchFamily="49" charset="0"/>
              </a:rPr>
              <a:t>datatype</a:t>
            </a:r>
            <a:r>
              <a:rPr lang="en-US" altLang="de-DE" dirty="0">
                <a:latin typeface="Courier" charset="0"/>
              </a:rPr>
              <a:t>»</a:t>
            </a:r>
            <a:endParaRPr lang="en-US" dirty="0"/>
          </a:p>
          <a:p>
            <a:pPr lvl="2" eaLnBrk="1" hangingPunct="1">
              <a:defRPr/>
            </a:pPr>
            <a:r>
              <a:rPr lang="en-US" dirty="0"/>
              <a:t>Enumerations: </a:t>
            </a:r>
            <a:r>
              <a:rPr lang="en-US" altLang="de-DE" dirty="0">
                <a:latin typeface="Courier" charset="0"/>
              </a:rPr>
              <a:t>«</a:t>
            </a:r>
            <a:r>
              <a:rPr lang="en-US" b="1" dirty="0">
                <a:latin typeface="Courier" pitchFamily="49" charset="0"/>
              </a:rPr>
              <a:t>enumeration</a:t>
            </a:r>
            <a:r>
              <a:rPr lang="en-US" altLang="de-DE" dirty="0">
                <a:latin typeface="Courier" charset="0"/>
              </a:rPr>
              <a:t>»</a:t>
            </a:r>
            <a:endParaRPr lang="en-US"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33" y="1130310"/>
            <a:ext cx="8465147" cy="770350"/>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0408" y="4923251"/>
            <a:ext cx="4225441" cy="887462"/>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678" y="2464420"/>
            <a:ext cx="2315768" cy="1666526"/>
          </a:xfrm>
          <a:prstGeom prst="rect">
            <a:avLst/>
          </a:prstGeom>
        </p:spPr>
      </p:pic>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12</a:t>
            </a:fld>
            <a:endParaRPr lang="de-DE"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noProof="0" dirty="0"/>
              <a:t>Attribute Syntax - Multiplicity</a:t>
            </a:r>
          </a:p>
        </p:txBody>
      </p:sp>
      <p:sp>
        <p:nvSpPr>
          <p:cNvPr id="14" name="Textplatzhalter 13"/>
          <p:cNvSpPr>
            <a:spLocks noGrp="1"/>
          </p:cNvSpPr>
          <p:nvPr>
            <p:ph type="body" sz="quarter" idx="13"/>
          </p:nvPr>
        </p:nvSpPr>
        <p:spPr>
          <a:xfrm>
            <a:off x="2687124" y="2464420"/>
            <a:ext cx="6271197" cy="3393472"/>
          </a:xfrm>
        </p:spPr>
        <p:txBody>
          <a:bodyPr/>
          <a:lstStyle/>
          <a:p>
            <a:pPr eaLnBrk="1" hangingPunct="1">
              <a:defRPr/>
            </a:pPr>
            <a:r>
              <a:rPr lang="en-US" dirty="0">
                <a:latin typeface="+mj-lt"/>
              </a:rPr>
              <a:t>Number of values an attribute may contain</a:t>
            </a:r>
          </a:p>
          <a:p>
            <a:pPr eaLnBrk="1" hangingPunct="1">
              <a:defRPr/>
            </a:pPr>
            <a:r>
              <a:rPr lang="en-US" dirty="0">
                <a:latin typeface="+mj-lt"/>
              </a:rPr>
              <a:t>Default value: 1</a:t>
            </a:r>
          </a:p>
          <a:p>
            <a:pPr eaLnBrk="1" hangingPunct="1">
              <a:defRPr/>
            </a:pPr>
            <a:r>
              <a:rPr lang="en-US" dirty="0">
                <a:latin typeface="+mj-lt"/>
              </a:rPr>
              <a:t>Notation: </a:t>
            </a:r>
            <a:r>
              <a:rPr lang="en-US" b="1" dirty="0">
                <a:latin typeface="+mj-lt"/>
              </a:rPr>
              <a:t>[</a:t>
            </a:r>
            <a:r>
              <a:rPr lang="en-US" b="1" dirty="0" err="1">
                <a:latin typeface="+mj-lt"/>
              </a:rPr>
              <a:t>min..max</a:t>
            </a:r>
            <a:r>
              <a:rPr lang="en-US" b="1" dirty="0">
                <a:latin typeface="+mj-lt"/>
              </a:rPr>
              <a:t>]</a:t>
            </a:r>
          </a:p>
          <a:p>
            <a:pPr lvl="1" eaLnBrk="1" hangingPunct="1">
              <a:defRPr/>
            </a:pPr>
            <a:r>
              <a:rPr lang="en-US" dirty="0"/>
              <a:t>no upper limit: </a:t>
            </a:r>
            <a:r>
              <a:rPr lang="en-US" b="1" dirty="0">
                <a:latin typeface="Courier" pitchFamily="49" charset="0"/>
              </a:rPr>
              <a:t>[*]</a:t>
            </a:r>
            <a:r>
              <a:rPr lang="en-US" dirty="0"/>
              <a:t> or </a:t>
            </a:r>
            <a:r>
              <a:rPr lang="en-US" b="1" dirty="0">
                <a:latin typeface="Courier" pitchFamily="49" charset="0"/>
              </a:rPr>
              <a:t>[0..*]</a:t>
            </a:r>
            <a:endParaRPr lang="en-US"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33" y="1130310"/>
            <a:ext cx="8465147" cy="770350"/>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7124" y="4210706"/>
            <a:ext cx="4333582" cy="780377"/>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678" y="2464420"/>
            <a:ext cx="2315768" cy="1666526"/>
          </a:xfrm>
          <a:prstGeom prst="rect">
            <a:avLst/>
          </a:prstGeom>
        </p:spPr>
      </p:pic>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13</a:t>
            </a:fld>
            <a:endParaRPr lang="de-DE"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noProof="0" dirty="0"/>
              <a:t>Attribute Syntax – Default Value</a:t>
            </a:r>
          </a:p>
        </p:txBody>
      </p:sp>
      <p:sp>
        <p:nvSpPr>
          <p:cNvPr id="14" name="Textplatzhalter 13"/>
          <p:cNvSpPr>
            <a:spLocks noGrp="1"/>
          </p:cNvSpPr>
          <p:nvPr>
            <p:ph type="body" sz="quarter" idx="13"/>
          </p:nvPr>
        </p:nvSpPr>
        <p:spPr>
          <a:xfrm>
            <a:off x="2687124" y="2464420"/>
            <a:ext cx="6271197" cy="3393472"/>
          </a:xfrm>
        </p:spPr>
        <p:txBody>
          <a:bodyPr/>
          <a:lstStyle/>
          <a:p>
            <a:pPr eaLnBrk="1" hangingPunct="1">
              <a:defRPr/>
            </a:pPr>
            <a:r>
              <a:rPr lang="en-US" dirty="0"/>
              <a:t>Default value </a:t>
            </a:r>
          </a:p>
          <a:p>
            <a:pPr lvl="1" eaLnBrk="1" hangingPunct="1">
              <a:defRPr/>
            </a:pPr>
            <a:r>
              <a:rPr lang="en-US" dirty="0"/>
              <a:t>Used if the attribute value is not set explicitly by the user</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33" y="1130310"/>
            <a:ext cx="8465147" cy="770350"/>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678" y="2464420"/>
            <a:ext cx="2315768" cy="1666526"/>
          </a:xfrm>
          <a:prstGeom prst="rect">
            <a:avLst/>
          </a:prstGeom>
        </p:spPr>
      </p:pic>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14</a:t>
            </a:fld>
            <a:endParaRPr lang="de-DE"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noProof="0" dirty="0"/>
              <a:t>Attribute Syntax – Properties</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32" y="1130310"/>
            <a:ext cx="8465148" cy="770350"/>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678" y="2464420"/>
            <a:ext cx="2315768" cy="1666526"/>
          </a:xfrm>
          <a:prstGeom prst="rect">
            <a:avLst/>
          </a:prstGeom>
        </p:spPr>
      </p:pic>
      <p:sp>
        <p:nvSpPr>
          <p:cNvPr id="10" name="Textplatzhalter 13"/>
          <p:cNvSpPr txBox="1">
            <a:spLocks/>
          </p:cNvSpPr>
          <p:nvPr/>
        </p:nvSpPr>
        <p:spPr bwMode="auto">
          <a:xfrm>
            <a:off x="2687124" y="2464420"/>
            <a:ext cx="6271197" cy="3393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15000"/>
              </a:spcBef>
              <a:spcAft>
                <a:spcPct val="0"/>
              </a:spcAft>
              <a:buClr>
                <a:srgbClr val="FE8400"/>
              </a:buClr>
              <a:buFont typeface="Wingdings" pitchFamily="2" charset="2"/>
              <a:buChar char="§"/>
              <a:defRPr sz="2000">
                <a:solidFill>
                  <a:schemeClr val="tx2"/>
                </a:solidFill>
                <a:latin typeface="+mn-lt"/>
                <a:ea typeface="+mn-ea"/>
                <a:cs typeface="+mn-cs"/>
              </a:defRPr>
            </a:lvl1pPr>
            <a:lvl2pPr marL="809625" indent="-266700" algn="l" defTabSz="809625" rtl="0" eaLnBrk="0" fontAlgn="base" hangingPunct="0">
              <a:spcBef>
                <a:spcPct val="15000"/>
              </a:spcBef>
              <a:spcAft>
                <a:spcPct val="0"/>
              </a:spcAft>
              <a:buClr>
                <a:schemeClr val="tx2"/>
              </a:buClr>
              <a:buSzPct val="100000"/>
              <a:buFont typeface="Wingdings" pitchFamily="2" charset="2"/>
              <a:buChar char="§"/>
              <a:defRPr>
                <a:solidFill>
                  <a:schemeClr val="tx1"/>
                </a:solidFill>
                <a:latin typeface="+mn-lt"/>
              </a:defRPr>
            </a:lvl2pPr>
            <a:lvl3pPr marL="1076325" indent="-190500" algn="l" rtl="0" eaLnBrk="0" fontAlgn="base" hangingPunct="0">
              <a:spcBef>
                <a:spcPct val="15000"/>
              </a:spcBef>
              <a:spcAft>
                <a:spcPct val="0"/>
              </a:spcAft>
              <a:buClr>
                <a:schemeClr val="bg2"/>
              </a:buClr>
              <a:buSzPct val="100000"/>
              <a:buFont typeface="Wingdings" pitchFamily="2" charset="2"/>
              <a:buChar char="§"/>
              <a:defRPr sz="1600">
                <a:solidFill>
                  <a:schemeClr val="tx1"/>
                </a:solidFill>
                <a:latin typeface="+mn-lt"/>
              </a:defRPr>
            </a:lvl3pPr>
            <a:lvl4pPr marL="1430338" indent="-165100" algn="l" rtl="0" eaLnBrk="0" fontAlgn="base" hangingPunct="0">
              <a:spcBef>
                <a:spcPct val="15000"/>
              </a:spcBef>
              <a:spcAft>
                <a:spcPct val="0"/>
              </a:spcAft>
              <a:buClr>
                <a:schemeClr val="folHlink"/>
              </a:buClr>
              <a:buFont typeface="Wingdings" pitchFamily="2" charset="2"/>
              <a:buChar char="§"/>
              <a:defRPr sz="1400">
                <a:solidFill>
                  <a:schemeClr val="tx1"/>
                </a:solidFill>
                <a:latin typeface="+mn-lt"/>
              </a:defRPr>
            </a:lvl4pPr>
            <a:lvl5pPr marL="1819275" indent="-163513" algn="l" rtl="0" eaLnBrk="0" fontAlgn="base" hangingPunct="0">
              <a:spcBef>
                <a:spcPct val="15000"/>
              </a:spcBef>
              <a:spcAft>
                <a:spcPct val="0"/>
              </a:spcAft>
              <a:buClr>
                <a:schemeClr val="folHlink"/>
              </a:buClr>
              <a:buFont typeface="Wingdings" pitchFamily="2" charset="2"/>
              <a:buChar char="§"/>
              <a:defRPr sz="1300">
                <a:solidFill>
                  <a:schemeClr val="tx1"/>
                </a:solidFill>
                <a:latin typeface="+mn-lt"/>
              </a:defRPr>
            </a:lvl5pPr>
            <a:lvl6pPr marL="22764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6pPr>
            <a:lvl7pPr marL="27336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7pPr>
            <a:lvl8pPr marL="31908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8pPr>
            <a:lvl9pPr marL="36480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9pPr>
          </a:lstStyle>
          <a:p>
            <a:pPr eaLnBrk="1" hangingPunct="1">
              <a:defRPr/>
            </a:pPr>
            <a:r>
              <a:rPr lang="en-US" i="0" kern="0" dirty="0"/>
              <a:t>Pre-defined properties</a:t>
            </a:r>
          </a:p>
          <a:p>
            <a:pPr lvl="1" eaLnBrk="1" hangingPunct="1">
              <a:defRPr/>
            </a:pPr>
            <a:r>
              <a:rPr lang="en-US" sz="1800" i="0" kern="0" dirty="0">
                <a:latin typeface="Courier" pitchFamily="49" charset="0"/>
              </a:rPr>
              <a:t>{</a:t>
            </a:r>
            <a:r>
              <a:rPr lang="en-US" sz="1800" i="0" kern="0" dirty="0" err="1">
                <a:latin typeface="Courier" pitchFamily="49" charset="0"/>
              </a:rPr>
              <a:t>readOnly</a:t>
            </a:r>
            <a:r>
              <a:rPr lang="en-US" sz="1800" i="0" kern="0" dirty="0">
                <a:latin typeface="Courier" pitchFamily="49" charset="0"/>
              </a:rPr>
              <a:t>}</a:t>
            </a:r>
            <a:r>
              <a:rPr lang="en-US" sz="1800" i="0" kern="0" dirty="0"/>
              <a:t> … value cannot be changed</a:t>
            </a:r>
          </a:p>
          <a:p>
            <a:pPr lvl="1" eaLnBrk="1" hangingPunct="1">
              <a:defRPr/>
            </a:pPr>
            <a:r>
              <a:rPr lang="en-US" sz="1800" i="0" kern="0" dirty="0">
                <a:latin typeface="Courier" pitchFamily="49" charset="0"/>
              </a:rPr>
              <a:t>{unique} </a:t>
            </a:r>
            <a:r>
              <a:rPr lang="en-US" sz="1800" i="0" kern="0" dirty="0"/>
              <a:t>… no duplicates permitted</a:t>
            </a:r>
          </a:p>
          <a:p>
            <a:pPr lvl="1" eaLnBrk="1" hangingPunct="1">
              <a:defRPr/>
            </a:pPr>
            <a:r>
              <a:rPr lang="en-US" sz="1800" i="0" kern="0" dirty="0">
                <a:latin typeface="Courier" pitchFamily="49" charset="0"/>
              </a:rPr>
              <a:t>{non-unique} </a:t>
            </a:r>
            <a:r>
              <a:rPr lang="en-US" sz="1800" i="0" kern="0" dirty="0"/>
              <a:t>… duplicates permitted</a:t>
            </a:r>
          </a:p>
          <a:p>
            <a:pPr lvl="1" eaLnBrk="1" hangingPunct="1">
              <a:defRPr/>
            </a:pPr>
            <a:r>
              <a:rPr lang="en-US" sz="1800" i="0" kern="0" dirty="0">
                <a:latin typeface="Courier" pitchFamily="49" charset="0"/>
              </a:rPr>
              <a:t>{ordered} </a:t>
            </a:r>
            <a:r>
              <a:rPr lang="en-US" sz="1800" i="0" kern="0" dirty="0"/>
              <a:t>… fixed order of the values</a:t>
            </a:r>
          </a:p>
          <a:p>
            <a:pPr lvl="1" eaLnBrk="1" hangingPunct="1">
              <a:defRPr/>
            </a:pPr>
            <a:r>
              <a:rPr lang="en-US" sz="1800" i="0" kern="0" dirty="0">
                <a:latin typeface="Courier" pitchFamily="49" charset="0"/>
              </a:rPr>
              <a:t>{unordered} </a:t>
            </a:r>
            <a:r>
              <a:rPr lang="en-US" sz="1800" i="0" kern="0" dirty="0"/>
              <a:t>… no fixed order of the values</a:t>
            </a:r>
          </a:p>
          <a:p>
            <a:pPr eaLnBrk="1" hangingPunct="1">
              <a:defRPr/>
            </a:pPr>
            <a:r>
              <a:rPr lang="en-US" i="0" kern="0" dirty="0"/>
              <a:t>Attribute specification</a:t>
            </a:r>
          </a:p>
          <a:p>
            <a:pPr lvl="1"/>
            <a:r>
              <a:rPr lang="en-US" sz="1800" i="0" kern="0" dirty="0"/>
              <a:t>Set: </a:t>
            </a:r>
            <a:r>
              <a:rPr lang="en-US" sz="1800" i="0" kern="0" dirty="0">
                <a:latin typeface="Courier" pitchFamily="49" charset="0"/>
              </a:rPr>
              <a:t>{unordered, unique} </a:t>
            </a:r>
          </a:p>
          <a:p>
            <a:pPr lvl="1"/>
            <a:r>
              <a:rPr lang="en-US" sz="1800" i="0" kern="0" dirty="0"/>
              <a:t>Multi-set: </a:t>
            </a:r>
            <a:r>
              <a:rPr lang="en-US" sz="1800" i="0" kern="0" dirty="0">
                <a:latin typeface="Courier" pitchFamily="49" charset="0"/>
              </a:rPr>
              <a:t>{unordered, non-unique}</a:t>
            </a:r>
          </a:p>
          <a:p>
            <a:pPr lvl="1"/>
            <a:r>
              <a:rPr lang="en-US" sz="1800" i="0" kern="0" dirty="0"/>
              <a:t>Ordered set: </a:t>
            </a:r>
            <a:r>
              <a:rPr lang="en-US" sz="1800" i="0" kern="0" dirty="0">
                <a:latin typeface="Courier" pitchFamily="49" charset="0"/>
              </a:rPr>
              <a:t>{ordered, unique}</a:t>
            </a:r>
          </a:p>
          <a:p>
            <a:pPr lvl="1"/>
            <a:r>
              <a:rPr lang="en-US" sz="1800" i="0" kern="0" dirty="0"/>
              <a:t>List: </a:t>
            </a:r>
            <a:r>
              <a:rPr lang="en-US" sz="1800" i="0" kern="0" dirty="0">
                <a:latin typeface="Courier" pitchFamily="49" charset="0"/>
              </a:rPr>
              <a:t>{ordered, non-unique}</a:t>
            </a:r>
          </a:p>
          <a:p>
            <a:pPr eaLnBrk="1" hangingPunct="1">
              <a:defRPr/>
            </a:pPr>
            <a:endParaRPr lang="en-US" i="0" kern="0" dirty="0"/>
          </a:p>
        </p:txBody>
      </p:sp>
      <p:sp>
        <p:nvSpPr>
          <p:cNvPr id="3" name="Foliennummernplatzhalter 2"/>
          <p:cNvSpPr>
            <a:spLocks noGrp="1"/>
          </p:cNvSpPr>
          <p:nvPr>
            <p:ph type="sldNum" sz="quarter" idx="15"/>
          </p:nvPr>
        </p:nvSpPr>
        <p:spPr/>
        <p:txBody>
          <a:bodyPr/>
          <a:lstStyle/>
          <a:p>
            <a:pPr>
              <a:defRPr/>
            </a:pPr>
            <a:fld id="{4C5EAA76-C76D-4FD0-8492-2ED3D3341801}" type="slidenum">
              <a:rPr lang="de-DE" smtClean="0"/>
              <a:pPr>
                <a:defRPr/>
              </a:pPr>
              <a:t>15</a:t>
            </a:fld>
            <a:endParaRPr lang="de-DE"/>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noProof="0" dirty="0"/>
              <a:t>Operation Syntax - Parameters</a:t>
            </a:r>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89" y="2464420"/>
            <a:ext cx="3161558" cy="1411064"/>
          </a:xfrm>
          <a:prstGeom prst="rect">
            <a:avLst/>
          </a:prstGeom>
        </p:spPr>
      </p:pic>
      <p:pic>
        <p:nvPicPr>
          <p:cNvPr id="31" name="Grafik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32" y="1099974"/>
            <a:ext cx="8476072" cy="858275"/>
          </a:xfrm>
          <a:prstGeom prst="rect">
            <a:avLst/>
          </a:prstGeom>
        </p:spPr>
      </p:pic>
      <p:pic>
        <p:nvPicPr>
          <p:cNvPr id="32" name="Grafik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132" y="1099974"/>
            <a:ext cx="8476072" cy="858275"/>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928" y="5114666"/>
            <a:ext cx="7670757" cy="1086590"/>
          </a:xfrm>
          <a:prstGeom prst="rect">
            <a:avLst/>
          </a:prstGeom>
        </p:spPr>
      </p:pic>
      <p:sp>
        <p:nvSpPr>
          <p:cNvPr id="11" name="Textplatzhalter 13"/>
          <p:cNvSpPr txBox="1">
            <a:spLocks/>
          </p:cNvSpPr>
          <p:nvPr/>
        </p:nvSpPr>
        <p:spPr bwMode="auto">
          <a:xfrm>
            <a:off x="3664536" y="2464420"/>
            <a:ext cx="5227975" cy="3393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15000"/>
              </a:spcBef>
              <a:spcAft>
                <a:spcPct val="0"/>
              </a:spcAft>
              <a:buClr>
                <a:srgbClr val="FE8400"/>
              </a:buClr>
              <a:buFont typeface="Wingdings" pitchFamily="2" charset="2"/>
              <a:buChar char="§"/>
              <a:defRPr sz="2000">
                <a:solidFill>
                  <a:schemeClr val="tx2"/>
                </a:solidFill>
                <a:latin typeface="+mn-lt"/>
                <a:ea typeface="+mn-ea"/>
                <a:cs typeface="+mn-cs"/>
              </a:defRPr>
            </a:lvl1pPr>
            <a:lvl2pPr marL="809625" indent="-266700" algn="l" defTabSz="809625" rtl="0" eaLnBrk="0" fontAlgn="base" hangingPunct="0">
              <a:spcBef>
                <a:spcPct val="15000"/>
              </a:spcBef>
              <a:spcAft>
                <a:spcPct val="0"/>
              </a:spcAft>
              <a:buClr>
                <a:schemeClr val="tx2"/>
              </a:buClr>
              <a:buSzPct val="100000"/>
              <a:buFont typeface="Wingdings" pitchFamily="2" charset="2"/>
              <a:buChar char="§"/>
              <a:defRPr>
                <a:solidFill>
                  <a:schemeClr val="tx1"/>
                </a:solidFill>
                <a:latin typeface="+mn-lt"/>
              </a:defRPr>
            </a:lvl2pPr>
            <a:lvl3pPr marL="1076325" indent="-190500" algn="l" rtl="0" eaLnBrk="0" fontAlgn="base" hangingPunct="0">
              <a:spcBef>
                <a:spcPct val="15000"/>
              </a:spcBef>
              <a:spcAft>
                <a:spcPct val="0"/>
              </a:spcAft>
              <a:buClr>
                <a:schemeClr val="bg2"/>
              </a:buClr>
              <a:buSzPct val="100000"/>
              <a:buFont typeface="Wingdings" pitchFamily="2" charset="2"/>
              <a:buChar char="§"/>
              <a:defRPr sz="1600">
                <a:solidFill>
                  <a:schemeClr val="tx1"/>
                </a:solidFill>
                <a:latin typeface="+mn-lt"/>
              </a:defRPr>
            </a:lvl3pPr>
            <a:lvl4pPr marL="1430338" indent="-165100" algn="l" rtl="0" eaLnBrk="0" fontAlgn="base" hangingPunct="0">
              <a:spcBef>
                <a:spcPct val="15000"/>
              </a:spcBef>
              <a:spcAft>
                <a:spcPct val="0"/>
              </a:spcAft>
              <a:buClr>
                <a:schemeClr val="folHlink"/>
              </a:buClr>
              <a:buFont typeface="Wingdings" pitchFamily="2" charset="2"/>
              <a:buChar char="§"/>
              <a:defRPr sz="1400">
                <a:solidFill>
                  <a:schemeClr val="tx1"/>
                </a:solidFill>
                <a:latin typeface="+mn-lt"/>
              </a:defRPr>
            </a:lvl4pPr>
            <a:lvl5pPr marL="1819275" indent="-163513" algn="l" rtl="0" eaLnBrk="0" fontAlgn="base" hangingPunct="0">
              <a:spcBef>
                <a:spcPct val="15000"/>
              </a:spcBef>
              <a:spcAft>
                <a:spcPct val="0"/>
              </a:spcAft>
              <a:buClr>
                <a:schemeClr val="folHlink"/>
              </a:buClr>
              <a:buFont typeface="Wingdings" pitchFamily="2" charset="2"/>
              <a:buChar char="§"/>
              <a:defRPr sz="1300">
                <a:solidFill>
                  <a:schemeClr val="tx1"/>
                </a:solidFill>
                <a:latin typeface="+mn-lt"/>
              </a:defRPr>
            </a:lvl5pPr>
            <a:lvl6pPr marL="22764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6pPr>
            <a:lvl7pPr marL="27336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7pPr>
            <a:lvl8pPr marL="31908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8pPr>
            <a:lvl9pPr marL="36480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9pPr>
          </a:lstStyle>
          <a:p>
            <a:pPr eaLnBrk="1" hangingPunct="1">
              <a:defRPr/>
            </a:pPr>
            <a:r>
              <a:rPr lang="en-US" i="0" kern="0"/>
              <a:t>Notation similar to attributes</a:t>
            </a:r>
          </a:p>
          <a:p>
            <a:pPr eaLnBrk="1" hangingPunct="1">
              <a:defRPr/>
            </a:pPr>
            <a:r>
              <a:rPr lang="en-US" i="0" kern="0"/>
              <a:t>Direction of the parameter</a:t>
            </a:r>
          </a:p>
          <a:p>
            <a:pPr lvl="1" eaLnBrk="1" hangingPunct="1">
              <a:defRPr/>
            </a:pPr>
            <a:r>
              <a:rPr lang="en-US" sz="1800" i="0" kern="0">
                <a:latin typeface="Courier" pitchFamily="49" charset="0"/>
              </a:rPr>
              <a:t>in</a:t>
            </a:r>
            <a:r>
              <a:rPr lang="en-US" sz="1800" i="0" kern="0"/>
              <a:t> … input parameter </a:t>
            </a:r>
          </a:p>
          <a:p>
            <a:pPr lvl="2" eaLnBrk="1" hangingPunct="1">
              <a:defRPr/>
            </a:pPr>
            <a:r>
              <a:rPr lang="en-US" i="0" kern="0"/>
              <a:t>When the operation is used, a value is expected from this parameter</a:t>
            </a:r>
          </a:p>
          <a:p>
            <a:pPr lvl="1" eaLnBrk="1" hangingPunct="1">
              <a:defRPr/>
            </a:pPr>
            <a:r>
              <a:rPr lang="en-US" sz="1800" i="0" kern="0">
                <a:latin typeface="Courier" pitchFamily="49" charset="0"/>
              </a:rPr>
              <a:t>out</a:t>
            </a:r>
            <a:r>
              <a:rPr lang="en-US" sz="1800" i="0" kern="0"/>
              <a:t> … output parameter </a:t>
            </a:r>
          </a:p>
          <a:p>
            <a:pPr lvl="2" eaLnBrk="1" hangingPunct="1">
              <a:defRPr/>
            </a:pPr>
            <a:r>
              <a:rPr lang="en-US" i="0" kern="0"/>
              <a:t>After the execution of the operation, the parameter has adopted a new value</a:t>
            </a:r>
          </a:p>
          <a:p>
            <a:pPr lvl="1" eaLnBrk="1" hangingPunct="1">
              <a:defRPr/>
            </a:pPr>
            <a:r>
              <a:rPr lang="en-US" sz="1800" i="0" kern="0">
                <a:latin typeface="Courier" pitchFamily="49" charset="0"/>
              </a:rPr>
              <a:t>inout</a:t>
            </a:r>
            <a:r>
              <a:rPr lang="en-US" sz="1800" i="0" kern="0"/>
              <a:t> : combined input/output parameter</a:t>
            </a:r>
            <a:endParaRPr lang="en-US" sz="1800" i="0" kern="0" dirty="0"/>
          </a:p>
        </p:txBody>
      </p:sp>
      <p:sp>
        <p:nvSpPr>
          <p:cNvPr id="3" name="Foliennummernplatzhalter 2"/>
          <p:cNvSpPr>
            <a:spLocks noGrp="1"/>
          </p:cNvSpPr>
          <p:nvPr>
            <p:ph type="sldNum" sz="quarter" idx="15"/>
          </p:nvPr>
        </p:nvSpPr>
        <p:spPr/>
        <p:txBody>
          <a:bodyPr/>
          <a:lstStyle/>
          <a:p>
            <a:pPr>
              <a:defRPr/>
            </a:pPr>
            <a:fld id="{4C5EAA76-C76D-4FD0-8492-2ED3D3341801}" type="slidenum">
              <a:rPr lang="de-DE" smtClean="0"/>
              <a:pPr>
                <a:defRPr/>
              </a:pPr>
              <a:t>16</a:t>
            </a:fld>
            <a:endParaRPr lang="de-DE"/>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89" y="2464420"/>
            <a:ext cx="3161558" cy="1411064"/>
          </a:xfrm>
          <a:prstGeom prst="rect">
            <a:avLst/>
          </a:prstGeom>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32" y="1099974"/>
            <a:ext cx="8476072" cy="858275"/>
          </a:xfrm>
          <a:prstGeom prst="rect">
            <a:avLst/>
          </a:prstGeom>
        </p:spPr>
      </p:pic>
      <p:sp>
        <p:nvSpPr>
          <p:cNvPr id="21506" name="Rectangle 2"/>
          <p:cNvSpPr>
            <a:spLocks noGrp="1" noChangeArrowheads="1"/>
          </p:cNvSpPr>
          <p:nvPr>
            <p:ph type="title"/>
          </p:nvPr>
        </p:nvSpPr>
        <p:spPr/>
        <p:txBody>
          <a:bodyPr/>
          <a:lstStyle/>
          <a:p>
            <a:r>
              <a:rPr lang="en-US" noProof="0" dirty="0"/>
              <a:t>Operation Syntax - Type</a:t>
            </a:r>
          </a:p>
        </p:txBody>
      </p:sp>
      <p:sp>
        <p:nvSpPr>
          <p:cNvPr id="19" name="Textplatzhalter 13"/>
          <p:cNvSpPr txBox="1">
            <a:spLocks/>
          </p:cNvSpPr>
          <p:nvPr/>
        </p:nvSpPr>
        <p:spPr bwMode="auto">
          <a:xfrm>
            <a:off x="3664536" y="2464420"/>
            <a:ext cx="5227975" cy="3393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15000"/>
              </a:spcBef>
              <a:spcAft>
                <a:spcPct val="0"/>
              </a:spcAft>
              <a:buClr>
                <a:srgbClr val="FE8400"/>
              </a:buClr>
              <a:buFont typeface="Wingdings" pitchFamily="2" charset="2"/>
              <a:buChar char="§"/>
              <a:defRPr sz="2000">
                <a:solidFill>
                  <a:schemeClr val="tx2"/>
                </a:solidFill>
                <a:latin typeface="+mn-lt"/>
                <a:ea typeface="+mn-ea"/>
                <a:cs typeface="+mn-cs"/>
              </a:defRPr>
            </a:lvl1pPr>
            <a:lvl2pPr marL="809625" indent="-266700" algn="l" rtl="0" eaLnBrk="0" fontAlgn="base" hangingPunct="0">
              <a:spcBef>
                <a:spcPct val="15000"/>
              </a:spcBef>
              <a:spcAft>
                <a:spcPct val="0"/>
              </a:spcAft>
              <a:buClr>
                <a:schemeClr val="tx2"/>
              </a:buClr>
              <a:buSzPct val="100000"/>
              <a:buFont typeface="Wingdings" pitchFamily="2" charset="2"/>
              <a:buChar char="§"/>
              <a:defRPr>
                <a:solidFill>
                  <a:schemeClr val="tx1"/>
                </a:solidFill>
                <a:latin typeface="+mn-lt"/>
              </a:defRPr>
            </a:lvl2pPr>
            <a:lvl3pPr marL="1076325" indent="-190500" algn="l" rtl="0" eaLnBrk="0" fontAlgn="base" hangingPunct="0">
              <a:spcBef>
                <a:spcPct val="15000"/>
              </a:spcBef>
              <a:spcAft>
                <a:spcPct val="0"/>
              </a:spcAft>
              <a:buClr>
                <a:schemeClr val="bg2"/>
              </a:buClr>
              <a:buSzPct val="100000"/>
              <a:buFont typeface="Wingdings" pitchFamily="2" charset="2"/>
              <a:buChar char="§"/>
              <a:defRPr sz="1600">
                <a:solidFill>
                  <a:schemeClr val="tx1"/>
                </a:solidFill>
                <a:latin typeface="+mn-lt"/>
              </a:defRPr>
            </a:lvl3pPr>
            <a:lvl4pPr marL="1430338" indent="-165100" algn="l" rtl="0" eaLnBrk="0" fontAlgn="base" hangingPunct="0">
              <a:spcBef>
                <a:spcPct val="15000"/>
              </a:spcBef>
              <a:spcAft>
                <a:spcPct val="0"/>
              </a:spcAft>
              <a:buClr>
                <a:schemeClr val="folHlink"/>
              </a:buClr>
              <a:buFont typeface="Wingdings" pitchFamily="2" charset="2"/>
              <a:buChar char="§"/>
              <a:defRPr sz="1400">
                <a:solidFill>
                  <a:schemeClr val="tx1"/>
                </a:solidFill>
                <a:latin typeface="+mn-lt"/>
              </a:defRPr>
            </a:lvl4pPr>
            <a:lvl5pPr marL="1819275" indent="-163513" algn="l" rtl="0" eaLnBrk="0" fontAlgn="base" hangingPunct="0">
              <a:spcBef>
                <a:spcPct val="15000"/>
              </a:spcBef>
              <a:spcAft>
                <a:spcPct val="0"/>
              </a:spcAft>
              <a:buClr>
                <a:schemeClr val="folHlink"/>
              </a:buClr>
              <a:buFont typeface="Wingdings" pitchFamily="2" charset="2"/>
              <a:buChar char="§"/>
              <a:defRPr sz="1300">
                <a:solidFill>
                  <a:schemeClr val="tx1"/>
                </a:solidFill>
                <a:latin typeface="+mn-lt"/>
              </a:defRPr>
            </a:lvl5pPr>
            <a:lvl6pPr marL="22764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6pPr>
            <a:lvl7pPr marL="27336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7pPr>
            <a:lvl8pPr marL="31908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8pPr>
            <a:lvl9pPr marL="3648075" indent="-163513" algn="l" rtl="0" eaLnBrk="1" fontAlgn="base" hangingPunct="1">
              <a:lnSpc>
                <a:spcPct val="120000"/>
              </a:lnSpc>
              <a:spcBef>
                <a:spcPct val="15000"/>
              </a:spcBef>
              <a:spcAft>
                <a:spcPct val="0"/>
              </a:spcAft>
              <a:buClr>
                <a:schemeClr val="folHlink"/>
              </a:buClr>
              <a:buFont typeface="Times" charset="0"/>
              <a:buChar char="•"/>
              <a:defRPr sz="1300">
                <a:solidFill>
                  <a:schemeClr val="tx1"/>
                </a:solidFill>
                <a:latin typeface="+mn-lt"/>
              </a:defRPr>
            </a:lvl9pPr>
          </a:lstStyle>
          <a:p>
            <a:pPr eaLnBrk="1" hangingPunct="1">
              <a:defRPr/>
            </a:pPr>
            <a:r>
              <a:rPr lang="en-US" i="0" kern="0"/>
              <a:t>Type of the return value</a:t>
            </a:r>
            <a:endParaRPr lang="en-US" i="0" kern="0" dirty="0"/>
          </a:p>
        </p:txBody>
      </p:sp>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17</a:t>
            </a:fld>
            <a:endParaRPr lang="de-DE"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8385" y="4559343"/>
            <a:ext cx="1114690" cy="1525364"/>
          </a:xfrm>
          <a:prstGeom prst="rect">
            <a:avLst/>
          </a:prstGeom>
        </p:spPr>
      </p:pic>
      <p:sp>
        <p:nvSpPr>
          <p:cNvPr id="2" name="Titel 1"/>
          <p:cNvSpPr>
            <a:spLocks noGrp="1"/>
          </p:cNvSpPr>
          <p:nvPr>
            <p:ph type="title"/>
          </p:nvPr>
        </p:nvSpPr>
        <p:spPr/>
        <p:txBody>
          <a:bodyPr/>
          <a:lstStyle/>
          <a:p>
            <a:r>
              <a:rPr lang="en-US" dirty="0"/>
              <a:t>Class Variable and Class Operation</a:t>
            </a:r>
          </a:p>
        </p:txBody>
      </p:sp>
      <p:sp>
        <p:nvSpPr>
          <p:cNvPr id="3" name="Textplatzhalter 2"/>
          <p:cNvSpPr>
            <a:spLocks noGrp="1"/>
          </p:cNvSpPr>
          <p:nvPr>
            <p:ph type="body" sz="quarter" idx="13"/>
          </p:nvPr>
        </p:nvSpPr>
        <p:spPr/>
        <p:txBody>
          <a:bodyPr/>
          <a:lstStyle/>
          <a:p>
            <a:r>
              <a:rPr lang="en-US" dirty="0"/>
              <a:t>Instance variable (= instance attribute): </a:t>
            </a:r>
            <a:r>
              <a:rPr lang="en-US" sz="1800" dirty="0">
                <a:solidFill>
                  <a:schemeClr val="tx1"/>
                </a:solidFill>
              </a:rPr>
              <a:t>attributes defined on instance level</a:t>
            </a:r>
          </a:p>
          <a:p>
            <a:r>
              <a:rPr lang="en-US" dirty="0"/>
              <a:t>Class variable (= class attribute, static attribute)</a:t>
            </a:r>
          </a:p>
          <a:p>
            <a:pPr lvl="1"/>
            <a:r>
              <a:rPr lang="en-US" dirty="0"/>
              <a:t>Defined only once per class, i.e., shared by all instances of the class</a:t>
            </a:r>
          </a:p>
          <a:p>
            <a:pPr lvl="1"/>
            <a:r>
              <a:rPr lang="en-US" dirty="0"/>
              <a:t>E.g. counters for the number of instances of a class, constants, etc.</a:t>
            </a:r>
          </a:p>
          <a:p>
            <a:r>
              <a:rPr lang="en-US" dirty="0"/>
              <a:t>Class operation (= static operation)</a:t>
            </a:r>
          </a:p>
          <a:p>
            <a:pPr lvl="1"/>
            <a:r>
              <a:rPr lang="en-US" dirty="0"/>
              <a:t>Can be used if no instance of the corresponding class was created</a:t>
            </a:r>
          </a:p>
          <a:p>
            <a:pPr lvl="1"/>
            <a:r>
              <a:rPr lang="en-US" dirty="0"/>
              <a:t>E.g. constructors, counting operations, math. functions (sin(x)), etc.</a:t>
            </a:r>
          </a:p>
          <a:p>
            <a:r>
              <a:rPr lang="en-US" dirty="0"/>
              <a:t>Notation: </a:t>
            </a:r>
            <a:r>
              <a:rPr lang="en-US" sz="1800" dirty="0">
                <a:solidFill>
                  <a:schemeClr val="tx1"/>
                </a:solidFill>
              </a:rPr>
              <a:t>underlining name of class variable / class operation </a:t>
            </a:r>
          </a:p>
        </p:txBody>
      </p:sp>
      <p:sp>
        <p:nvSpPr>
          <p:cNvPr id="7" name="Line 18"/>
          <p:cNvSpPr>
            <a:spLocks noChangeShapeType="1"/>
          </p:cNvSpPr>
          <p:nvPr/>
        </p:nvSpPr>
        <p:spPr bwMode="auto">
          <a:xfrm>
            <a:off x="1182792" y="5291579"/>
            <a:ext cx="325281" cy="305934"/>
          </a:xfrm>
          <a:prstGeom prst="line">
            <a:avLst/>
          </a:prstGeom>
          <a:noFill/>
          <a:ln w="12700">
            <a:solidFill>
              <a:srgbClr val="FE8400"/>
            </a:solidFill>
            <a:round/>
            <a:headEnd/>
            <a:tailEnd type="triangle" w="med" len="med"/>
          </a:ln>
        </p:spPr>
        <p:txBody>
          <a:bodyPr wrap="square">
            <a:spAutoFit/>
          </a:bodyPr>
          <a:lstStyle/>
          <a:p>
            <a:endParaRPr lang="de-AT"/>
          </a:p>
        </p:txBody>
      </p:sp>
      <p:sp>
        <p:nvSpPr>
          <p:cNvPr id="8" name="Text Box 20"/>
          <p:cNvSpPr txBox="1">
            <a:spLocks noChangeArrowheads="1"/>
          </p:cNvSpPr>
          <p:nvPr/>
        </p:nvSpPr>
        <p:spPr bwMode="auto">
          <a:xfrm>
            <a:off x="347325" y="4796608"/>
            <a:ext cx="928680" cy="584775"/>
          </a:xfrm>
          <a:prstGeom prst="rect">
            <a:avLst/>
          </a:prstGeom>
          <a:noFill/>
          <a:ln w="12700">
            <a:noFill/>
            <a:miter lim="800000"/>
            <a:headEnd/>
            <a:tailEnd/>
          </a:ln>
        </p:spPr>
        <p:txBody>
          <a:bodyPr wrap="square">
            <a:spAutoFit/>
          </a:bodyPr>
          <a:lstStyle/>
          <a:p>
            <a:pPr>
              <a:defRPr/>
            </a:pPr>
            <a:r>
              <a:rPr lang="de-AT" sz="1600" b="0" dirty="0">
                <a:solidFill>
                  <a:srgbClr val="FE8400"/>
                </a:solidFill>
                <a:latin typeface="+mn-lt"/>
                <a:ea typeface="Verdana" panose="020B0604030504040204" pitchFamily="34" charset="0"/>
                <a:cs typeface="Verdana" panose="020B0604030504040204" pitchFamily="34" charset="0"/>
              </a:rPr>
              <a:t>Class variable</a:t>
            </a:r>
          </a:p>
        </p:txBody>
      </p:sp>
      <p:sp>
        <p:nvSpPr>
          <p:cNvPr id="9" name="Line 18"/>
          <p:cNvSpPr>
            <a:spLocks noChangeShapeType="1"/>
          </p:cNvSpPr>
          <p:nvPr/>
        </p:nvSpPr>
        <p:spPr bwMode="auto">
          <a:xfrm flipV="1">
            <a:off x="1158939" y="5810526"/>
            <a:ext cx="325281" cy="207839"/>
          </a:xfrm>
          <a:prstGeom prst="line">
            <a:avLst/>
          </a:prstGeom>
          <a:noFill/>
          <a:ln w="12700">
            <a:solidFill>
              <a:srgbClr val="FE8400"/>
            </a:solidFill>
            <a:round/>
            <a:headEnd/>
            <a:tailEnd type="triangle" w="med" len="med"/>
          </a:ln>
        </p:spPr>
        <p:txBody>
          <a:bodyPr wrap="square">
            <a:spAutoFit/>
          </a:bodyPr>
          <a:lstStyle/>
          <a:p>
            <a:endParaRPr lang="de-AT"/>
          </a:p>
        </p:txBody>
      </p:sp>
      <p:sp>
        <p:nvSpPr>
          <p:cNvPr id="10" name="Text Box 20"/>
          <p:cNvSpPr txBox="1">
            <a:spLocks noChangeArrowheads="1"/>
          </p:cNvSpPr>
          <p:nvPr/>
        </p:nvSpPr>
        <p:spPr bwMode="auto">
          <a:xfrm>
            <a:off x="323472" y="5802824"/>
            <a:ext cx="1072730" cy="584775"/>
          </a:xfrm>
          <a:prstGeom prst="rect">
            <a:avLst/>
          </a:prstGeom>
          <a:noFill/>
          <a:ln w="12700">
            <a:noFill/>
            <a:miter lim="800000"/>
            <a:headEnd/>
            <a:tailEnd/>
          </a:ln>
        </p:spPr>
        <p:txBody>
          <a:bodyPr wrap="square">
            <a:spAutoFit/>
          </a:bodyPr>
          <a:lstStyle/>
          <a:p>
            <a:pPr>
              <a:defRPr/>
            </a:pPr>
            <a:r>
              <a:rPr lang="de-AT" sz="1600" b="0" dirty="0">
                <a:solidFill>
                  <a:srgbClr val="FE8400"/>
                </a:solidFill>
                <a:latin typeface="+mn-lt"/>
                <a:ea typeface="Verdana" pitchFamily="34" charset="0"/>
                <a:cs typeface="Verdana" pitchFamily="34" charset="0"/>
              </a:rPr>
              <a:t>Class </a:t>
            </a:r>
            <a:r>
              <a:rPr lang="de-AT" sz="1600" b="0" dirty="0" err="1">
                <a:solidFill>
                  <a:srgbClr val="FE8400"/>
                </a:solidFill>
                <a:latin typeface="+mn-lt"/>
                <a:ea typeface="Verdana" pitchFamily="34" charset="0"/>
                <a:cs typeface="Verdana" pitchFamily="34" charset="0"/>
              </a:rPr>
              <a:t>operation</a:t>
            </a:r>
            <a:endParaRPr lang="de-AT" sz="1600" b="0" dirty="0">
              <a:solidFill>
                <a:srgbClr val="FE8400"/>
              </a:solidFill>
              <a:latin typeface="+mn-lt"/>
              <a:ea typeface="Verdana" pitchFamily="34" charset="0"/>
              <a:cs typeface="Verdana" pitchFamily="34" charset="0"/>
            </a:endParaRPr>
          </a:p>
        </p:txBody>
      </p:sp>
      <p:sp>
        <p:nvSpPr>
          <p:cNvPr id="11" name="Text Box 5"/>
          <p:cNvSpPr txBox="1">
            <a:spLocks noChangeArrowheads="1"/>
          </p:cNvSpPr>
          <p:nvPr/>
        </p:nvSpPr>
        <p:spPr bwMode="auto">
          <a:xfrm>
            <a:off x="3380604" y="3915276"/>
            <a:ext cx="4931373" cy="2825728"/>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Person {</a:t>
            </a:r>
          </a:p>
          <a:p>
            <a:pPr defTabSz="360000"/>
            <a:endParaRPr lang="en-US" i="0" dirty="0">
              <a:latin typeface="Courier" pitchFamily="49" charset="0"/>
            </a:endParaRPr>
          </a:p>
          <a:p>
            <a:pPr defTabSz="360000"/>
            <a:r>
              <a:rPr lang="en-US" i="0" dirty="0">
                <a:latin typeface="Courier" pitchFamily="49" charset="0"/>
              </a:rPr>
              <a:t>	public String </a:t>
            </a:r>
            <a:r>
              <a:rPr lang="en-US" i="0" dirty="0" err="1">
                <a:latin typeface="Courier" pitchFamily="49" charset="0"/>
              </a:rPr>
              <a:t>firstName</a:t>
            </a:r>
            <a:r>
              <a:rPr lang="en-US" i="0" dirty="0">
                <a:latin typeface="Courier" pitchFamily="49" charset="0"/>
              </a:rPr>
              <a:t>;</a:t>
            </a:r>
          </a:p>
          <a:p>
            <a:pPr defTabSz="360000"/>
            <a:r>
              <a:rPr lang="en-US" i="0" dirty="0">
                <a:latin typeface="Courier" pitchFamily="49" charset="0"/>
              </a:rPr>
              <a:t>	public String </a:t>
            </a:r>
            <a:r>
              <a:rPr lang="en-US" i="0" dirty="0" err="1">
                <a:latin typeface="Courier" pitchFamily="49" charset="0"/>
              </a:rPr>
              <a:t>lastName</a:t>
            </a:r>
            <a:r>
              <a:rPr lang="en-US" i="0" dirty="0">
                <a:latin typeface="Courier" pitchFamily="49" charset="0"/>
              </a:rPr>
              <a:t>;</a:t>
            </a:r>
          </a:p>
          <a:p>
            <a:pPr defTabSz="360000"/>
            <a:r>
              <a:rPr lang="en-US" i="0" dirty="0">
                <a:latin typeface="Courier" pitchFamily="49" charset="0"/>
              </a:rPr>
              <a:t>	private Date dob;</a:t>
            </a:r>
          </a:p>
          <a:p>
            <a:pPr defTabSz="360000"/>
            <a:r>
              <a:rPr lang="en-US" i="0" dirty="0">
                <a:latin typeface="Courier" pitchFamily="49" charset="0"/>
              </a:rPr>
              <a:t>	protected String[] address;</a:t>
            </a:r>
          </a:p>
          <a:p>
            <a:pPr defTabSz="360000"/>
            <a:r>
              <a:rPr lang="en-US" i="0" dirty="0">
                <a:latin typeface="Courier" pitchFamily="49" charset="0"/>
              </a:rPr>
              <a:t>	private static </a:t>
            </a:r>
            <a:r>
              <a:rPr lang="en-US" i="0" dirty="0" err="1">
                <a:latin typeface="Courier" pitchFamily="49" charset="0"/>
              </a:rPr>
              <a:t>int</a:t>
            </a:r>
            <a:r>
              <a:rPr lang="en-US" i="0" dirty="0">
                <a:latin typeface="Courier" pitchFamily="49" charset="0"/>
              </a:rPr>
              <a:t> </a:t>
            </a:r>
            <a:r>
              <a:rPr lang="en-US" i="0" dirty="0" err="1">
                <a:latin typeface="Courier" pitchFamily="49" charset="0"/>
              </a:rPr>
              <a:t>pNumber</a:t>
            </a:r>
            <a:r>
              <a:rPr lang="en-US" i="0" dirty="0">
                <a:latin typeface="Courier" pitchFamily="49" charset="0"/>
              </a:rPr>
              <a:t>;</a:t>
            </a:r>
          </a:p>
          <a:p>
            <a:pPr defTabSz="360000"/>
            <a:r>
              <a:rPr lang="en-US" i="0" dirty="0">
                <a:latin typeface="Courier" pitchFamily="49" charset="0"/>
              </a:rPr>
              <a:t>	public static </a:t>
            </a:r>
            <a:r>
              <a:rPr lang="en-US" i="0" dirty="0" err="1">
                <a:latin typeface="Courier" pitchFamily="49" charset="0"/>
              </a:rPr>
              <a:t>int</a:t>
            </a:r>
            <a:r>
              <a:rPr lang="en-US" i="0" dirty="0">
                <a:latin typeface="Courier" pitchFamily="49" charset="0"/>
              </a:rPr>
              <a:t> </a:t>
            </a:r>
            <a:r>
              <a:rPr lang="en-US" i="0" dirty="0" err="1">
                <a:latin typeface="Courier" pitchFamily="49" charset="0"/>
              </a:rPr>
              <a:t>getPNumber</a:t>
            </a:r>
            <a:r>
              <a:rPr lang="en-US" i="0" dirty="0">
                <a:latin typeface="Courier" pitchFamily="49" charset="0"/>
              </a:rPr>
              <a:t>() {…}</a:t>
            </a:r>
          </a:p>
          <a:p>
            <a:pPr defTabSz="360000"/>
            <a:r>
              <a:rPr lang="en-US" i="0" dirty="0">
                <a:latin typeface="Courier" pitchFamily="49" charset="0"/>
              </a:rPr>
              <a:t>	public Date </a:t>
            </a:r>
            <a:r>
              <a:rPr lang="en-US" i="0" dirty="0" err="1">
                <a:latin typeface="Courier" pitchFamily="49" charset="0"/>
              </a:rPr>
              <a:t>getDob</a:t>
            </a:r>
            <a:r>
              <a:rPr lang="en-US" i="0" dirty="0">
                <a:latin typeface="Courier" pitchFamily="49" charset="0"/>
              </a:rPr>
              <a:t>() {…} </a:t>
            </a:r>
          </a:p>
          <a:p>
            <a:pPr defTabSz="360000"/>
            <a:r>
              <a:rPr lang="en-US" i="0" dirty="0">
                <a:latin typeface="Courier" pitchFamily="49" charset="0"/>
              </a:rPr>
              <a:t>}</a:t>
            </a:r>
            <a:endParaRPr lang="de-AT" i="0" dirty="0">
              <a:latin typeface="Courier" pitchFamily="49" charset="0"/>
            </a:endParaRPr>
          </a:p>
        </p:txBody>
      </p:sp>
      <p:cxnSp>
        <p:nvCxnSpPr>
          <p:cNvPr id="13" name="Gerade Verbindung mit Pfeil 12"/>
          <p:cNvCxnSpPr/>
          <p:nvPr/>
        </p:nvCxnSpPr>
        <p:spPr bwMode="auto">
          <a:xfrm>
            <a:off x="2757741" y="5322025"/>
            <a:ext cx="532263" cy="0"/>
          </a:xfrm>
          <a:prstGeom prst="straightConnector1">
            <a:avLst/>
          </a:prstGeom>
          <a:solidFill>
            <a:schemeClr val="accent1"/>
          </a:solidFill>
          <a:ln w="57150" cap="flat" cmpd="sng" algn="ctr">
            <a:solidFill>
              <a:schemeClr val="tx1"/>
            </a:solidFill>
            <a:prstDash val="solid"/>
            <a:round/>
            <a:headEnd type="triangle"/>
            <a:tailEnd type="triangle"/>
          </a:ln>
          <a:effectLst/>
        </p:spPr>
      </p:cxnSp>
      <p:sp>
        <p:nvSpPr>
          <p:cNvPr id="12" name="Foliennummernplatzhalter 11"/>
          <p:cNvSpPr>
            <a:spLocks noGrp="1"/>
          </p:cNvSpPr>
          <p:nvPr>
            <p:ph type="sldNum" sz="quarter" idx="15"/>
          </p:nvPr>
        </p:nvSpPr>
        <p:spPr/>
        <p:txBody>
          <a:bodyPr/>
          <a:lstStyle/>
          <a:p>
            <a:pPr>
              <a:defRPr/>
            </a:pPr>
            <a:fld id="{4C5EAA76-C76D-4FD0-8492-2ED3D3341801}" type="slidenum">
              <a:rPr lang="de-DE" smtClean="0"/>
              <a:pPr>
                <a:defRPr/>
              </a:pPr>
              <a:t>18</a:t>
            </a:fld>
            <a:endParaRPr 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Specification of Classes: Different Levels of Detail</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803" y="2174895"/>
            <a:ext cx="7398395" cy="2508210"/>
          </a:xfrm>
          <a:prstGeom prst="rect">
            <a:avLst/>
          </a:prstGeom>
        </p:spPr>
      </p:pic>
      <p:sp>
        <p:nvSpPr>
          <p:cNvPr id="6" name="Pfeil nach links und rechts 5"/>
          <p:cNvSpPr/>
          <p:nvPr/>
        </p:nvSpPr>
        <p:spPr bwMode="auto">
          <a:xfrm>
            <a:off x="387179" y="1169773"/>
            <a:ext cx="8303740" cy="321276"/>
          </a:xfrm>
          <a:prstGeom prst="leftRightArrow">
            <a:avLst/>
          </a:prstGeom>
          <a:solidFill>
            <a:srgbClr val="92D050">
              <a:alpha val="8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Textfeld 6"/>
          <p:cNvSpPr txBox="1"/>
          <p:nvPr/>
        </p:nvSpPr>
        <p:spPr>
          <a:xfrm>
            <a:off x="1052357" y="1441615"/>
            <a:ext cx="6973384" cy="338554"/>
          </a:xfrm>
          <a:prstGeom prst="rect">
            <a:avLst/>
          </a:prstGeom>
          <a:noFill/>
        </p:spPr>
        <p:txBody>
          <a:bodyPr wrap="none" rtlCol="0">
            <a:spAutoFit/>
          </a:bodyPr>
          <a:lstStyle/>
          <a:p>
            <a:r>
              <a:rPr lang="de-AT" dirty="0" err="1"/>
              <a:t>coarse-grained</a:t>
            </a:r>
            <a:r>
              <a:rPr lang="de-AT" dirty="0"/>
              <a:t>					</a:t>
            </a:r>
            <a:r>
              <a:rPr lang="de-AT" dirty="0" err="1"/>
              <a:t>fine-grained</a:t>
            </a:r>
            <a:endParaRPr lang="en-US" dirty="0"/>
          </a:p>
        </p:txBody>
      </p:sp>
      <p:sp>
        <p:nvSpPr>
          <p:cNvPr id="8" name="Foliennummernplatzhalter 7"/>
          <p:cNvSpPr>
            <a:spLocks noGrp="1"/>
          </p:cNvSpPr>
          <p:nvPr>
            <p:ph type="sldNum" sz="quarter" idx="15"/>
          </p:nvPr>
        </p:nvSpPr>
        <p:spPr/>
        <p:txBody>
          <a:bodyPr/>
          <a:lstStyle/>
          <a:p>
            <a:pPr>
              <a:defRPr/>
            </a:pPr>
            <a:fld id="{5AEA27A2-62FB-48B7-A924-1BB8CC709EB3}" type="slidenum">
              <a:rPr lang="de-DE" smtClean="0"/>
              <a:pPr>
                <a:defRPr/>
              </a:pPr>
              <a:t>19</a:t>
            </a:fld>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8613" y="495300"/>
            <a:ext cx="8396287" cy="431800"/>
          </a:xfrm>
          <a:prstGeom prst="rect">
            <a:avLst/>
          </a:prstGeom>
          <a:noFill/>
        </p:spPr>
        <p:txBody>
          <a:bodyPr>
            <a:spAutoFit/>
          </a:bodyPr>
          <a:lstStyle/>
          <a:p>
            <a:pPr eaLnBrk="1" hangingPunct="1">
              <a:defRPr/>
            </a:pPr>
            <a:r>
              <a:rPr lang="de-AT" sz="2200" b="1" i="0" dirty="0" err="1">
                <a:solidFill>
                  <a:schemeClr val="tx2"/>
                </a:solidFill>
                <a:latin typeface="+mj-lt"/>
                <a:ea typeface="+mj-ea"/>
                <a:cs typeface="+mj-cs"/>
              </a:rPr>
              <a:t>Literature</a:t>
            </a:r>
            <a:endParaRPr lang="de-AT" sz="2200" b="1" i="0" dirty="0">
              <a:solidFill>
                <a:schemeClr val="tx2"/>
              </a:solidFill>
              <a:latin typeface="+mj-lt"/>
              <a:ea typeface="+mj-ea"/>
              <a:cs typeface="+mj-cs"/>
            </a:endParaRPr>
          </a:p>
        </p:txBody>
      </p:sp>
      <p:pic>
        <p:nvPicPr>
          <p:cNvPr id="17411" name="Picture 15" descr=" linie.jpg                                                      001DD8D5 mauseloch                      BCFBA33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 y="866775"/>
            <a:ext cx="91551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7" descr=" linie.jpg                                                      001DD8D5 mauseloch                      BCFBA33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19775"/>
            <a:ext cx="91201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feld 5"/>
          <p:cNvSpPr txBox="1">
            <a:spLocks noChangeArrowheads="1"/>
          </p:cNvSpPr>
          <p:nvPr/>
        </p:nvSpPr>
        <p:spPr bwMode="auto">
          <a:xfrm>
            <a:off x="4170363" y="1592263"/>
            <a:ext cx="4403725" cy="21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r>
              <a:rPr lang="en-US" altLang="de-DE" b="1" i="0" dirty="0">
                <a:ea typeface="Verdana" panose="020B0604030504040204" pitchFamily="34" charset="0"/>
                <a:cs typeface="Verdana" panose="020B0604030504040204" pitchFamily="34" charset="0"/>
              </a:rPr>
              <a:t>UML @ Classroom: </a:t>
            </a:r>
            <a:br>
              <a:rPr lang="en-US" altLang="de-DE" b="1" i="0" dirty="0">
                <a:ea typeface="Verdana" panose="020B0604030504040204" pitchFamily="34" charset="0"/>
                <a:cs typeface="Verdana" panose="020B0604030504040204" pitchFamily="34" charset="0"/>
              </a:rPr>
            </a:br>
            <a:r>
              <a:rPr lang="en-US" altLang="de-DE" b="1" i="0" dirty="0">
                <a:ea typeface="Verdana" panose="020B0604030504040204" pitchFamily="34" charset="0"/>
                <a:cs typeface="Verdana" panose="020B0604030504040204" pitchFamily="34" charset="0"/>
              </a:rPr>
              <a:t>An Introduction to Object-Oriented Modeling</a:t>
            </a:r>
          </a:p>
          <a:p>
            <a:r>
              <a:rPr lang="en-US" altLang="de-DE" i="0" dirty="0">
                <a:ea typeface="Verdana" panose="020B0604030504040204" pitchFamily="34" charset="0"/>
                <a:cs typeface="Verdana" panose="020B0604030504040204" pitchFamily="34" charset="0"/>
              </a:rPr>
              <a:t>Martina Seidl, Marion Scholz, Christian </a:t>
            </a:r>
            <a:r>
              <a:rPr lang="en-US" altLang="de-DE" i="0" dirty="0" err="1">
                <a:ea typeface="Verdana" panose="020B0604030504040204" pitchFamily="34" charset="0"/>
                <a:cs typeface="Verdana" panose="020B0604030504040204" pitchFamily="34" charset="0"/>
              </a:rPr>
              <a:t>Huemer</a:t>
            </a:r>
            <a:r>
              <a:rPr lang="en-US" altLang="de-DE" i="0" dirty="0">
                <a:ea typeface="Verdana" panose="020B0604030504040204" pitchFamily="34" charset="0"/>
                <a:cs typeface="Verdana" panose="020B0604030504040204" pitchFamily="34" charset="0"/>
              </a:rPr>
              <a:t> and </a:t>
            </a:r>
            <a:r>
              <a:rPr lang="en-US" altLang="de-DE" i="0" dirty="0" err="1">
                <a:ea typeface="Verdana" panose="020B0604030504040204" pitchFamily="34" charset="0"/>
                <a:cs typeface="Verdana" panose="020B0604030504040204" pitchFamily="34" charset="0"/>
              </a:rPr>
              <a:t>Gerti</a:t>
            </a:r>
            <a:r>
              <a:rPr lang="en-US" altLang="de-DE" i="0" dirty="0">
                <a:ea typeface="Verdana" panose="020B0604030504040204" pitchFamily="34" charset="0"/>
                <a:cs typeface="Verdana" panose="020B0604030504040204" pitchFamily="34" charset="0"/>
              </a:rPr>
              <a:t> </a:t>
            </a:r>
            <a:r>
              <a:rPr lang="en-US" altLang="de-DE" i="0" dirty="0" err="1">
                <a:ea typeface="Verdana" panose="020B0604030504040204" pitchFamily="34" charset="0"/>
                <a:cs typeface="Verdana" panose="020B0604030504040204" pitchFamily="34" charset="0"/>
              </a:rPr>
              <a:t>Kappel</a:t>
            </a:r>
            <a:endParaRPr lang="en-US" altLang="de-DE" i="0" dirty="0">
              <a:ea typeface="Verdana" panose="020B0604030504040204" pitchFamily="34" charset="0"/>
              <a:cs typeface="Verdana" panose="020B0604030504040204" pitchFamily="34" charset="0"/>
            </a:endParaRPr>
          </a:p>
          <a:p>
            <a:endParaRPr lang="en-US" altLang="de-DE" sz="800" i="0" dirty="0">
              <a:ea typeface="Verdana" panose="020B0604030504040204" pitchFamily="34" charset="0"/>
              <a:cs typeface="Verdana" panose="020B0604030504040204" pitchFamily="34" charset="0"/>
            </a:endParaRPr>
          </a:p>
          <a:p>
            <a:r>
              <a:rPr lang="en-US" altLang="de-DE" i="0" dirty="0">
                <a:ea typeface="Verdana" panose="020B0604030504040204" pitchFamily="34" charset="0"/>
                <a:cs typeface="Verdana" panose="020B0604030504040204" pitchFamily="34" charset="0"/>
              </a:rPr>
              <a:t>Springer Publishing, 2015</a:t>
            </a:r>
          </a:p>
          <a:p>
            <a:endParaRPr lang="en-US" altLang="de-DE" sz="1050" i="0" dirty="0">
              <a:ea typeface="Verdana" panose="020B0604030504040204" pitchFamily="34" charset="0"/>
              <a:cs typeface="Verdana" panose="020B0604030504040204" pitchFamily="34" charset="0"/>
            </a:endParaRPr>
          </a:p>
          <a:p>
            <a:r>
              <a:rPr lang="en-US" altLang="de-DE" i="0" dirty="0">
                <a:ea typeface="Verdana" panose="020B0604030504040204" pitchFamily="34" charset="0"/>
                <a:cs typeface="Verdana" panose="020B0604030504040204" pitchFamily="34" charset="0"/>
              </a:rPr>
              <a:t>ISBN </a:t>
            </a:r>
            <a:r>
              <a:rPr lang="de-AT" i="0" dirty="0">
                <a:ea typeface="Verdana" panose="020B0604030504040204" pitchFamily="34" charset="0"/>
                <a:cs typeface="Verdana" panose="020B0604030504040204" pitchFamily="34" charset="0"/>
              </a:rPr>
              <a:t>3319127411</a:t>
            </a:r>
            <a:endParaRPr lang="en-US" altLang="de-DE" i="0" dirty="0">
              <a:ea typeface="Verdana" panose="020B0604030504040204" pitchFamily="34" charset="0"/>
              <a:cs typeface="Verdana" panose="020B0604030504040204" pitchFamily="34" charset="0"/>
            </a:endParaRPr>
          </a:p>
        </p:txBody>
      </p:sp>
      <p:sp>
        <p:nvSpPr>
          <p:cNvPr id="17414" name="Textfeld 6"/>
          <p:cNvSpPr txBox="1">
            <a:spLocks noChangeArrowheads="1"/>
          </p:cNvSpPr>
          <p:nvPr/>
        </p:nvSpPr>
        <p:spPr bwMode="auto">
          <a:xfrm>
            <a:off x="334963" y="1144588"/>
            <a:ext cx="8239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spcBef>
                <a:spcPct val="15000"/>
              </a:spcBef>
              <a:buClr>
                <a:schemeClr val="accent1"/>
              </a:buClr>
              <a:buFont typeface="Wingdings" panose="05000000000000000000" pitchFamily="2" charset="2"/>
              <a:buChar char="§"/>
            </a:pPr>
            <a:r>
              <a:rPr lang="en-US" altLang="de-DE" sz="2000" i="0" dirty="0">
                <a:solidFill>
                  <a:schemeClr val="tx2"/>
                </a:solidFill>
                <a:latin typeface="+mj-lt"/>
              </a:rPr>
              <a:t>The lecture is based on the following book:</a:t>
            </a:r>
          </a:p>
        </p:txBody>
      </p:sp>
      <p:pic>
        <p:nvPicPr>
          <p:cNvPr id="17415" name="Grafik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1113" y="4200525"/>
            <a:ext cx="423299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feld 8"/>
          <p:cNvSpPr txBox="1">
            <a:spLocks noChangeArrowheads="1"/>
          </p:cNvSpPr>
          <p:nvPr/>
        </p:nvSpPr>
        <p:spPr bwMode="auto">
          <a:xfrm>
            <a:off x="5166882" y="4288127"/>
            <a:ext cx="2554720"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marL="285750" indent="-285750">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buFont typeface="Wingdings" panose="05000000000000000000" pitchFamily="2" charset="2"/>
              <a:buChar char="§"/>
            </a:pPr>
            <a:r>
              <a:rPr lang="en-US" altLang="de-DE" i="0" dirty="0">
                <a:latin typeface="+mj-lt"/>
              </a:rPr>
              <a:t>Use Case Diagram</a:t>
            </a:r>
          </a:p>
          <a:p>
            <a:pPr>
              <a:buFont typeface="Wingdings" panose="05000000000000000000" pitchFamily="2" charset="2"/>
              <a:buChar char="§"/>
            </a:pPr>
            <a:r>
              <a:rPr lang="en-US" altLang="de-DE" b="1" i="0" dirty="0">
                <a:latin typeface="+mj-lt"/>
              </a:rPr>
              <a:t>Structure Modeling</a:t>
            </a:r>
          </a:p>
          <a:p>
            <a:pPr>
              <a:buFont typeface="Wingdings" panose="05000000000000000000" pitchFamily="2" charset="2"/>
              <a:buChar char="§"/>
            </a:pPr>
            <a:r>
              <a:rPr lang="en-US" altLang="de-DE" i="0" dirty="0">
                <a:latin typeface="+mj-lt"/>
              </a:rPr>
              <a:t>State Machine Diagram</a:t>
            </a:r>
          </a:p>
          <a:p>
            <a:pPr>
              <a:buFont typeface="Wingdings" panose="05000000000000000000" pitchFamily="2" charset="2"/>
              <a:buChar char="§"/>
            </a:pPr>
            <a:r>
              <a:rPr lang="en-US" altLang="de-DE" i="0" dirty="0">
                <a:latin typeface="+mj-lt"/>
              </a:rPr>
              <a:t>Sequence Diagram</a:t>
            </a:r>
          </a:p>
          <a:p>
            <a:pPr>
              <a:buFont typeface="Wingdings" panose="05000000000000000000" pitchFamily="2" charset="2"/>
              <a:buChar char="§"/>
            </a:pPr>
            <a:r>
              <a:rPr lang="en-US" altLang="de-DE" i="0" dirty="0">
                <a:latin typeface="+mj-lt"/>
              </a:rPr>
              <a:t>Activity Diagram</a:t>
            </a:r>
          </a:p>
        </p:txBody>
      </p:sp>
      <p:pic>
        <p:nvPicPr>
          <p:cNvPr id="17417" name="Grafik 10"/>
          <p:cNvPicPr>
            <a:picLocks noChangeAspect="1"/>
          </p:cNvPicPr>
          <p:nvPr/>
        </p:nvPicPr>
        <p:blipFill>
          <a:blip r:embed="rId6" cstate="print">
            <a:extLst>
              <a:ext uri="{28A0092B-C50C-407E-A947-70E740481C1C}">
                <a14:useLocalDpi xmlns:a14="http://schemas.microsoft.com/office/drawing/2010/main" val="0"/>
              </a:ext>
            </a:extLst>
          </a:blip>
          <a:srcRect l="1416" t="587" r="1018" b="406"/>
          <a:stretch>
            <a:fillRect/>
          </a:stretch>
        </p:blipFill>
        <p:spPr bwMode="auto">
          <a:xfrm>
            <a:off x="1077913" y="1693863"/>
            <a:ext cx="2763837"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liennummernplatzhalter 5"/>
          <p:cNvSpPr>
            <a:spLocks noGrp="1"/>
          </p:cNvSpPr>
          <p:nvPr>
            <p:ph type="sldNum" sz="quarter" idx="15"/>
          </p:nvPr>
        </p:nvSpPr>
        <p:spPr/>
        <p:txBody>
          <a:bodyPr/>
          <a:lstStyle/>
          <a:p>
            <a:pPr>
              <a:defRPr/>
            </a:pPr>
            <a:fld id="{6097130F-D031-4841-9501-397F31A194D2}" type="slidenum">
              <a:rPr lang="de-DE" smtClean="0"/>
              <a:pPr>
                <a:defRPr/>
              </a:pPr>
              <a:t>2</a:t>
            </a:fld>
            <a:endParaRPr lang="de-DE"/>
          </a:p>
        </p:txBody>
      </p:sp>
    </p:spTree>
    <p:extLst>
      <p:ext uri="{BB962C8B-B14F-4D97-AF65-F5344CB8AC3E}">
        <p14:creationId xmlns:p14="http://schemas.microsoft.com/office/powerpoint/2010/main" val="1999759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sz="quarter" idx="13"/>
          </p:nvPr>
        </p:nvSpPr>
        <p:spPr>
          <a:xfrm>
            <a:off x="323850" y="1144588"/>
            <a:ext cx="8534400" cy="4713287"/>
          </a:xfrm>
        </p:spPr>
        <p:txBody>
          <a:bodyPr/>
          <a:lstStyle/>
          <a:p>
            <a:pPr eaLnBrk="1" hangingPunct="1"/>
            <a:r>
              <a:rPr lang="en-AU" dirty="0"/>
              <a:t>Models possible relationships between instances of classes</a:t>
            </a:r>
          </a:p>
        </p:txBody>
      </p:sp>
      <p:sp>
        <p:nvSpPr>
          <p:cNvPr id="27650" name="Rectangle 2"/>
          <p:cNvSpPr>
            <a:spLocks noGrp="1" noChangeArrowheads="1"/>
          </p:cNvSpPr>
          <p:nvPr>
            <p:ph type="title"/>
          </p:nvPr>
        </p:nvSpPr>
        <p:spPr>
          <a:xfrm>
            <a:off x="323850" y="152400"/>
            <a:ext cx="8534400" cy="776288"/>
          </a:xfrm>
        </p:spPr>
        <p:txBody>
          <a:bodyPr/>
          <a:lstStyle/>
          <a:p>
            <a:pPr eaLnBrk="1" hangingPunct="1"/>
            <a:r>
              <a:rPr lang="en-US" noProof="0" dirty="0"/>
              <a:t>Association</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8924" y="2106583"/>
            <a:ext cx="5686152" cy="2644834"/>
          </a:xfrm>
          <a:prstGeom prst="rect">
            <a:avLst/>
          </a:prstGeom>
        </p:spPr>
      </p:pic>
      <p:sp>
        <p:nvSpPr>
          <p:cNvPr id="4" name="Foliennummernplatzhalter 3"/>
          <p:cNvSpPr>
            <a:spLocks noGrp="1"/>
          </p:cNvSpPr>
          <p:nvPr>
            <p:ph type="sldNum" sz="quarter" idx="15"/>
          </p:nvPr>
        </p:nvSpPr>
        <p:spPr/>
        <p:txBody>
          <a:bodyPr/>
          <a:lstStyle/>
          <a:p>
            <a:pPr>
              <a:defRPr/>
            </a:pPr>
            <a:fld id="{5AEA27A2-62FB-48B7-A924-1BB8CC709EB3}" type="slidenum">
              <a:rPr lang="de-DE" smtClean="0"/>
              <a:pPr>
                <a:defRPr/>
              </a:pPr>
              <a:t>20</a:t>
            </a:fld>
            <a:endParaRPr lang="de-DE"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88" y="3148307"/>
            <a:ext cx="7098824" cy="561387"/>
          </a:xfrm>
          <a:prstGeom prst="rect">
            <a:avLst/>
          </a:prstGeom>
        </p:spPr>
      </p:pic>
      <p:sp>
        <p:nvSpPr>
          <p:cNvPr id="27650" name="Rectangle 2"/>
          <p:cNvSpPr>
            <a:spLocks noGrp="1" noChangeArrowheads="1"/>
          </p:cNvSpPr>
          <p:nvPr>
            <p:ph type="title"/>
          </p:nvPr>
        </p:nvSpPr>
        <p:spPr/>
        <p:txBody>
          <a:bodyPr/>
          <a:lstStyle/>
          <a:p>
            <a:r>
              <a:rPr lang="en-US"/>
              <a:t>Binary </a:t>
            </a:r>
            <a:r>
              <a:rPr lang="en-US" noProof="0"/>
              <a:t>Association</a:t>
            </a:r>
            <a:endParaRPr lang="en-US" noProof="0" dirty="0"/>
          </a:p>
        </p:txBody>
      </p:sp>
      <p:sp>
        <p:nvSpPr>
          <p:cNvPr id="27651" name="Rectangle 3"/>
          <p:cNvSpPr>
            <a:spLocks noGrp="1" noChangeArrowheads="1"/>
          </p:cNvSpPr>
          <p:nvPr>
            <p:ph type="body" sz="quarter" idx="13"/>
          </p:nvPr>
        </p:nvSpPr>
        <p:spPr/>
        <p:txBody>
          <a:bodyPr/>
          <a:lstStyle/>
          <a:p>
            <a:r>
              <a:rPr lang="en-JM" dirty="0"/>
              <a:t>Connects instances of two classes with one another</a:t>
            </a:r>
          </a:p>
          <a:p>
            <a:endParaRPr lang="de-DE" dirty="0"/>
          </a:p>
        </p:txBody>
      </p:sp>
      <p:sp>
        <p:nvSpPr>
          <p:cNvPr id="7" name="Textfeld 6"/>
          <p:cNvSpPr txBox="1"/>
          <p:nvPr/>
        </p:nvSpPr>
        <p:spPr>
          <a:xfrm>
            <a:off x="3263933" y="1951707"/>
            <a:ext cx="1802096" cy="338554"/>
          </a:xfrm>
          <a:prstGeom prst="rect">
            <a:avLst/>
          </a:prstGeom>
          <a:noFill/>
        </p:spPr>
        <p:txBody>
          <a:bodyPr wrap="none" rtlCol="0">
            <a:spAutoFit/>
          </a:bodyPr>
          <a:lstStyle/>
          <a:p>
            <a:r>
              <a:rPr lang="de-AT" dirty="0" err="1">
                <a:solidFill>
                  <a:srgbClr val="FE8400"/>
                </a:solidFill>
                <a:latin typeface="+mn-lt"/>
              </a:rPr>
              <a:t>Association</a:t>
            </a:r>
            <a:r>
              <a:rPr lang="de-AT" dirty="0">
                <a:solidFill>
                  <a:srgbClr val="FE8400"/>
                </a:solidFill>
                <a:latin typeface="+mn-lt"/>
              </a:rPr>
              <a:t> </a:t>
            </a:r>
            <a:r>
              <a:rPr lang="de-AT" dirty="0" err="1">
                <a:solidFill>
                  <a:srgbClr val="FE8400"/>
                </a:solidFill>
                <a:latin typeface="+mn-lt"/>
              </a:rPr>
              <a:t>name</a:t>
            </a:r>
            <a:endParaRPr lang="de-AT" dirty="0">
              <a:solidFill>
                <a:srgbClr val="FE8400"/>
              </a:solidFill>
              <a:latin typeface="+mn-lt"/>
            </a:endParaRPr>
          </a:p>
        </p:txBody>
      </p:sp>
      <p:sp>
        <p:nvSpPr>
          <p:cNvPr id="8" name="Line 38"/>
          <p:cNvSpPr>
            <a:spLocks noChangeShapeType="1"/>
          </p:cNvSpPr>
          <p:nvPr/>
        </p:nvSpPr>
        <p:spPr bwMode="auto">
          <a:xfrm flipH="1">
            <a:off x="5275787" y="2347706"/>
            <a:ext cx="448021" cy="807513"/>
          </a:xfrm>
          <a:prstGeom prst="line">
            <a:avLst/>
          </a:prstGeom>
          <a:noFill/>
          <a:ln w="12700">
            <a:solidFill>
              <a:srgbClr val="FE8400"/>
            </a:solidFill>
            <a:round/>
            <a:headEnd/>
            <a:tailEnd type="triangle" w="med" len="med"/>
          </a:ln>
        </p:spPr>
        <p:txBody>
          <a:bodyPr wrap="square">
            <a:spAutoFit/>
          </a:bodyPr>
          <a:lstStyle/>
          <a:p>
            <a:endParaRPr lang="de-AT">
              <a:solidFill>
                <a:srgbClr val="FE8400"/>
              </a:solidFill>
            </a:endParaRPr>
          </a:p>
        </p:txBody>
      </p:sp>
      <p:sp>
        <p:nvSpPr>
          <p:cNvPr id="9" name="Textfeld 8"/>
          <p:cNvSpPr txBox="1"/>
          <p:nvPr/>
        </p:nvSpPr>
        <p:spPr>
          <a:xfrm>
            <a:off x="5378117" y="1951707"/>
            <a:ext cx="1778051" cy="338554"/>
          </a:xfrm>
          <a:prstGeom prst="rect">
            <a:avLst/>
          </a:prstGeom>
          <a:noFill/>
        </p:spPr>
        <p:txBody>
          <a:bodyPr wrap="none" rtlCol="0">
            <a:spAutoFit/>
          </a:bodyPr>
          <a:lstStyle/>
          <a:p>
            <a:r>
              <a:rPr lang="de-AT" dirty="0">
                <a:solidFill>
                  <a:srgbClr val="FE8400"/>
                </a:solidFill>
                <a:latin typeface="+mn-lt"/>
              </a:rPr>
              <a:t>Reading </a:t>
            </a:r>
            <a:r>
              <a:rPr lang="de-AT" dirty="0" err="1">
                <a:solidFill>
                  <a:srgbClr val="FE8400"/>
                </a:solidFill>
                <a:latin typeface="+mn-lt"/>
              </a:rPr>
              <a:t>direction</a:t>
            </a:r>
            <a:endParaRPr lang="de-AT" dirty="0">
              <a:solidFill>
                <a:srgbClr val="FE8400"/>
              </a:solidFill>
              <a:latin typeface="+mn-lt"/>
            </a:endParaRPr>
          </a:p>
        </p:txBody>
      </p:sp>
      <p:sp>
        <p:nvSpPr>
          <p:cNvPr id="10" name="Line 38"/>
          <p:cNvSpPr>
            <a:spLocks noChangeShapeType="1"/>
          </p:cNvSpPr>
          <p:nvPr/>
        </p:nvSpPr>
        <p:spPr bwMode="auto">
          <a:xfrm flipH="1">
            <a:off x="6304228" y="2638123"/>
            <a:ext cx="976523" cy="459045"/>
          </a:xfrm>
          <a:prstGeom prst="line">
            <a:avLst/>
          </a:prstGeom>
          <a:noFill/>
          <a:ln w="12700">
            <a:solidFill>
              <a:srgbClr val="FE8400"/>
            </a:solidFill>
            <a:round/>
            <a:headEnd/>
            <a:tailEnd type="triangle" w="med" len="med"/>
          </a:ln>
        </p:spPr>
        <p:txBody>
          <a:bodyPr wrap="square">
            <a:spAutoFit/>
          </a:bodyPr>
          <a:lstStyle/>
          <a:p>
            <a:endParaRPr lang="de-AT">
              <a:solidFill>
                <a:srgbClr val="FE8400"/>
              </a:solidFill>
            </a:endParaRPr>
          </a:p>
        </p:txBody>
      </p:sp>
      <p:sp>
        <p:nvSpPr>
          <p:cNvPr id="11" name="Line 38"/>
          <p:cNvSpPr>
            <a:spLocks noChangeShapeType="1"/>
          </p:cNvSpPr>
          <p:nvPr/>
        </p:nvSpPr>
        <p:spPr bwMode="auto">
          <a:xfrm flipH="1">
            <a:off x="4110627" y="2341400"/>
            <a:ext cx="36325" cy="820180"/>
          </a:xfrm>
          <a:prstGeom prst="line">
            <a:avLst/>
          </a:prstGeom>
          <a:noFill/>
          <a:ln w="12700">
            <a:solidFill>
              <a:srgbClr val="FE8400"/>
            </a:solidFill>
            <a:round/>
            <a:headEnd/>
            <a:tailEnd type="triangle" w="med" len="med"/>
          </a:ln>
        </p:spPr>
        <p:txBody>
          <a:bodyPr wrap="square">
            <a:spAutoFit/>
          </a:bodyPr>
          <a:lstStyle/>
          <a:p>
            <a:endParaRPr lang="de-AT">
              <a:solidFill>
                <a:srgbClr val="FE8400"/>
              </a:solidFill>
            </a:endParaRPr>
          </a:p>
        </p:txBody>
      </p:sp>
      <p:sp>
        <p:nvSpPr>
          <p:cNvPr id="12" name="Line 38"/>
          <p:cNvSpPr>
            <a:spLocks noChangeShapeType="1"/>
          </p:cNvSpPr>
          <p:nvPr/>
        </p:nvSpPr>
        <p:spPr bwMode="auto">
          <a:xfrm flipV="1">
            <a:off x="6146358" y="3574428"/>
            <a:ext cx="34646" cy="1244061"/>
          </a:xfrm>
          <a:prstGeom prst="line">
            <a:avLst/>
          </a:prstGeom>
          <a:noFill/>
          <a:ln w="12700">
            <a:solidFill>
              <a:srgbClr val="FE8400"/>
            </a:solidFill>
            <a:round/>
            <a:headEnd/>
            <a:tailEnd type="triangle" w="med" len="med"/>
          </a:ln>
        </p:spPr>
        <p:txBody>
          <a:bodyPr wrap="square">
            <a:spAutoFit/>
          </a:bodyPr>
          <a:lstStyle/>
          <a:p>
            <a:endParaRPr lang="de-AT">
              <a:solidFill>
                <a:srgbClr val="FE8400"/>
              </a:solidFill>
            </a:endParaRPr>
          </a:p>
        </p:txBody>
      </p:sp>
      <p:sp>
        <p:nvSpPr>
          <p:cNvPr id="13" name="Textfeld 12"/>
          <p:cNvSpPr txBox="1"/>
          <p:nvPr/>
        </p:nvSpPr>
        <p:spPr>
          <a:xfrm>
            <a:off x="5378117" y="4877480"/>
            <a:ext cx="1693465" cy="338554"/>
          </a:xfrm>
          <a:prstGeom prst="rect">
            <a:avLst/>
          </a:prstGeom>
          <a:noFill/>
        </p:spPr>
        <p:txBody>
          <a:bodyPr wrap="none" rtlCol="0">
            <a:spAutoFit/>
          </a:bodyPr>
          <a:lstStyle/>
          <a:p>
            <a:r>
              <a:rPr lang="de-AT" dirty="0">
                <a:solidFill>
                  <a:srgbClr val="FE8400"/>
                </a:solidFill>
                <a:latin typeface="+mn-lt"/>
              </a:rPr>
              <a:t>Non-</a:t>
            </a:r>
            <a:r>
              <a:rPr lang="de-AT" dirty="0" err="1">
                <a:solidFill>
                  <a:srgbClr val="FE8400"/>
                </a:solidFill>
                <a:latin typeface="+mn-lt"/>
              </a:rPr>
              <a:t>navigability</a:t>
            </a:r>
            <a:endParaRPr lang="de-AT" dirty="0">
              <a:solidFill>
                <a:srgbClr val="FE8400"/>
              </a:solidFill>
              <a:latin typeface="+mn-lt"/>
            </a:endParaRPr>
          </a:p>
        </p:txBody>
      </p:sp>
      <p:sp>
        <p:nvSpPr>
          <p:cNvPr id="14" name="Textfeld 13"/>
          <p:cNvSpPr txBox="1"/>
          <p:nvPr/>
        </p:nvSpPr>
        <p:spPr>
          <a:xfrm>
            <a:off x="7280751" y="2461891"/>
            <a:ext cx="1128835" cy="338554"/>
          </a:xfrm>
          <a:prstGeom prst="rect">
            <a:avLst/>
          </a:prstGeom>
          <a:noFill/>
        </p:spPr>
        <p:txBody>
          <a:bodyPr wrap="none" rtlCol="0">
            <a:spAutoFit/>
          </a:bodyPr>
          <a:lstStyle/>
          <a:p>
            <a:r>
              <a:rPr lang="de-AT" dirty="0" err="1">
                <a:solidFill>
                  <a:srgbClr val="FE8400"/>
                </a:solidFill>
                <a:latin typeface="+mn-lt"/>
              </a:rPr>
              <a:t>Multiplicity</a:t>
            </a:r>
            <a:endParaRPr lang="de-AT" i="0" dirty="0">
              <a:solidFill>
                <a:srgbClr val="FE8400"/>
              </a:solidFill>
              <a:latin typeface="+mn-lt"/>
            </a:endParaRPr>
          </a:p>
        </p:txBody>
      </p:sp>
      <p:sp>
        <p:nvSpPr>
          <p:cNvPr id="16" name="Line 38"/>
          <p:cNvSpPr>
            <a:spLocks noChangeShapeType="1"/>
          </p:cNvSpPr>
          <p:nvPr/>
        </p:nvSpPr>
        <p:spPr bwMode="auto">
          <a:xfrm flipH="1" flipV="1">
            <a:off x="3211467" y="3709693"/>
            <a:ext cx="264163" cy="1642181"/>
          </a:xfrm>
          <a:prstGeom prst="line">
            <a:avLst/>
          </a:prstGeom>
          <a:noFill/>
          <a:ln w="12700">
            <a:solidFill>
              <a:srgbClr val="FE8400"/>
            </a:solidFill>
            <a:round/>
            <a:headEnd/>
            <a:tailEnd type="triangle" w="med" len="med"/>
          </a:ln>
        </p:spPr>
        <p:txBody>
          <a:bodyPr wrap="square">
            <a:spAutoFit/>
          </a:bodyPr>
          <a:lstStyle/>
          <a:p>
            <a:endParaRPr lang="de-AT">
              <a:solidFill>
                <a:srgbClr val="FE8400"/>
              </a:solidFill>
            </a:endParaRPr>
          </a:p>
        </p:txBody>
      </p:sp>
      <p:sp>
        <p:nvSpPr>
          <p:cNvPr id="17" name="Textfeld 16"/>
          <p:cNvSpPr txBox="1"/>
          <p:nvPr/>
        </p:nvSpPr>
        <p:spPr>
          <a:xfrm>
            <a:off x="3029931" y="5348681"/>
            <a:ext cx="604653" cy="338554"/>
          </a:xfrm>
          <a:prstGeom prst="rect">
            <a:avLst/>
          </a:prstGeom>
          <a:noFill/>
        </p:spPr>
        <p:txBody>
          <a:bodyPr wrap="none" rtlCol="0">
            <a:spAutoFit/>
          </a:bodyPr>
          <a:lstStyle/>
          <a:p>
            <a:r>
              <a:rPr lang="de-AT" dirty="0" err="1">
                <a:solidFill>
                  <a:srgbClr val="FE8400"/>
                </a:solidFill>
                <a:latin typeface="+mn-lt"/>
              </a:rPr>
              <a:t>Role</a:t>
            </a:r>
            <a:endParaRPr lang="de-AT" dirty="0">
              <a:solidFill>
                <a:srgbClr val="FE8400"/>
              </a:solidFill>
              <a:latin typeface="+mn-lt"/>
            </a:endParaRP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1164" y="371370"/>
            <a:ext cx="1588011" cy="338329"/>
          </a:xfrm>
          <a:prstGeom prst="rect">
            <a:avLst/>
          </a:prstGeom>
        </p:spPr>
      </p:pic>
      <p:sp>
        <p:nvSpPr>
          <p:cNvPr id="18" name="Line 38"/>
          <p:cNvSpPr>
            <a:spLocks noChangeShapeType="1"/>
          </p:cNvSpPr>
          <p:nvPr/>
        </p:nvSpPr>
        <p:spPr bwMode="auto">
          <a:xfrm flipV="1">
            <a:off x="2371363" y="3675812"/>
            <a:ext cx="505523" cy="1668966"/>
          </a:xfrm>
          <a:prstGeom prst="line">
            <a:avLst/>
          </a:prstGeom>
          <a:noFill/>
          <a:ln w="12700">
            <a:solidFill>
              <a:srgbClr val="FE8400"/>
            </a:solidFill>
            <a:round/>
            <a:headEnd/>
            <a:tailEnd type="triangle" w="med" len="med"/>
          </a:ln>
        </p:spPr>
        <p:txBody>
          <a:bodyPr wrap="square">
            <a:spAutoFit/>
          </a:bodyPr>
          <a:lstStyle/>
          <a:p>
            <a:endParaRPr lang="de-AT">
              <a:solidFill>
                <a:srgbClr val="FE8400"/>
              </a:solidFill>
            </a:endParaRPr>
          </a:p>
        </p:txBody>
      </p:sp>
      <p:sp>
        <p:nvSpPr>
          <p:cNvPr id="19" name="Textfeld 18"/>
          <p:cNvSpPr txBox="1"/>
          <p:nvPr/>
        </p:nvSpPr>
        <p:spPr>
          <a:xfrm>
            <a:off x="1925664" y="5341584"/>
            <a:ext cx="918328" cy="338554"/>
          </a:xfrm>
          <a:prstGeom prst="rect">
            <a:avLst/>
          </a:prstGeom>
          <a:noFill/>
        </p:spPr>
        <p:txBody>
          <a:bodyPr wrap="none" rtlCol="0">
            <a:spAutoFit/>
          </a:bodyPr>
          <a:lstStyle/>
          <a:p>
            <a:r>
              <a:rPr lang="de-AT" dirty="0" err="1">
                <a:solidFill>
                  <a:srgbClr val="FE8400"/>
                </a:solidFill>
                <a:latin typeface="+mn-lt"/>
              </a:rPr>
              <a:t>Visibility</a:t>
            </a:r>
            <a:endParaRPr lang="de-AT" dirty="0">
              <a:solidFill>
                <a:srgbClr val="FE8400"/>
              </a:solidFill>
              <a:latin typeface="+mn-lt"/>
            </a:endParaRPr>
          </a:p>
        </p:txBody>
      </p:sp>
      <p:sp>
        <p:nvSpPr>
          <p:cNvPr id="20" name="Line 38"/>
          <p:cNvSpPr>
            <a:spLocks noChangeShapeType="1"/>
          </p:cNvSpPr>
          <p:nvPr/>
        </p:nvSpPr>
        <p:spPr bwMode="auto">
          <a:xfrm flipH="1">
            <a:off x="2843992" y="2366644"/>
            <a:ext cx="17321" cy="951996"/>
          </a:xfrm>
          <a:prstGeom prst="line">
            <a:avLst/>
          </a:prstGeom>
          <a:noFill/>
          <a:ln w="12700">
            <a:solidFill>
              <a:srgbClr val="FE8400"/>
            </a:solidFill>
            <a:round/>
            <a:headEnd/>
            <a:tailEnd type="triangle" w="med" len="med"/>
          </a:ln>
        </p:spPr>
        <p:txBody>
          <a:bodyPr wrap="square">
            <a:spAutoFit/>
          </a:bodyPr>
          <a:lstStyle/>
          <a:p>
            <a:endParaRPr lang="de-AT">
              <a:solidFill>
                <a:srgbClr val="FE8400"/>
              </a:solidFill>
            </a:endParaRPr>
          </a:p>
        </p:txBody>
      </p:sp>
      <p:sp>
        <p:nvSpPr>
          <p:cNvPr id="21" name="Textfeld 20"/>
          <p:cNvSpPr txBox="1"/>
          <p:nvPr/>
        </p:nvSpPr>
        <p:spPr>
          <a:xfrm>
            <a:off x="1975291" y="1951707"/>
            <a:ext cx="1229824" cy="338554"/>
          </a:xfrm>
          <a:prstGeom prst="rect">
            <a:avLst/>
          </a:prstGeom>
          <a:noFill/>
        </p:spPr>
        <p:txBody>
          <a:bodyPr wrap="none" rtlCol="0">
            <a:spAutoFit/>
          </a:bodyPr>
          <a:lstStyle/>
          <a:p>
            <a:r>
              <a:rPr lang="de-AT" dirty="0" err="1">
                <a:solidFill>
                  <a:srgbClr val="FE8400"/>
                </a:solidFill>
                <a:latin typeface="+mn-lt"/>
              </a:rPr>
              <a:t>Navigability</a:t>
            </a:r>
            <a:endParaRPr lang="de-AT" dirty="0">
              <a:solidFill>
                <a:srgbClr val="FE8400"/>
              </a:solidFill>
              <a:latin typeface="+mn-lt"/>
            </a:endParaRPr>
          </a:p>
        </p:txBody>
      </p:sp>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21</a:t>
            </a:fld>
            <a:endParaRPr lang="de-DE"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sz="quarter" idx="13"/>
          </p:nvPr>
        </p:nvSpPr>
        <p:spPr>
          <a:xfrm>
            <a:off x="323850" y="1144588"/>
            <a:ext cx="8147050" cy="4713287"/>
          </a:xfrm>
        </p:spPr>
        <p:txBody>
          <a:bodyPr/>
          <a:lstStyle/>
          <a:p>
            <a:pPr eaLnBrk="1" hangingPunct="1"/>
            <a:r>
              <a:rPr lang="en-CA" dirty="0"/>
              <a:t>Navigability: </a:t>
            </a:r>
            <a:r>
              <a:rPr lang="en-CA" dirty="0">
                <a:solidFill>
                  <a:schemeClr val="tx1"/>
                </a:solidFill>
              </a:rPr>
              <a:t>an object knows its partner objects and can therefore access their visible attributes and operations</a:t>
            </a:r>
          </a:p>
          <a:p>
            <a:pPr lvl="1" eaLnBrk="1" hangingPunct="1"/>
            <a:r>
              <a:rPr lang="en-CA" dirty="0"/>
              <a:t>Indicated by open arrow head</a:t>
            </a:r>
          </a:p>
          <a:p>
            <a:pPr eaLnBrk="1" hangingPunct="1"/>
            <a:r>
              <a:rPr lang="en-CA" dirty="0"/>
              <a:t>Non-navigability</a:t>
            </a:r>
          </a:p>
          <a:p>
            <a:pPr lvl="1" eaLnBrk="1" hangingPunct="1"/>
            <a:r>
              <a:rPr lang="en-CA" dirty="0"/>
              <a:t>Indicated by cross</a:t>
            </a:r>
            <a:endParaRPr lang="en-CA" sz="2000" dirty="0"/>
          </a:p>
          <a:p>
            <a:pPr eaLnBrk="1" hangingPunct="1"/>
            <a:r>
              <a:rPr lang="en-CA" dirty="0"/>
              <a:t>Example:</a:t>
            </a:r>
          </a:p>
          <a:p>
            <a:pPr lvl="1" eaLnBrk="1" hangingPunct="1"/>
            <a:r>
              <a:rPr lang="en-CA" b="1" dirty="0">
                <a:latin typeface="Courier" pitchFamily="49" charset="0"/>
              </a:rPr>
              <a:t>A</a:t>
            </a:r>
            <a:r>
              <a:rPr lang="en-CA" dirty="0"/>
              <a:t> can access the visible attributes and </a:t>
            </a:r>
            <a:br>
              <a:rPr lang="en-CA" dirty="0"/>
            </a:br>
            <a:r>
              <a:rPr lang="en-CA" dirty="0"/>
              <a:t>operations of </a:t>
            </a:r>
            <a:r>
              <a:rPr lang="en-CA" b="1" dirty="0">
                <a:latin typeface="Courier" pitchFamily="49" charset="0"/>
              </a:rPr>
              <a:t>B</a:t>
            </a:r>
          </a:p>
          <a:p>
            <a:pPr lvl="1" eaLnBrk="1" hangingPunct="1"/>
            <a:r>
              <a:rPr lang="en-CA" b="1" dirty="0">
                <a:latin typeface="Courier" pitchFamily="49" charset="0"/>
              </a:rPr>
              <a:t>B</a:t>
            </a:r>
            <a:r>
              <a:rPr lang="en-CA" dirty="0"/>
              <a:t> cannot access any attributes and </a:t>
            </a:r>
            <a:br>
              <a:rPr lang="en-CA" dirty="0"/>
            </a:br>
            <a:r>
              <a:rPr lang="en-CA" dirty="0"/>
              <a:t>operations of </a:t>
            </a:r>
            <a:r>
              <a:rPr lang="en-CA" b="1" dirty="0">
                <a:latin typeface="Courier" pitchFamily="49" charset="0"/>
              </a:rPr>
              <a:t>A</a:t>
            </a:r>
          </a:p>
          <a:p>
            <a:pPr eaLnBrk="1" hangingPunct="1"/>
            <a:r>
              <a:rPr lang="en-CA" dirty="0"/>
              <a:t>Navigability undefined</a:t>
            </a:r>
          </a:p>
          <a:p>
            <a:pPr lvl="1" eaLnBrk="1" hangingPunct="1"/>
            <a:r>
              <a:rPr lang="en-CA" dirty="0"/>
              <a:t>Bidirectional navigability is assumed</a:t>
            </a:r>
          </a:p>
        </p:txBody>
      </p:sp>
      <p:sp>
        <p:nvSpPr>
          <p:cNvPr id="27650" name="Rectangle 2"/>
          <p:cNvSpPr>
            <a:spLocks noGrp="1" noChangeArrowheads="1"/>
          </p:cNvSpPr>
          <p:nvPr>
            <p:ph type="title"/>
          </p:nvPr>
        </p:nvSpPr>
        <p:spPr>
          <a:xfrm>
            <a:off x="323850" y="152400"/>
            <a:ext cx="8534400" cy="776288"/>
          </a:xfrm>
        </p:spPr>
        <p:txBody>
          <a:bodyPr/>
          <a:lstStyle/>
          <a:p>
            <a:pPr eaLnBrk="1" hangingPunct="1"/>
            <a:r>
              <a:rPr lang="en-US" dirty="0"/>
              <a:t>Binary </a:t>
            </a:r>
            <a:r>
              <a:rPr lang="en-US" noProof="0" dirty="0"/>
              <a:t>Association - Navigability</a:t>
            </a: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1106" y="3196505"/>
            <a:ext cx="2687470" cy="572571"/>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1106" y="4598652"/>
            <a:ext cx="2687470" cy="572571"/>
          </a:xfrm>
          <a:prstGeom prst="rect">
            <a:avLst/>
          </a:prstGeom>
        </p:spPr>
      </p:pic>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22</a:t>
            </a:fld>
            <a:endParaRPr lang="de-DE"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Navigability – </a:t>
            </a:r>
            <a:r>
              <a:rPr lang="en-US" noProof="0" dirty="0"/>
              <a:t>UML Standard vs. Best Practice</a:t>
            </a:r>
          </a:p>
        </p:txBody>
      </p:sp>
      <p:sp>
        <p:nvSpPr>
          <p:cNvPr id="6" name="Textfeld 5"/>
          <p:cNvSpPr txBox="1"/>
          <p:nvPr/>
        </p:nvSpPr>
        <p:spPr>
          <a:xfrm>
            <a:off x="1215721" y="1626781"/>
            <a:ext cx="6548782" cy="338554"/>
          </a:xfrm>
          <a:prstGeom prst="rect">
            <a:avLst/>
          </a:prstGeom>
          <a:noFill/>
        </p:spPr>
        <p:txBody>
          <a:bodyPr wrap="square" rtlCol="0">
            <a:spAutoFit/>
          </a:bodyPr>
          <a:lstStyle/>
          <a:p>
            <a:r>
              <a:rPr lang="de-AT" dirty="0">
                <a:latin typeface="+mn-lt"/>
              </a:rPr>
              <a:t>UML </a:t>
            </a:r>
            <a:r>
              <a:rPr lang="de-AT" dirty="0" err="1">
                <a:latin typeface="+mn-lt"/>
              </a:rPr>
              <a:t>standard</a:t>
            </a:r>
            <a:r>
              <a:rPr lang="de-AT" dirty="0">
                <a:latin typeface="+mn-lt"/>
              </a:rPr>
              <a:t> 				Best </a:t>
            </a:r>
            <a:r>
              <a:rPr lang="de-AT" dirty="0" err="1">
                <a:latin typeface="+mn-lt"/>
              </a:rPr>
              <a:t>practice</a:t>
            </a:r>
            <a:endParaRPr lang="de-AT" dirty="0">
              <a:latin typeface="+mn-lt"/>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222" y="2089354"/>
            <a:ext cx="3308295" cy="704839"/>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222" y="2978164"/>
            <a:ext cx="3308295" cy="704839"/>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222" y="3866974"/>
            <a:ext cx="3308295" cy="704839"/>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222" y="4755785"/>
            <a:ext cx="3308295" cy="704839"/>
          </a:xfrm>
          <a:prstGeom prst="rect">
            <a:avLst/>
          </a:prstGeom>
        </p:spPr>
      </p:pic>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483" y="2549788"/>
            <a:ext cx="3308295" cy="704839"/>
          </a:xfrm>
          <a:prstGeom prst="rect">
            <a:avLst/>
          </a:prstGeom>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1483" y="4335647"/>
            <a:ext cx="3308295" cy="704839"/>
          </a:xfrm>
          <a:prstGeom prst="rect">
            <a:avLst/>
          </a:prstGeom>
        </p:spPr>
      </p:pic>
      <p:sp>
        <p:nvSpPr>
          <p:cNvPr id="13" name="Geschweifte Klammer rechts 12"/>
          <p:cNvSpPr/>
          <p:nvPr/>
        </p:nvSpPr>
        <p:spPr bwMode="auto">
          <a:xfrm>
            <a:off x="4250724" y="2089354"/>
            <a:ext cx="362465" cy="1593649"/>
          </a:xfrm>
          <a:prstGeom prst="rightBrace">
            <a:avLst/>
          </a:prstGeom>
          <a:solidFill>
            <a:schemeClr val="bg1"/>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charset="0"/>
            </a:endParaRPr>
          </a:p>
        </p:txBody>
      </p:sp>
      <p:sp>
        <p:nvSpPr>
          <p:cNvPr id="14" name="Geschweifte Klammer rechts 13"/>
          <p:cNvSpPr/>
          <p:nvPr/>
        </p:nvSpPr>
        <p:spPr bwMode="auto">
          <a:xfrm>
            <a:off x="4259451" y="3866975"/>
            <a:ext cx="362465" cy="1593649"/>
          </a:xfrm>
          <a:prstGeom prst="rightBrace">
            <a:avLst/>
          </a:prstGeom>
          <a:solidFill>
            <a:schemeClr val="bg1"/>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charset="0"/>
            </a:endParaRPr>
          </a:p>
        </p:txBody>
      </p:sp>
      <p:sp>
        <p:nvSpPr>
          <p:cNvPr id="15" name="Foliennummernplatzhalter 14"/>
          <p:cNvSpPr>
            <a:spLocks noGrp="1"/>
          </p:cNvSpPr>
          <p:nvPr>
            <p:ph type="sldNum" sz="quarter" idx="15"/>
          </p:nvPr>
        </p:nvSpPr>
        <p:spPr/>
        <p:txBody>
          <a:bodyPr/>
          <a:lstStyle/>
          <a:p>
            <a:pPr>
              <a:defRPr/>
            </a:pPr>
            <a:fld id="{5AEA27A2-62FB-48B7-A924-1BB8CC709EB3}" type="slidenum">
              <a:rPr lang="de-DE" smtClean="0"/>
              <a:pPr>
                <a:defRPr/>
              </a:pPr>
              <a:t>23</a:t>
            </a:fld>
            <a:endParaRPr lang="de-DE"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noProof="0" dirty="0"/>
              <a:t>Binary Association as Attribute</a:t>
            </a:r>
          </a:p>
        </p:txBody>
      </p:sp>
      <p:sp>
        <p:nvSpPr>
          <p:cNvPr id="8" name="Textplatzhalter 7"/>
          <p:cNvSpPr>
            <a:spLocks noGrp="1"/>
          </p:cNvSpPr>
          <p:nvPr>
            <p:ph type="body" sz="quarter" idx="13"/>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Java-like notation:</a:t>
            </a:r>
          </a:p>
        </p:txBody>
      </p:sp>
      <p:sp>
        <p:nvSpPr>
          <p:cNvPr id="11" name="Textfeld 10"/>
          <p:cNvSpPr txBox="1"/>
          <p:nvPr/>
        </p:nvSpPr>
        <p:spPr>
          <a:xfrm>
            <a:off x="524859" y="2107420"/>
            <a:ext cx="1130438" cy="338554"/>
          </a:xfrm>
          <a:prstGeom prst="rect">
            <a:avLst/>
          </a:prstGeom>
          <a:noFill/>
        </p:spPr>
        <p:txBody>
          <a:bodyPr wrap="none" rtlCol="0">
            <a:spAutoFit/>
          </a:bodyPr>
          <a:lstStyle/>
          <a:p>
            <a:r>
              <a:rPr lang="de-AT" dirty="0" err="1">
                <a:solidFill>
                  <a:srgbClr val="FE8400"/>
                </a:solidFill>
                <a:latin typeface="+mn-lt"/>
              </a:rPr>
              <a:t>Preferable</a:t>
            </a:r>
            <a:endParaRPr lang="de-AT" dirty="0">
              <a:solidFill>
                <a:srgbClr val="FE8400"/>
              </a:solidFill>
              <a:latin typeface="+mn-lt"/>
            </a:endParaRPr>
          </a:p>
        </p:txBody>
      </p:sp>
      <p:sp>
        <p:nvSpPr>
          <p:cNvPr id="9" name="Text Box 5"/>
          <p:cNvSpPr txBox="1">
            <a:spLocks noChangeArrowheads="1"/>
          </p:cNvSpPr>
          <p:nvPr/>
        </p:nvSpPr>
        <p:spPr bwMode="auto">
          <a:xfrm>
            <a:off x="2318941" y="4602820"/>
            <a:ext cx="4506119" cy="1840843"/>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Professor {…}</a:t>
            </a:r>
          </a:p>
          <a:p>
            <a:pPr defTabSz="360000"/>
            <a:endParaRPr lang="en-US" i="0" dirty="0">
              <a:latin typeface="Courier" pitchFamily="49" charset="0"/>
            </a:endParaRPr>
          </a:p>
          <a:p>
            <a:pPr defTabSz="360000"/>
            <a:r>
              <a:rPr lang="en-US" i="0" dirty="0">
                <a:latin typeface="Courier" pitchFamily="49" charset="0"/>
              </a:rPr>
              <a:t>class Student{</a:t>
            </a:r>
          </a:p>
          <a:p>
            <a:pPr defTabSz="360000"/>
            <a:r>
              <a:rPr lang="en-US" i="0" dirty="0">
                <a:latin typeface="Courier" pitchFamily="49" charset="0"/>
              </a:rPr>
              <a:t>	public Professor[] lecturer;</a:t>
            </a:r>
          </a:p>
          <a:p>
            <a:pPr defTabSz="360000"/>
            <a:r>
              <a:rPr lang="en-US" i="0" dirty="0">
                <a:latin typeface="Courier" pitchFamily="49" charset="0"/>
              </a:rPr>
              <a:t>	…</a:t>
            </a:r>
          </a:p>
          <a:p>
            <a:pPr defTabSz="360000"/>
            <a:r>
              <a:rPr lang="en-US" i="0" dirty="0">
                <a:latin typeface="Courier" pitchFamily="49" charset="0"/>
              </a:rPr>
              <a:t>}</a:t>
            </a:r>
            <a:endParaRPr lang="de-AT" sz="1600" i="0" dirty="0">
              <a:latin typeface="Courier" pitchFamily="49" charset="0"/>
            </a:endParaRPr>
          </a:p>
        </p:txBody>
      </p:sp>
      <p:sp>
        <p:nvSpPr>
          <p:cNvPr id="10" name="Rechteck 9"/>
          <p:cNvSpPr/>
          <p:nvPr/>
        </p:nvSpPr>
        <p:spPr bwMode="auto">
          <a:xfrm>
            <a:off x="1856156" y="1257300"/>
            <a:ext cx="2743200" cy="2425700"/>
          </a:xfrm>
          <a:prstGeom prst="rect">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729" y="1396240"/>
            <a:ext cx="2434627" cy="2099471"/>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3218" y="1396239"/>
            <a:ext cx="2434627" cy="2099471"/>
          </a:xfrm>
          <a:prstGeom prst="rect">
            <a:avLst/>
          </a:prstGeom>
        </p:spPr>
      </p:pic>
      <p:sp>
        <p:nvSpPr>
          <p:cNvPr id="5" name="Foliennummernplatzhalter 4"/>
          <p:cNvSpPr>
            <a:spLocks noGrp="1"/>
          </p:cNvSpPr>
          <p:nvPr>
            <p:ph type="sldNum" sz="quarter" idx="15"/>
          </p:nvPr>
        </p:nvSpPr>
        <p:spPr/>
        <p:txBody>
          <a:bodyPr/>
          <a:lstStyle/>
          <a:p>
            <a:pPr>
              <a:defRPr/>
            </a:pPr>
            <a:fld id="{4C5EAA76-C76D-4FD0-8492-2ED3D3341801}" type="slidenum">
              <a:rPr lang="de-DE" smtClean="0"/>
              <a:pPr>
                <a:defRPr/>
              </a:pPr>
              <a:t>24</a:t>
            </a:fld>
            <a:endParaRPr lang="de-DE"/>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Binary </a:t>
            </a:r>
            <a:r>
              <a:rPr lang="en-US" noProof="0" dirty="0"/>
              <a:t>Association – Multiplicity and Role</a:t>
            </a:r>
          </a:p>
        </p:txBody>
      </p:sp>
      <p:sp>
        <p:nvSpPr>
          <p:cNvPr id="13" name="Textplatzhalter 12"/>
          <p:cNvSpPr>
            <a:spLocks noGrp="1"/>
          </p:cNvSpPr>
          <p:nvPr>
            <p:ph type="body" sz="quarter" idx="13"/>
          </p:nvPr>
        </p:nvSpPr>
        <p:spPr/>
        <p:txBody>
          <a:bodyPr/>
          <a:lstStyle/>
          <a:p>
            <a:r>
              <a:rPr lang="en-US" dirty="0"/>
              <a:t>Multiplicity: </a:t>
            </a:r>
            <a:r>
              <a:rPr lang="en-US" dirty="0">
                <a:solidFill>
                  <a:schemeClr val="tx1"/>
                </a:solidFill>
              </a:rPr>
              <a:t>Number of objects that may be associated with exactly one object of the opposite side</a:t>
            </a:r>
          </a:p>
          <a:p>
            <a:endParaRPr lang="en-US" dirty="0"/>
          </a:p>
          <a:p>
            <a:endParaRPr lang="en-US" dirty="0"/>
          </a:p>
          <a:p>
            <a:endParaRPr lang="en-US" dirty="0"/>
          </a:p>
          <a:p>
            <a:endParaRPr lang="en-US" dirty="0"/>
          </a:p>
          <a:p>
            <a:endParaRPr lang="en-US" dirty="0"/>
          </a:p>
          <a:p>
            <a:pPr>
              <a:buNone/>
            </a:pPr>
            <a:endParaRPr lang="en-US" dirty="0"/>
          </a:p>
          <a:p>
            <a:r>
              <a:rPr lang="en-US" dirty="0"/>
              <a:t>Role: </a:t>
            </a:r>
            <a:r>
              <a:rPr lang="en-US" dirty="0">
                <a:solidFill>
                  <a:schemeClr val="tx1"/>
                </a:solidFill>
              </a:rPr>
              <a:t>describes the way in which an object is involved in an association relationship</a:t>
            </a:r>
          </a:p>
          <a:p>
            <a:endParaRPr lang="en-US"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2900" y="1904387"/>
            <a:ext cx="6458201" cy="1848746"/>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006" y="4483124"/>
            <a:ext cx="3529989" cy="1265584"/>
          </a:xfrm>
          <a:prstGeom prst="rect">
            <a:avLst/>
          </a:prstGeom>
        </p:spPr>
      </p:pic>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25</a:t>
            </a:fld>
            <a:endParaRPr lang="de-DE"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850" y="152400"/>
            <a:ext cx="8534400" cy="776288"/>
          </a:xfrm>
        </p:spPr>
        <p:txBody>
          <a:bodyPr/>
          <a:lstStyle/>
          <a:p>
            <a:pPr eaLnBrk="1" hangingPunct="1"/>
            <a:r>
              <a:rPr lang="en-US" dirty="0"/>
              <a:t>Binary Association – </a:t>
            </a:r>
            <a:r>
              <a:rPr lang="en-US" dirty="0" err="1">
                <a:latin typeface="Courier" pitchFamily="49" charset="0"/>
              </a:rPr>
              <a:t>xor</a:t>
            </a:r>
            <a:r>
              <a:rPr lang="en-US" dirty="0"/>
              <a:t> constraint</a:t>
            </a:r>
            <a:endParaRPr lang="en-US" noProof="0" dirty="0"/>
          </a:p>
        </p:txBody>
      </p:sp>
      <p:sp>
        <p:nvSpPr>
          <p:cNvPr id="32771" name="Rectangle 3"/>
          <p:cNvSpPr>
            <a:spLocks noGrp="1" noChangeArrowheads="1"/>
          </p:cNvSpPr>
          <p:nvPr>
            <p:ph type="body" sz="quarter" idx="13"/>
          </p:nvPr>
        </p:nvSpPr>
        <p:spPr>
          <a:xfrm>
            <a:off x="323850" y="1144588"/>
            <a:ext cx="8534400" cy="4713287"/>
          </a:xfrm>
        </p:spPr>
        <p:txBody>
          <a:bodyPr/>
          <a:lstStyle/>
          <a:p>
            <a:pPr eaLnBrk="1" hangingPunct="1"/>
            <a:r>
              <a:rPr lang="en-US" noProof="0" dirty="0"/>
              <a:t>“exclusive or” constraint</a:t>
            </a:r>
          </a:p>
          <a:p>
            <a:pPr eaLnBrk="1" hangingPunct="1"/>
            <a:r>
              <a:rPr lang="en-US" noProof="0" dirty="0"/>
              <a:t>An object of class </a:t>
            </a:r>
            <a:r>
              <a:rPr lang="en-US" b="1" noProof="0" dirty="0">
                <a:latin typeface="Courier" pitchFamily="49" charset="0"/>
              </a:rPr>
              <a:t>A</a:t>
            </a:r>
            <a:r>
              <a:rPr lang="en-US" noProof="0" dirty="0"/>
              <a:t> is to be associated with an object of class </a:t>
            </a:r>
            <a:r>
              <a:rPr lang="en-US" b="1" noProof="0" dirty="0">
                <a:latin typeface="Courier" pitchFamily="49" charset="0"/>
              </a:rPr>
              <a:t>B</a:t>
            </a:r>
            <a:r>
              <a:rPr lang="en-US" noProof="0" dirty="0"/>
              <a:t> or an object of class </a:t>
            </a:r>
            <a:r>
              <a:rPr lang="en-US" b="1" noProof="0" dirty="0">
                <a:latin typeface="Courier" pitchFamily="49" charset="0"/>
              </a:rPr>
              <a:t>C</a:t>
            </a:r>
            <a:r>
              <a:rPr lang="en-US" noProof="0" dirty="0"/>
              <a:t> but not with both.</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8156" y="225110"/>
            <a:ext cx="1231019" cy="630868"/>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7875" y="2557668"/>
            <a:ext cx="4868250" cy="1742665"/>
          </a:xfrm>
          <a:prstGeom prst="rect">
            <a:avLst/>
          </a:prstGeom>
        </p:spPr>
      </p:pic>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26</a:t>
            </a:fld>
            <a:endParaRPr lang="de-DE"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Unary Association - Example</a:t>
            </a:r>
          </a:p>
        </p:txBody>
      </p:sp>
      <p:sp>
        <p:nvSpPr>
          <p:cNvPr id="6" name="Gewitterblitz 5"/>
          <p:cNvSpPr/>
          <p:nvPr/>
        </p:nvSpPr>
        <p:spPr>
          <a:xfrm flipH="1">
            <a:off x="5925266" y="3429000"/>
            <a:ext cx="428628" cy="642942"/>
          </a:xfrm>
          <a:prstGeom prst="lightningBol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AT"/>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511" y="1338030"/>
            <a:ext cx="4238986" cy="418194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95" y="1840942"/>
            <a:ext cx="2492489" cy="895189"/>
          </a:xfrm>
          <a:prstGeom prst="rect">
            <a:avLst/>
          </a:prstGeom>
        </p:spPr>
      </p:pic>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27</a:t>
            </a:fld>
            <a:endParaRPr lang="de-DE" dirty="0"/>
          </a:p>
        </p:txBody>
      </p:sp>
    </p:spTree>
    <p:extLst>
      <p:ext uri="{BB962C8B-B14F-4D97-AF65-F5344CB8AC3E}">
        <p14:creationId xmlns:p14="http://schemas.microsoft.com/office/powerpoint/2010/main" val="1736313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noProof="0" dirty="0"/>
              <a:t>n-</a:t>
            </a:r>
            <a:r>
              <a:rPr lang="en-US" noProof="0" dirty="0" err="1"/>
              <a:t>ary</a:t>
            </a:r>
            <a:r>
              <a:rPr lang="en-US" noProof="0" dirty="0"/>
              <a:t> Association (1/2)</a:t>
            </a:r>
          </a:p>
        </p:txBody>
      </p:sp>
      <p:sp>
        <p:nvSpPr>
          <p:cNvPr id="35843" name="Rectangle 3"/>
          <p:cNvSpPr>
            <a:spLocks noGrp="1" noChangeArrowheads="1"/>
          </p:cNvSpPr>
          <p:nvPr>
            <p:ph type="body" sz="quarter" idx="13"/>
          </p:nvPr>
        </p:nvSpPr>
        <p:spPr/>
        <p:txBody>
          <a:bodyPr/>
          <a:lstStyle/>
          <a:p>
            <a:r>
              <a:rPr lang="en-US" noProof="0" dirty="0"/>
              <a:t>More than two partner objects are involved in the relationship.</a:t>
            </a:r>
          </a:p>
          <a:p>
            <a:r>
              <a:rPr lang="en-US" dirty="0"/>
              <a:t>No navigation directions</a:t>
            </a:r>
          </a:p>
        </p:txBody>
      </p:sp>
      <p:grpSp>
        <p:nvGrpSpPr>
          <p:cNvPr id="4" name="Gruppieren 3"/>
          <p:cNvGrpSpPr/>
          <p:nvPr/>
        </p:nvGrpSpPr>
        <p:grpSpPr>
          <a:xfrm>
            <a:off x="2025676" y="2359693"/>
            <a:ext cx="5092649" cy="2138615"/>
            <a:chOff x="2945882" y="2359693"/>
            <a:chExt cx="5092649" cy="2138615"/>
          </a:xfrm>
        </p:grpSpPr>
        <p:sp>
          <p:nvSpPr>
            <p:cNvPr id="7" name="Rectangle 21"/>
            <p:cNvSpPr>
              <a:spLocks noChangeArrowheads="1"/>
            </p:cNvSpPr>
            <p:nvPr/>
          </p:nvSpPr>
          <p:spPr bwMode="auto">
            <a:xfrm>
              <a:off x="6772436" y="3811518"/>
              <a:ext cx="1266095" cy="536173"/>
            </a:xfrm>
            <a:prstGeom prst="rect">
              <a:avLst/>
            </a:prstGeom>
            <a:noFill/>
            <a:ln w="9525">
              <a:noFill/>
              <a:miter lim="800000"/>
              <a:headEnd/>
              <a:tailEnd/>
            </a:ln>
            <a:effectLst/>
          </p:spPr>
          <p:txBody>
            <a:bodyPr wrap="square" lIns="92075" tIns="46038" rIns="92075" bIns="46038">
              <a:spAutoFit/>
            </a:bodyPr>
            <a:lstStyle/>
            <a:p>
              <a:pPr defTabSz="762000" eaLnBrk="0" hangingPunct="0">
                <a:lnSpc>
                  <a:spcPct val="90000"/>
                </a:lnSpc>
                <a:defRPr/>
              </a:pPr>
              <a:r>
                <a:rPr lang="de-DE" dirty="0" err="1">
                  <a:solidFill>
                    <a:srgbClr val="FE8400"/>
                  </a:solidFill>
                  <a:latin typeface="+mn-lt"/>
                </a:rPr>
                <a:t>Ternary</a:t>
              </a:r>
              <a:r>
                <a:rPr lang="de-DE" dirty="0">
                  <a:solidFill>
                    <a:srgbClr val="FE8400"/>
                  </a:solidFill>
                  <a:latin typeface="+mn-lt"/>
                </a:rPr>
                <a:t> </a:t>
              </a:r>
              <a:r>
                <a:rPr lang="de-DE" dirty="0" err="1">
                  <a:solidFill>
                    <a:srgbClr val="FE8400"/>
                  </a:solidFill>
                  <a:latin typeface="+mn-lt"/>
                </a:rPr>
                <a:t>association</a:t>
              </a:r>
              <a:endParaRPr lang="de-DE" dirty="0">
                <a:solidFill>
                  <a:srgbClr val="FE8400"/>
                </a:solidFill>
                <a:latin typeface="+mn-lt"/>
              </a:endParaRPr>
            </a:p>
          </p:txBody>
        </p:sp>
        <p:sp>
          <p:nvSpPr>
            <p:cNvPr id="10" name="Line 38"/>
            <p:cNvSpPr>
              <a:spLocks noChangeShapeType="1"/>
            </p:cNvSpPr>
            <p:nvPr/>
          </p:nvSpPr>
          <p:spPr bwMode="auto">
            <a:xfrm flipH="1" flipV="1">
              <a:off x="5740893" y="3593934"/>
              <a:ext cx="1031543" cy="435168"/>
            </a:xfrm>
            <a:prstGeom prst="line">
              <a:avLst/>
            </a:prstGeom>
            <a:noFill/>
            <a:ln w="12700">
              <a:solidFill>
                <a:srgbClr val="FE8400"/>
              </a:solidFill>
              <a:round/>
              <a:headEnd/>
              <a:tailEnd type="triangle" w="med" len="med"/>
            </a:ln>
          </p:spPr>
          <p:txBody>
            <a:bodyPr wrap="square">
              <a:spAutoFit/>
            </a:bodyPr>
            <a:lstStyle/>
            <a:p>
              <a:endParaRPr lang="de-AT">
                <a:solidFill>
                  <a:srgbClr val="FE8400"/>
                </a:solidFill>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5882" y="2359693"/>
              <a:ext cx="3252237" cy="2138615"/>
            </a:xfrm>
            <a:prstGeom prst="rect">
              <a:avLst/>
            </a:prstGeom>
          </p:spPr>
        </p:pic>
      </p:grp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8156" y="225101"/>
            <a:ext cx="1231019" cy="630868"/>
          </a:xfrm>
          <a:prstGeom prst="rect">
            <a:avLst/>
          </a:prstGeom>
        </p:spPr>
      </p:pic>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28</a:t>
            </a:fld>
            <a:endParaRPr lang="de-DE"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a:t>n-</a:t>
            </a:r>
            <a:r>
              <a:rPr lang="en-US" dirty="0" err="1"/>
              <a:t>ary</a:t>
            </a:r>
            <a:r>
              <a:rPr lang="en-US" dirty="0"/>
              <a:t> Association (2/2)</a:t>
            </a:r>
            <a:endParaRPr lang="en-US" noProof="0" dirty="0"/>
          </a:p>
        </p:txBody>
      </p:sp>
      <p:sp>
        <p:nvSpPr>
          <p:cNvPr id="36867" name="Rectangle 3"/>
          <p:cNvSpPr>
            <a:spLocks noGrp="1" noChangeArrowheads="1"/>
          </p:cNvSpPr>
          <p:nvPr>
            <p:ph type="body" sz="quarter" idx="13"/>
          </p:nvPr>
        </p:nvSpPr>
        <p:spPr/>
        <p:txBody>
          <a:bodyPr/>
          <a:lstStyle/>
          <a:p>
            <a:pPr eaLnBrk="1" hangingPunct="1"/>
            <a:r>
              <a:rPr lang="en-JM" dirty="0"/>
              <a:t>Example</a:t>
            </a:r>
          </a:p>
          <a:p>
            <a:pPr lvl="1" eaLnBrk="1" hangingPunct="1"/>
            <a:r>
              <a:rPr lang="en-JM" dirty="0"/>
              <a:t>(</a:t>
            </a:r>
            <a:r>
              <a:rPr lang="en-JM" b="1" dirty="0">
                <a:latin typeface="Courier" pitchFamily="49" charset="0"/>
              </a:rPr>
              <a:t>Student</a:t>
            </a:r>
            <a:r>
              <a:rPr lang="en-JM" dirty="0"/>
              <a:t>, </a:t>
            </a:r>
            <a:r>
              <a:rPr lang="en-JM" b="1" dirty="0">
                <a:latin typeface="Courier" pitchFamily="49" charset="0"/>
              </a:rPr>
              <a:t>Exam</a:t>
            </a:r>
            <a:r>
              <a:rPr lang="en-JM" dirty="0"/>
              <a:t>) </a:t>
            </a:r>
            <a:r>
              <a:rPr lang="en-JM" dirty="0">
                <a:sym typeface="Wingdings" pitchFamily="2" charset="2"/>
              </a:rPr>
              <a:t> (</a:t>
            </a:r>
            <a:r>
              <a:rPr lang="en-JM" b="1" dirty="0">
                <a:latin typeface="Courier" pitchFamily="49" charset="0"/>
                <a:sym typeface="Wingdings" pitchFamily="2" charset="2"/>
              </a:rPr>
              <a:t>Lecturer</a:t>
            </a:r>
            <a:r>
              <a:rPr lang="en-JM" dirty="0">
                <a:sym typeface="Wingdings" pitchFamily="2" charset="2"/>
              </a:rPr>
              <a:t>)</a:t>
            </a:r>
          </a:p>
          <a:p>
            <a:pPr lvl="2" eaLnBrk="1" hangingPunct="1"/>
            <a:r>
              <a:rPr lang="en-JM" dirty="0">
                <a:sym typeface="Wingdings" pitchFamily="2" charset="2"/>
              </a:rPr>
              <a:t>One student takes one exam with one or no lecturer</a:t>
            </a:r>
            <a:endParaRPr lang="en-JM" b="1" dirty="0">
              <a:latin typeface="Courier" pitchFamily="49" charset="0"/>
              <a:sym typeface="Wingdings" pitchFamily="2" charset="2"/>
            </a:endParaRPr>
          </a:p>
          <a:p>
            <a:pPr lvl="1" eaLnBrk="1" hangingPunct="1"/>
            <a:r>
              <a:rPr lang="en-JM" dirty="0">
                <a:sym typeface="Wingdings" pitchFamily="2" charset="2"/>
              </a:rPr>
              <a:t>(</a:t>
            </a:r>
            <a:r>
              <a:rPr lang="en-JM" b="1" dirty="0">
                <a:latin typeface="Courier" pitchFamily="49" charset="0"/>
                <a:sym typeface="Wingdings" pitchFamily="2" charset="2"/>
              </a:rPr>
              <a:t>Exam</a:t>
            </a:r>
            <a:r>
              <a:rPr lang="en-JM" dirty="0">
                <a:sym typeface="Wingdings" pitchFamily="2" charset="2"/>
              </a:rPr>
              <a:t>, </a:t>
            </a:r>
            <a:r>
              <a:rPr lang="en-JM" b="1" dirty="0">
                <a:latin typeface="Courier" pitchFamily="49" charset="0"/>
                <a:sym typeface="Wingdings" pitchFamily="2" charset="2"/>
              </a:rPr>
              <a:t>Lecturer</a:t>
            </a:r>
            <a:r>
              <a:rPr lang="en-JM" dirty="0">
                <a:sym typeface="Wingdings" pitchFamily="2" charset="2"/>
              </a:rPr>
              <a:t>)  (</a:t>
            </a:r>
            <a:r>
              <a:rPr lang="en-JM" b="1" dirty="0">
                <a:latin typeface="Courier" pitchFamily="49" charset="0"/>
                <a:sym typeface="Wingdings" pitchFamily="2" charset="2"/>
              </a:rPr>
              <a:t>Student</a:t>
            </a:r>
            <a:r>
              <a:rPr lang="en-JM" dirty="0">
                <a:sym typeface="Wingdings" pitchFamily="2" charset="2"/>
              </a:rPr>
              <a:t>)</a:t>
            </a:r>
          </a:p>
          <a:p>
            <a:pPr lvl="2" eaLnBrk="1" hangingPunct="1"/>
            <a:r>
              <a:rPr lang="en-JM" dirty="0">
                <a:sym typeface="Wingdings" pitchFamily="2" charset="2"/>
              </a:rPr>
              <a:t>One exam with one lecturer can be taken by any number of students</a:t>
            </a:r>
          </a:p>
          <a:p>
            <a:pPr lvl="1" eaLnBrk="1" hangingPunct="1"/>
            <a:r>
              <a:rPr lang="en-JM" dirty="0">
                <a:sym typeface="Wingdings" pitchFamily="2" charset="2"/>
              </a:rPr>
              <a:t>(</a:t>
            </a:r>
            <a:r>
              <a:rPr lang="en-JM" b="1" dirty="0">
                <a:latin typeface="Courier" pitchFamily="49" charset="0"/>
                <a:sym typeface="Wingdings" pitchFamily="2" charset="2"/>
              </a:rPr>
              <a:t>Student</a:t>
            </a:r>
            <a:r>
              <a:rPr lang="en-JM" dirty="0">
                <a:sym typeface="Wingdings" pitchFamily="2" charset="2"/>
              </a:rPr>
              <a:t>, </a:t>
            </a:r>
            <a:r>
              <a:rPr lang="en-JM" b="1" dirty="0">
                <a:latin typeface="Courier" pitchFamily="49" charset="0"/>
                <a:sym typeface="Wingdings" pitchFamily="2" charset="2"/>
              </a:rPr>
              <a:t>Lecturer</a:t>
            </a:r>
            <a:r>
              <a:rPr lang="en-JM" dirty="0">
                <a:sym typeface="Wingdings" pitchFamily="2" charset="2"/>
              </a:rPr>
              <a:t>)  (</a:t>
            </a:r>
            <a:r>
              <a:rPr lang="en-JM" b="1" dirty="0">
                <a:latin typeface="Courier" pitchFamily="49" charset="0"/>
                <a:sym typeface="Wingdings" pitchFamily="2" charset="2"/>
              </a:rPr>
              <a:t>Exam</a:t>
            </a:r>
            <a:r>
              <a:rPr lang="en-JM" dirty="0">
                <a:sym typeface="Wingdings" pitchFamily="2" charset="2"/>
              </a:rPr>
              <a:t>)</a:t>
            </a:r>
          </a:p>
          <a:p>
            <a:pPr lvl="2" eaLnBrk="1" hangingPunct="1"/>
            <a:r>
              <a:rPr lang="en-JM" dirty="0">
                <a:sym typeface="Wingdings" pitchFamily="2" charset="2"/>
              </a:rPr>
              <a:t>One student can be graded by one </a:t>
            </a:r>
            <a:r>
              <a:rPr lang="en-JM" b="1" dirty="0">
                <a:latin typeface="Courier" pitchFamily="49" charset="0"/>
                <a:sym typeface="Wingdings" pitchFamily="2" charset="2"/>
              </a:rPr>
              <a:t>Lecturer</a:t>
            </a:r>
            <a:r>
              <a:rPr lang="en-JM" dirty="0">
                <a:sym typeface="Wingdings" pitchFamily="2" charset="2"/>
              </a:rPr>
              <a:t> for any number of exams</a:t>
            </a:r>
          </a:p>
        </p:txBody>
      </p:sp>
      <p:sp>
        <p:nvSpPr>
          <p:cNvPr id="12" name="Textfeld 11"/>
          <p:cNvSpPr txBox="1"/>
          <p:nvPr/>
        </p:nvSpPr>
        <p:spPr>
          <a:xfrm>
            <a:off x="3914911" y="4206681"/>
            <a:ext cx="623454" cy="707886"/>
          </a:xfrm>
          <a:prstGeom prst="rect">
            <a:avLst/>
          </a:prstGeom>
          <a:solidFill>
            <a:schemeClr val="bg1"/>
          </a:solidFill>
        </p:spPr>
        <p:txBody>
          <a:bodyPr wrap="square" rtlCol="0">
            <a:spAutoFit/>
          </a:bodyPr>
          <a:lstStyle/>
          <a:p>
            <a:r>
              <a:rPr lang="de-AT" sz="4000" dirty="0">
                <a:solidFill>
                  <a:srgbClr val="FE8400"/>
                </a:solidFill>
              </a:rPr>
              <a:t>≠</a:t>
            </a:r>
            <a:endParaRPr lang="en-GB" sz="4000" dirty="0">
              <a:solidFill>
                <a:srgbClr val="FE8400"/>
              </a:solidFill>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98" y="3539561"/>
            <a:ext cx="3105504" cy="2042126"/>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2631" y="3903832"/>
            <a:ext cx="3793572" cy="1313584"/>
          </a:xfrm>
          <a:prstGeom prst="rect">
            <a:avLst/>
          </a:prstGeom>
        </p:spPr>
      </p:pic>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29</a:t>
            </a:fld>
            <a:endParaRPr lang="de-DE"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noProof="0"/>
              <a:t>Content</a:t>
            </a:r>
            <a:endParaRPr lang="en-US" noProof="0" dirty="0"/>
          </a:p>
        </p:txBody>
      </p:sp>
      <p:sp>
        <p:nvSpPr>
          <p:cNvPr id="18435" name="Rectangle 3"/>
          <p:cNvSpPr>
            <a:spLocks noGrp="1" noChangeArrowheads="1"/>
          </p:cNvSpPr>
          <p:nvPr>
            <p:ph type="body" sz="quarter" idx="13"/>
          </p:nvPr>
        </p:nvSpPr>
        <p:spPr/>
        <p:txBody>
          <a:bodyPr/>
          <a:lstStyle/>
          <a:p>
            <a:r>
              <a:rPr lang="en-US" noProof="0" dirty="0"/>
              <a:t>Objects</a:t>
            </a:r>
          </a:p>
          <a:p>
            <a:r>
              <a:rPr lang="en-US" dirty="0"/>
              <a:t>Classes</a:t>
            </a:r>
          </a:p>
          <a:p>
            <a:r>
              <a:rPr lang="en-US" noProof="0" dirty="0"/>
              <a:t>Attributes</a:t>
            </a:r>
          </a:p>
          <a:p>
            <a:r>
              <a:rPr lang="en-US" dirty="0"/>
              <a:t>Operations</a:t>
            </a:r>
          </a:p>
          <a:p>
            <a:r>
              <a:rPr lang="en-US" noProof="0" dirty="0"/>
              <a:t>Relationships</a:t>
            </a:r>
          </a:p>
          <a:p>
            <a:pPr lvl="1"/>
            <a:r>
              <a:rPr lang="en-US" dirty="0"/>
              <a:t>Binary Association</a:t>
            </a:r>
          </a:p>
          <a:p>
            <a:pPr lvl="1"/>
            <a:r>
              <a:rPr lang="en-US" noProof="0" dirty="0"/>
              <a:t>N-</a:t>
            </a:r>
            <a:r>
              <a:rPr lang="en-US" noProof="0" dirty="0" err="1"/>
              <a:t>ary</a:t>
            </a:r>
            <a:r>
              <a:rPr lang="en-US" noProof="0" dirty="0"/>
              <a:t> Association</a:t>
            </a:r>
          </a:p>
          <a:p>
            <a:pPr lvl="1"/>
            <a:r>
              <a:rPr lang="en-US" dirty="0"/>
              <a:t>Association Class</a:t>
            </a:r>
          </a:p>
          <a:p>
            <a:pPr lvl="1"/>
            <a:r>
              <a:rPr lang="en-US" noProof="0" dirty="0"/>
              <a:t>Aggregation</a:t>
            </a:r>
          </a:p>
          <a:p>
            <a:pPr lvl="1"/>
            <a:r>
              <a:rPr lang="en-US" dirty="0"/>
              <a:t>Generalization</a:t>
            </a:r>
          </a:p>
          <a:p>
            <a:r>
              <a:rPr lang="en-US" noProof="0" dirty="0"/>
              <a:t>Creating a class diagram</a:t>
            </a:r>
          </a:p>
          <a:p>
            <a:r>
              <a:rPr lang="en-US" dirty="0"/>
              <a:t>Code Generation</a:t>
            </a:r>
            <a:endParaRPr lang="en-US" noProof="0" dirty="0"/>
          </a:p>
          <a:p>
            <a:endParaRPr lang="en-US" noProof="0" dirty="0"/>
          </a:p>
          <a:p>
            <a:endParaRPr lang="en-US" noProof="0" dirty="0"/>
          </a:p>
          <a:p>
            <a:endParaRPr lang="en-US" noProof="0" dirty="0"/>
          </a:p>
          <a:p>
            <a:endParaRPr lang="en-US" noProof="0" dirty="0"/>
          </a:p>
          <a:p>
            <a:endParaRPr lang="en-US" noProof="0" dirty="0"/>
          </a:p>
        </p:txBody>
      </p:sp>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3</a:t>
            </a:fld>
            <a:endParaRPr lang="de-DE"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noProof="0" dirty="0"/>
              <a:t>Association Class</a:t>
            </a:r>
          </a:p>
        </p:txBody>
      </p:sp>
      <p:sp>
        <p:nvSpPr>
          <p:cNvPr id="33796" name="Rectangle 3"/>
          <p:cNvSpPr>
            <a:spLocks noGrp="1" noChangeArrowheads="1"/>
          </p:cNvSpPr>
          <p:nvPr>
            <p:ph type="body" sz="quarter" idx="13"/>
          </p:nvPr>
        </p:nvSpPr>
        <p:spPr/>
        <p:txBody>
          <a:bodyPr/>
          <a:lstStyle/>
          <a:p>
            <a:pPr eaLnBrk="1" hangingPunct="1"/>
            <a:r>
              <a:rPr lang="en-US" noProof="0" dirty="0"/>
              <a:t>Assign attributes to the relationship between classes rather than to a class itself</a:t>
            </a:r>
          </a:p>
          <a:p>
            <a:pPr eaLnBrk="1" hangingPunct="1"/>
            <a:endParaRPr lang="en-US" noProof="0"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8156" y="225110"/>
            <a:ext cx="1231019" cy="630868"/>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246" y="1650292"/>
            <a:ext cx="5017508" cy="4048735"/>
          </a:xfrm>
          <a:prstGeom prst="rect">
            <a:avLst/>
          </a:prstGeom>
        </p:spPr>
      </p:pic>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30</a:t>
            </a:fld>
            <a:endParaRPr lang="de-DE"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1177" y="3986203"/>
            <a:ext cx="5221647" cy="1802822"/>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1177" y="1616547"/>
            <a:ext cx="5221647" cy="1802822"/>
          </a:xfrm>
          <a:prstGeom prst="rect">
            <a:avLst/>
          </a:prstGeom>
        </p:spPr>
      </p:pic>
      <p:sp>
        <p:nvSpPr>
          <p:cNvPr id="33796" name="Rectangle 3"/>
          <p:cNvSpPr>
            <a:spLocks noGrp="1" noChangeArrowheads="1"/>
          </p:cNvSpPr>
          <p:nvPr>
            <p:ph type="body" sz="quarter" idx="13"/>
          </p:nvPr>
        </p:nvSpPr>
        <p:spPr/>
        <p:txBody>
          <a:bodyPr/>
          <a:lstStyle/>
          <a:p>
            <a:pPr eaLnBrk="1" hangingPunct="1"/>
            <a:r>
              <a:rPr lang="en-US" noProof="0" dirty="0"/>
              <a:t>Necessary when modeling n:m Associations</a:t>
            </a:r>
          </a:p>
          <a:p>
            <a:pPr eaLnBrk="1" hangingPunct="1"/>
            <a:endParaRPr lang="en-US" dirty="0"/>
          </a:p>
          <a:p>
            <a:pPr eaLnBrk="1" hangingPunct="1"/>
            <a:endParaRPr lang="en-US" noProof="0" dirty="0"/>
          </a:p>
          <a:p>
            <a:pPr eaLnBrk="1" hangingPunct="1"/>
            <a:endParaRPr lang="en-US" noProof="0" dirty="0"/>
          </a:p>
          <a:p>
            <a:pPr eaLnBrk="1" hangingPunct="1"/>
            <a:endParaRPr lang="en-US" noProof="0" dirty="0"/>
          </a:p>
          <a:p>
            <a:pPr eaLnBrk="1" hangingPunct="1"/>
            <a:endParaRPr lang="en-US" noProof="0" dirty="0"/>
          </a:p>
          <a:p>
            <a:pPr eaLnBrk="1" hangingPunct="1">
              <a:buFont typeface="Wingdings" pitchFamily="2" charset="2"/>
              <a:buNone/>
            </a:pPr>
            <a:endParaRPr lang="en-US" noProof="0" dirty="0"/>
          </a:p>
          <a:p>
            <a:pPr eaLnBrk="1" hangingPunct="1"/>
            <a:r>
              <a:rPr lang="en-US" noProof="0" dirty="0"/>
              <a:t>With 1:1 or 1:n possible but not necessary</a:t>
            </a:r>
          </a:p>
        </p:txBody>
      </p:sp>
      <p:sp>
        <p:nvSpPr>
          <p:cNvPr id="33795" name="Rectangle 2"/>
          <p:cNvSpPr>
            <a:spLocks noGrp="1" noChangeArrowheads="1"/>
          </p:cNvSpPr>
          <p:nvPr>
            <p:ph type="title"/>
          </p:nvPr>
        </p:nvSpPr>
        <p:spPr/>
        <p:txBody>
          <a:bodyPr/>
          <a:lstStyle/>
          <a:p>
            <a:pPr eaLnBrk="1" hangingPunct="1"/>
            <a:r>
              <a:rPr lang="en-US" noProof="0" dirty="0"/>
              <a:t>Association Class</a:t>
            </a:r>
          </a:p>
        </p:txBody>
      </p:sp>
      <p:sp>
        <p:nvSpPr>
          <p:cNvPr id="9" name="Geschweifte Klammer rechts 31"/>
          <p:cNvSpPr>
            <a:spLocks/>
          </p:cNvSpPr>
          <p:nvPr/>
        </p:nvSpPr>
        <p:spPr bwMode="auto">
          <a:xfrm>
            <a:off x="5260482" y="5325001"/>
            <a:ext cx="163513" cy="446088"/>
          </a:xfrm>
          <a:prstGeom prst="rightBrace">
            <a:avLst>
              <a:gd name="adj1" fmla="val 8323"/>
              <a:gd name="adj2" fmla="val 50000"/>
            </a:avLst>
          </a:prstGeom>
          <a:solidFill>
            <a:schemeClr val="bg1"/>
          </a:solidFill>
          <a:ln w="12700" algn="ctr">
            <a:solidFill>
              <a:srgbClr val="FE8400"/>
            </a:solidFill>
            <a:round/>
            <a:headEnd/>
            <a:tailEnd/>
          </a:ln>
        </p:spPr>
        <p:txBody>
          <a:bodyPr/>
          <a:lstStyle/>
          <a:p>
            <a:pPr eaLnBrk="0" hangingPunct="0"/>
            <a:endParaRPr lang="de-AT" sz="2400" i="0">
              <a:solidFill>
                <a:schemeClr val="tx2">
                  <a:lumMod val="75000"/>
                </a:schemeClr>
              </a:solidFill>
              <a:latin typeface="Times"/>
            </a:endParaRPr>
          </a:p>
        </p:txBody>
      </p:sp>
      <p:sp>
        <p:nvSpPr>
          <p:cNvPr id="10" name="AutoShape 26"/>
          <p:cNvSpPr>
            <a:spLocks noChangeArrowheads="1"/>
          </p:cNvSpPr>
          <p:nvPr/>
        </p:nvSpPr>
        <p:spPr bwMode="auto">
          <a:xfrm rot="8886810">
            <a:off x="5455911" y="5382349"/>
            <a:ext cx="232947" cy="114947"/>
          </a:xfrm>
          <a:prstGeom prst="leftArrow">
            <a:avLst>
              <a:gd name="adj1" fmla="val 50000"/>
              <a:gd name="adj2" fmla="val 52534"/>
            </a:avLst>
          </a:prstGeom>
          <a:solidFill>
            <a:srgbClr val="FE8400"/>
          </a:solidFill>
          <a:ln w="12700">
            <a:solidFill>
              <a:srgbClr val="FE8400"/>
            </a:solidFill>
            <a:miter lim="800000"/>
            <a:headEnd type="none" w="sm" len="sm"/>
            <a:tailEnd type="none" w="sm" len="sm"/>
          </a:ln>
        </p:spPr>
        <p:txBody>
          <a:bodyPr wrap="none" anchor="ctr"/>
          <a:lstStyle/>
          <a:p>
            <a:endParaRPr lang="de-AT">
              <a:solidFill>
                <a:srgbClr val="FE8400"/>
              </a:solidFill>
            </a:endParaRPr>
          </a:p>
        </p:txBody>
      </p:sp>
      <p:sp>
        <p:nvSpPr>
          <p:cNvPr id="11" name="Geschweifte Klammer links 30"/>
          <p:cNvSpPr>
            <a:spLocks/>
          </p:cNvSpPr>
          <p:nvPr/>
        </p:nvSpPr>
        <p:spPr bwMode="auto">
          <a:xfrm>
            <a:off x="5623594" y="4961614"/>
            <a:ext cx="190361" cy="415185"/>
          </a:xfrm>
          <a:prstGeom prst="leftBrace">
            <a:avLst>
              <a:gd name="adj1" fmla="val 8374"/>
              <a:gd name="adj2" fmla="val 50000"/>
            </a:avLst>
          </a:prstGeom>
          <a:solidFill>
            <a:schemeClr val="bg1"/>
          </a:solidFill>
          <a:ln w="12700" algn="ctr">
            <a:solidFill>
              <a:srgbClr val="FE8400"/>
            </a:solidFill>
            <a:round/>
            <a:headEnd/>
            <a:tailEnd/>
          </a:ln>
        </p:spPr>
        <p:txBody>
          <a:bodyPr/>
          <a:lstStyle/>
          <a:p>
            <a:pPr eaLnBrk="0" hangingPunct="0"/>
            <a:endParaRPr lang="de-AT" sz="2400" i="0">
              <a:solidFill>
                <a:srgbClr val="FE8400"/>
              </a:solidFill>
              <a:latin typeface="Times"/>
            </a:endParaRPr>
          </a:p>
        </p:txBody>
      </p:sp>
      <p:sp>
        <p:nvSpPr>
          <p:cNvPr id="15" name="Line 24"/>
          <p:cNvSpPr>
            <a:spLocks noChangeShapeType="1"/>
          </p:cNvSpPr>
          <p:nvPr/>
        </p:nvSpPr>
        <p:spPr bwMode="auto">
          <a:xfrm flipV="1">
            <a:off x="5359179" y="2799889"/>
            <a:ext cx="1226568" cy="38726"/>
          </a:xfrm>
          <a:prstGeom prst="line">
            <a:avLst/>
          </a:prstGeom>
          <a:noFill/>
          <a:ln w="12700">
            <a:solidFill>
              <a:srgbClr val="FE8400"/>
            </a:solidFill>
            <a:round/>
            <a:headEnd type="triangle" w="med" len="med"/>
            <a:tailEnd/>
          </a:ln>
        </p:spPr>
        <p:txBody>
          <a:bodyPr wrap="none" anchor="ctr"/>
          <a:lstStyle/>
          <a:p>
            <a:endParaRPr lang="de-AT"/>
          </a:p>
        </p:txBody>
      </p:sp>
      <p:sp>
        <p:nvSpPr>
          <p:cNvPr id="16" name="Rectangle 25"/>
          <p:cNvSpPr>
            <a:spLocks noChangeArrowheads="1"/>
          </p:cNvSpPr>
          <p:nvPr/>
        </p:nvSpPr>
        <p:spPr bwMode="auto">
          <a:xfrm>
            <a:off x="6609900" y="2644828"/>
            <a:ext cx="1924949" cy="305926"/>
          </a:xfrm>
          <a:prstGeom prst="rect">
            <a:avLst/>
          </a:prstGeom>
          <a:noFill/>
          <a:ln w="9525">
            <a:noFill/>
            <a:miter lim="800000"/>
            <a:headEnd/>
            <a:tailEnd/>
          </a:ln>
        </p:spPr>
        <p:txBody>
          <a:bodyPr wrap="none" lIns="92075" tIns="46038" rIns="92075" bIns="46038"/>
          <a:lstStyle/>
          <a:p>
            <a:pPr defTabSz="762000" eaLnBrk="0" hangingPunct="0">
              <a:lnSpc>
                <a:spcPct val="90000"/>
              </a:lnSpc>
            </a:pPr>
            <a:r>
              <a:rPr lang="de-DE" dirty="0" err="1">
                <a:solidFill>
                  <a:srgbClr val="FE8400"/>
                </a:solidFill>
                <a:latin typeface="+mn-lt"/>
                <a:ea typeface="Verdana" pitchFamily="34" charset="0"/>
                <a:cs typeface="Verdana" pitchFamily="34" charset="0"/>
              </a:rPr>
              <a:t>Association</a:t>
            </a:r>
            <a:r>
              <a:rPr lang="de-DE" dirty="0">
                <a:solidFill>
                  <a:srgbClr val="FE8400"/>
                </a:solidFill>
                <a:latin typeface="+mn-lt"/>
                <a:ea typeface="Verdana" pitchFamily="34" charset="0"/>
                <a:cs typeface="Verdana" pitchFamily="34" charset="0"/>
              </a:rPr>
              <a:t> </a:t>
            </a:r>
            <a:r>
              <a:rPr lang="de-DE" dirty="0" err="1">
                <a:solidFill>
                  <a:srgbClr val="FE8400"/>
                </a:solidFill>
                <a:latin typeface="+mn-lt"/>
                <a:ea typeface="Verdana" pitchFamily="34" charset="0"/>
                <a:cs typeface="Verdana" pitchFamily="34" charset="0"/>
              </a:rPr>
              <a:t>class</a:t>
            </a:r>
            <a:endParaRPr lang="de-DE" dirty="0">
              <a:solidFill>
                <a:srgbClr val="FE8400"/>
              </a:solidFill>
              <a:latin typeface="+mn-lt"/>
              <a:ea typeface="Verdana" pitchFamily="34" charset="0"/>
              <a:cs typeface="Verdana" pitchFamily="34" charset="0"/>
            </a:endParaRPr>
          </a:p>
        </p:txBody>
      </p:sp>
      <p:sp>
        <p:nvSpPr>
          <p:cNvPr id="19" name="Textfeld 18"/>
          <p:cNvSpPr txBox="1"/>
          <p:nvPr/>
        </p:nvSpPr>
        <p:spPr>
          <a:xfrm>
            <a:off x="3858033" y="4201616"/>
            <a:ext cx="1511855" cy="2246769"/>
          </a:xfrm>
          <a:prstGeom prst="rect">
            <a:avLst/>
          </a:prstGeom>
          <a:noFill/>
          <a:effectLst>
            <a:glow rad="228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de-AT" sz="14000" i="0" dirty="0">
                <a:solidFill>
                  <a:srgbClr val="FE8400">
                    <a:alpha val="49000"/>
                  </a:srgbClr>
                </a:solidFill>
              </a:rPr>
              <a:t>X</a:t>
            </a:r>
            <a:endParaRPr lang="en-GB" sz="14000" i="0" dirty="0">
              <a:solidFill>
                <a:srgbClr val="FE8400">
                  <a:alpha val="49000"/>
                </a:srgbClr>
              </a:solidFill>
            </a:endParaRPr>
          </a:p>
        </p:txBody>
      </p:sp>
      <p:sp>
        <p:nvSpPr>
          <p:cNvPr id="6" name="Rechteck 5"/>
          <p:cNvSpPr/>
          <p:nvPr/>
        </p:nvSpPr>
        <p:spPr bwMode="auto">
          <a:xfrm>
            <a:off x="5868063" y="4961614"/>
            <a:ext cx="1129085" cy="3633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Times" charset="0"/>
            </a:endParaRPr>
          </a:p>
        </p:txBody>
      </p:sp>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31</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9"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noProof="0" dirty="0"/>
              <a:t>Association Class vs. Regular Class</a:t>
            </a:r>
          </a:p>
        </p:txBody>
      </p:sp>
      <p:grpSp>
        <p:nvGrpSpPr>
          <p:cNvPr id="3" name="Gruppieren 2"/>
          <p:cNvGrpSpPr/>
          <p:nvPr/>
        </p:nvGrpSpPr>
        <p:grpSpPr>
          <a:xfrm>
            <a:off x="815573" y="2031343"/>
            <a:ext cx="7418408" cy="3101003"/>
            <a:chOff x="823913" y="2761068"/>
            <a:chExt cx="7418408" cy="3101003"/>
          </a:xfrm>
        </p:grpSpPr>
        <p:sp>
          <p:nvSpPr>
            <p:cNvPr id="34822" name="Text Box 54"/>
            <p:cNvSpPr txBox="1">
              <a:spLocks noChangeArrowheads="1"/>
            </p:cNvSpPr>
            <p:nvPr/>
          </p:nvSpPr>
          <p:spPr bwMode="auto">
            <a:xfrm>
              <a:off x="5103813" y="5031074"/>
              <a:ext cx="3018775" cy="830997"/>
            </a:xfrm>
            <a:prstGeom prst="rect">
              <a:avLst/>
            </a:prstGeom>
            <a:noFill/>
            <a:ln w="12700">
              <a:noFill/>
              <a:miter lim="800000"/>
              <a:headEnd/>
              <a:tailEnd/>
            </a:ln>
          </p:spPr>
          <p:txBody>
            <a:bodyPr wrap="none">
              <a:spAutoFit/>
            </a:bodyPr>
            <a:lstStyle/>
            <a:p>
              <a:r>
                <a:rPr lang="de-AT" dirty="0">
                  <a:latin typeface="+mn-lt"/>
                </a:rPr>
                <a:t>A </a:t>
              </a:r>
              <a:r>
                <a:rPr lang="de-AT" dirty="0">
                  <a:latin typeface="Courier" pitchFamily="49" charset="0"/>
                </a:rPr>
                <a:t>Student</a:t>
              </a:r>
              <a:r>
                <a:rPr lang="de-AT" dirty="0">
                  <a:latin typeface="+mn-lt"/>
                </a:rPr>
                <a:t> </a:t>
              </a:r>
              <a:r>
                <a:rPr lang="de-AT" dirty="0" err="1">
                  <a:latin typeface="+mn-lt"/>
                </a:rPr>
                <a:t>can</a:t>
              </a:r>
              <a:r>
                <a:rPr lang="de-AT" dirty="0">
                  <a:latin typeface="+mn-lt"/>
                </a:rPr>
                <a:t> </a:t>
              </a:r>
              <a:r>
                <a:rPr lang="de-AT" dirty="0" err="1">
                  <a:latin typeface="+mn-lt"/>
                </a:rPr>
                <a:t>have</a:t>
              </a:r>
              <a:r>
                <a:rPr lang="de-AT" dirty="0">
                  <a:latin typeface="+mn-lt"/>
                </a:rPr>
                <a:t> </a:t>
              </a:r>
              <a:r>
                <a:rPr lang="de-AT" dirty="0" err="1">
                  <a:solidFill>
                    <a:srgbClr val="FE8400"/>
                  </a:solidFill>
                  <a:latin typeface="+mn-lt"/>
                </a:rPr>
                <a:t>mutiple</a:t>
              </a:r>
              <a:r>
                <a:rPr lang="de-AT" dirty="0">
                  <a:solidFill>
                    <a:srgbClr val="FE8400"/>
                  </a:solidFill>
                  <a:latin typeface="+mn-lt"/>
                </a:rPr>
                <a:t> </a:t>
              </a:r>
            </a:p>
            <a:p>
              <a:r>
                <a:rPr lang="de-AT" dirty="0" err="1">
                  <a:latin typeface="Courier" pitchFamily="49" charset="0"/>
                </a:rPr>
                <a:t>Enrollment</a:t>
              </a:r>
              <a:r>
                <a:rPr lang="de-AT" dirty="0" err="1">
                  <a:latin typeface="+mn-lt"/>
                </a:rPr>
                <a:t>s</a:t>
              </a:r>
              <a:r>
                <a:rPr lang="de-AT" dirty="0">
                  <a:latin typeface="+mn-lt"/>
                </a:rPr>
                <a:t> </a:t>
              </a:r>
              <a:r>
                <a:rPr lang="de-AT" dirty="0" err="1">
                  <a:latin typeface="+mn-lt"/>
                </a:rPr>
                <a:t>for</a:t>
              </a:r>
              <a:r>
                <a:rPr lang="de-AT" dirty="0">
                  <a:latin typeface="+mn-lt"/>
                </a:rPr>
                <a:t> </a:t>
              </a:r>
              <a:r>
                <a:rPr lang="de-AT" dirty="0" err="1">
                  <a:latin typeface="+mn-lt"/>
                </a:rPr>
                <a:t>one</a:t>
              </a:r>
              <a:r>
                <a:rPr lang="de-AT" dirty="0">
                  <a:latin typeface="+mn-lt"/>
                </a:rPr>
                <a:t> </a:t>
              </a:r>
              <a:r>
                <a:rPr lang="de-AT" dirty="0" err="1">
                  <a:latin typeface="+mn-lt"/>
                </a:rPr>
                <a:t>and</a:t>
              </a:r>
              <a:r>
                <a:rPr lang="de-AT" dirty="0">
                  <a:latin typeface="+mn-lt"/>
                </a:rPr>
                <a:t> </a:t>
              </a:r>
              <a:r>
                <a:rPr lang="de-AT" dirty="0" err="1">
                  <a:latin typeface="+mn-lt"/>
                </a:rPr>
                <a:t>the</a:t>
              </a:r>
              <a:r>
                <a:rPr lang="de-AT" dirty="0">
                  <a:latin typeface="+mn-lt"/>
                </a:rPr>
                <a:t> </a:t>
              </a:r>
            </a:p>
            <a:p>
              <a:r>
                <a:rPr lang="de-AT" dirty="0">
                  <a:latin typeface="+mn-lt"/>
                </a:rPr>
                <a:t>same </a:t>
              </a:r>
              <a:r>
                <a:rPr lang="de-AT" dirty="0" err="1">
                  <a:latin typeface="Courier" pitchFamily="49" charset="0"/>
                </a:rPr>
                <a:t>StudyProgram</a:t>
              </a:r>
              <a:endParaRPr lang="de-AT" dirty="0">
                <a:latin typeface="Courier" pitchFamily="49" charset="0"/>
              </a:endParaRPr>
            </a:p>
          </p:txBody>
        </p:sp>
        <p:sp>
          <p:nvSpPr>
            <p:cNvPr id="34823" name="Text Box 55"/>
            <p:cNvSpPr txBox="1">
              <a:spLocks noChangeArrowheads="1"/>
            </p:cNvSpPr>
            <p:nvPr/>
          </p:nvSpPr>
          <p:spPr bwMode="auto">
            <a:xfrm>
              <a:off x="854075" y="5031074"/>
              <a:ext cx="3045498" cy="830997"/>
            </a:xfrm>
            <a:prstGeom prst="rect">
              <a:avLst/>
            </a:prstGeom>
            <a:noFill/>
            <a:ln w="12700">
              <a:noFill/>
              <a:miter lim="800000"/>
              <a:headEnd/>
              <a:tailEnd/>
            </a:ln>
          </p:spPr>
          <p:txBody>
            <a:bodyPr wrap="none">
              <a:spAutoFit/>
            </a:bodyPr>
            <a:lstStyle/>
            <a:p>
              <a:r>
                <a:rPr lang="de-AT" dirty="0">
                  <a:latin typeface="+mn-lt"/>
                </a:rPr>
                <a:t>A </a:t>
              </a:r>
              <a:r>
                <a:rPr lang="de-AT" dirty="0">
                  <a:latin typeface="Courier" pitchFamily="49" charset="0"/>
                </a:rPr>
                <a:t>Student</a:t>
              </a:r>
              <a:r>
                <a:rPr lang="de-AT" dirty="0">
                  <a:latin typeface="+mn-lt"/>
                </a:rPr>
                <a:t> </a:t>
              </a:r>
              <a:r>
                <a:rPr lang="de-AT" dirty="0" err="1">
                  <a:latin typeface="+mn-lt"/>
                </a:rPr>
                <a:t>can</a:t>
              </a:r>
              <a:r>
                <a:rPr lang="de-AT" dirty="0">
                  <a:latin typeface="+mn-lt"/>
                </a:rPr>
                <a:t> </a:t>
              </a:r>
              <a:r>
                <a:rPr lang="de-AT" dirty="0" err="1">
                  <a:latin typeface="+mn-lt"/>
                </a:rPr>
                <a:t>enroll</a:t>
              </a:r>
              <a:r>
                <a:rPr lang="de-AT" dirty="0">
                  <a:latin typeface="+mn-lt"/>
                </a:rPr>
                <a:t> </a:t>
              </a:r>
              <a:r>
                <a:rPr lang="de-AT" dirty="0" err="1">
                  <a:latin typeface="+mn-lt"/>
                </a:rPr>
                <a:t>for</a:t>
              </a:r>
              <a:r>
                <a:rPr lang="de-AT" dirty="0">
                  <a:latin typeface="+mn-lt"/>
                </a:rPr>
                <a:t> </a:t>
              </a:r>
              <a:r>
                <a:rPr lang="de-AT" dirty="0" err="1">
                  <a:latin typeface="+mn-lt"/>
                </a:rPr>
                <a:t>one</a:t>
              </a:r>
              <a:r>
                <a:rPr lang="de-AT" dirty="0">
                  <a:latin typeface="+mn-lt"/>
                </a:rPr>
                <a:t> </a:t>
              </a:r>
              <a:br>
                <a:rPr lang="de-AT" dirty="0">
                  <a:latin typeface="+mn-lt"/>
                </a:rPr>
              </a:br>
              <a:r>
                <a:rPr lang="de-AT" dirty="0" err="1">
                  <a:latin typeface="+mn-lt"/>
                </a:rPr>
                <a:t>particular</a:t>
              </a:r>
              <a:r>
                <a:rPr lang="de-AT" dirty="0">
                  <a:latin typeface="+mn-lt"/>
                </a:rPr>
                <a:t> </a:t>
              </a:r>
              <a:r>
                <a:rPr lang="de-AT" dirty="0" err="1">
                  <a:latin typeface="Courier" pitchFamily="49" charset="0"/>
                </a:rPr>
                <a:t>StudyProgram</a:t>
              </a:r>
              <a:r>
                <a:rPr lang="de-AT" dirty="0">
                  <a:latin typeface="+mn-lt"/>
                </a:rPr>
                <a:t> </a:t>
              </a:r>
              <a:r>
                <a:rPr lang="de-AT" dirty="0" err="1">
                  <a:latin typeface="+mn-lt"/>
                </a:rPr>
                <a:t>only</a:t>
              </a:r>
              <a:r>
                <a:rPr lang="de-AT" dirty="0">
                  <a:latin typeface="+mn-lt"/>
                </a:rPr>
                <a:t> </a:t>
              </a:r>
              <a:br>
                <a:rPr lang="de-AT" dirty="0">
                  <a:latin typeface="+mn-lt"/>
                </a:rPr>
              </a:br>
              <a:r>
                <a:rPr lang="de-AT" dirty="0" err="1">
                  <a:solidFill>
                    <a:srgbClr val="FE8400"/>
                  </a:solidFill>
                  <a:latin typeface="+mn-lt"/>
                </a:rPr>
                <a:t>once</a:t>
              </a:r>
              <a:endParaRPr lang="de-AT" dirty="0">
                <a:solidFill>
                  <a:srgbClr val="FE8400"/>
                </a:solidFill>
                <a:latin typeface="+mn-lt"/>
              </a:endParaRPr>
            </a:p>
          </p:txBody>
        </p:sp>
        <p:sp>
          <p:nvSpPr>
            <p:cNvPr id="12" name="Textfeld 11"/>
            <p:cNvSpPr txBox="1"/>
            <p:nvPr/>
          </p:nvSpPr>
          <p:spPr>
            <a:xfrm>
              <a:off x="4034640" y="3217818"/>
              <a:ext cx="623454" cy="707886"/>
            </a:xfrm>
            <a:prstGeom prst="rect">
              <a:avLst/>
            </a:prstGeom>
            <a:solidFill>
              <a:schemeClr val="bg1"/>
            </a:solidFill>
          </p:spPr>
          <p:txBody>
            <a:bodyPr wrap="square" rtlCol="0">
              <a:spAutoFit/>
            </a:bodyPr>
            <a:lstStyle/>
            <a:p>
              <a:r>
                <a:rPr lang="de-AT" sz="4000" dirty="0">
                  <a:solidFill>
                    <a:srgbClr val="FE8400"/>
                  </a:solidFill>
                </a:rPr>
                <a:t>≠</a:t>
              </a:r>
              <a:endParaRPr lang="en-GB" sz="4000" dirty="0">
                <a:solidFill>
                  <a:srgbClr val="FE8400"/>
                </a:solidFill>
              </a:endParaRP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913" y="2761069"/>
              <a:ext cx="2517286" cy="1621385"/>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1275" y="2761068"/>
              <a:ext cx="3121046" cy="1621386"/>
            </a:xfrm>
            <a:prstGeom prst="rect">
              <a:avLst/>
            </a:prstGeom>
          </p:spPr>
        </p:pic>
      </p:grpSp>
      <p:sp>
        <p:nvSpPr>
          <p:cNvPr id="4" name="Foliennummernplatzhalter 3"/>
          <p:cNvSpPr>
            <a:spLocks noGrp="1"/>
          </p:cNvSpPr>
          <p:nvPr>
            <p:ph type="sldNum" sz="quarter" idx="15"/>
          </p:nvPr>
        </p:nvSpPr>
        <p:spPr/>
        <p:txBody>
          <a:bodyPr/>
          <a:lstStyle/>
          <a:p>
            <a:pPr>
              <a:defRPr/>
            </a:pPr>
            <a:fld id="{5AEA27A2-62FB-48B7-A924-1BB8CC709EB3}" type="slidenum">
              <a:rPr lang="de-DE" smtClean="0"/>
              <a:pPr>
                <a:defRPr/>
              </a:pPr>
              <a:t>32</a:t>
            </a:fld>
            <a:endParaRPr lang="de-DE"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3"/>
          <p:cNvSpPr>
            <a:spLocks noGrp="1" noChangeArrowheads="1"/>
          </p:cNvSpPr>
          <p:nvPr>
            <p:ph type="body" sz="quarter" idx="13"/>
          </p:nvPr>
        </p:nvSpPr>
        <p:spPr/>
        <p:txBody>
          <a:bodyPr/>
          <a:lstStyle/>
          <a:p>
            <a:pPr eaLnBrk="1" hangingPunct="1"/>
            <a:r>
              <a:rPr lang="de-DE" dirty="0">
                <a:sym typeface="Symbol" pitchFamily="18" charset="2"/>
              </a:rPr>
              <a:t>Default: </a:t>
            </a:r>
            <a:r>
              <a:rPr lang="de-DE" dirty="0" err="1">
                <a:solidFill>
                  <a:schemeClr val="tx1"/>
                </a:solidFill>
                <a:sym typeface="Symbol" pitchFamily="18" charset="2"/>
              </a:rPr>
              <a:t>no</a:t>
            </a:r>
            <a:r>
              <a:rPr lang="de-DE" dirty="0">
                <a:solidFill>
                  <a:schemeClr val="tx1"/>
                </a:solidFill>
                <a:sym typeface="Symbol" pitchFamily="18" charset="2"/>
              </a:rPr>
              <a:t> </a:t>
            </a:r>
            <a:r>
              <a:rPr lang="de-DE" dirty="0" err="1">
                <a:solidFill>
                  <a:schemeClr val="tx1"/>
                </a:solidFill>
                <a:sym typeface="Symbol" pitchFamily="18" charset="2"/>
              </a:rPr>
              <a:t>duplicates</a:t>
            </a:r>
            <a:endParaRPr lang="de-DE" dirty="0">
              <a:solidFill>
                <a:schemeClr val="tx1"/>
              </a:solidFill>
              <a:sym typeface="Symbol" pitchFamily="18" charset="2"/>
            </a:endParaRPr>
          </a:p>
          <a:p>
            <a:pPr eaLnBrk="1" hangingPunct="1"/>
            <a:endParaRPr lang="de-AT"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350" y="1875595"/>
            <a:ext cx="3905125" cy="2285424"/>
          </a:xfrm>
          <a:prstGeom prst="rect">
            <a:avLst/>
          </a:prstGeom>
        </p:spPr>
      </p:pic>
      <p:sp>
        <p:nvSpPr>
          <p:cNvPr id="11" name="Rectangle 53"/>
          <p:cNvSpPr txBox="1">
            <a:spLocks noChangeArrowheads="1"/>
          </p:cNvSpPr>
          <p:nvPr/>
        </p:nvSpPr>
        <p:spPr bwMode="auto">
          <a:xfrm>
            <a:off x="4578350" y="1144605"/>
            <a:ext cx="3968750" cy="4713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7338" marR="0" lvl="0" indent="-287338" algn="l" defTabSz="914400" rtl="0" eaLnBrk="1" fontAlgn="base" latinLnBrk="0" hangingPunct="1">
              <a:lnSpc>
                <a:spcPct val="100000"/>
              </a:lnSpc>
              <a:spcBef>
                <a:spcPct val="15000"/>
              </a:spcBef>
              <a:spcAft>
                <a:spcPct val="0"/>
              </a:spcAft>
              <a:buClr>
                <a:srgbClr val="FE8400"/>
              </a:buClr>
              <a:buSzTx/>
              <a:buFont typeface="Wingdings" pitchFamily="2" charset="2"/>
              <a:buChar char="§"/>
              <a:tabLst/>
              <a:defRPr/>
            </a:pPr>
            <a:r>
              <a:rPr lang="de-DE" sz="2000" i="0" kern="0" dirty="0">
                <a:solidFill>
                  <a:schemeClr val="tx2"/>
                </a:solidFill>
                <a:latin typeface="+mn-lt"/>
                <a:sym typeface="Symbol" pitchFamily="18" charset="2"/>
              </a:rPr>
              <a:t>non-</a:t>
            </a:r>
            <a:r>
              <a:rPr lang="de-DE" sz="2000" i="0" kern="0" dirty="0" err="1">
                <a:solidFill>
                  <a:schemeClr val="tx2"/>
                </a:solidFill>
                <a:latin typeface="+mn-lt"/>
                <a:sym typeface="Symbol" pitchFamily="18" charset="2"/>
              </a:rPr>
              <a:t>unique</a:t>
            </a:r>
            <a:r>
              <a:rPr kumimoji="0" lang="de-DE" sz="2000" b="0" i="0" u="none" strike="noStrike" kern="0" cap="none" spc="0" normalizeH="0" baseline="0" noProof="0" dirty="0">
                <a:ln>
                  <a:noFill/>
                </a:ln>
                <a:solidFill>
                  <a:schemeClr val="tx2"/>
                </a:solidFill>
                <a:effectLst/>
                <a:uLnTx/>
                <a:uFillTx/>
                <a:latin typeface="+mn-lt"/>
                <a:ea typeface="+mn-ea"/>
                <a:cs typeface="+mn-cs"/>
                <a:sym typeface="Symbol" pitchFamily="18" charset="2"/>
              </a:rPr>
              <a:t>: </a:t>
            </a:r>
            <a:r>
              <a:rPr kumimoji="0" lang="de-DE" sz="2000" b="0" i="0" u="none" strike="noStrike" kern="0" cap="none" spc="0" normalizeH="0" baseline="0" noProof="0" dirty="0" err="1">
                <a:ln>
                  <a:noFill/>
                </a:ln>
                <a:effectLst/>
                <a:uLnTx/>
                <a:uFillTx/>
                <a:latin typeface="+mn-lt"/>
                <a:ea typeface="+mn-ea"/>
                <a:cs typeface="+mn-cs"/>
                <a:sym typeface="Symbol" pitchFamily="18" charset="2"/>
              </a:rPr>
              <a:t>duplicates</a:t>
            </a:r>
            <a:r>
              <a:rPr kumimoji="0" lang="de-DE" sz="2000" b="0" i="0" u="none" strike="noStrike" kern="0" cap="none" spc="0" normalizeH="0" baseline="0" noProof="0" dirty="0">
                <a:ln>
                  <a:noFill/>
                </a:ln>
                <a:effectLst/>
                <a:uLnTx/>
                <a:uFillTx/>
                <a:latin typeface="+mn-lt"/>
                <a:ea typeface="+mn-ea"/>
                <a:cs typeface="+mn-cs"/>
                <a:sym typeface="Symbol" pitchFamily="18" charset="2"/>
              </a:rPr>
              <a:t> </a:t>
            </a:r>
            <a:r>
              <a:rPr kumimoji="0" lang="de-DE" sz="2000" b="0" i="0" u="none" strike="noStrike" kern="0" cap="none" spc="0" normalizeH="0" baseline="0" noProof="0" dirty="0" err="1">
                <a:ln>
                  <a:noFill/>
                </a:ln>
                <a:effectLst/>
                <a:uLnTx/>
                <a:uFillTx/>
                <a:latin typeface="+mn-lt"/>
                <a:ea typeface="+mn-ea"/>
                <a:cs typeface="+mn-cs"/>
                <a:sym typeface="Symbol" pitchFamily="18" charset="2"/>
              </a:rPr>
              <a:t>allowed</a:t>
            </a:r>
            <a:endParaRPr kumimoji="0" lang="de-DE" sz="2000" b="0" i="0" u="none" strike="noStrike" kern="0" cap="none" spc="0" normalizeH="0" baseline="0" noProof="0" dirty="0">
              <a:ln>
                <a:noFill/>
              </a:ln>
              <a:effectLst/>
              <a:uLnTx/>
              <a:uFillTx/>
              <a:latin typeface="+mn-lt"/>
              <a:ea typeface="+mn-ea"/>
              <a:cs typeface="+mn-cs"/>
              <a:sym typeface="Symbol" pitchFamily="18" charset="2"/>
            </a:endParaRPr>
          </a:p>
          <a:p>
            <a:pPr marL="287338" marR="0" lvl="0" indent="-287338" algn="l" defTabSz="914400" rtl="0" eaLnBrk="1" fontAlgn="base" latinLnBrk="0" hangingPunct="1">
              <a:lnSpc>
                <a:spcPct val="100000"/>
              </a:lnSpc>
              <a:spcBef>
                <a:spcPct val="15000"/>
              </a:spcBef>
              <a:spcAft>
                <a:spcPct val="0"/>
              </a:spcAft>
              <a:buClr>
                <a:srgbClr val="FE8400"/>
              </a:buClr>
              <a:buSzTx/>
              <a:buFont typeface="Wingdings" pitchFamily="2" charset="2"/>
              <a:buChar char="§"/>
              <a:tabLst/>
              <a:defRPr/>
            </a:pPr>
            <a:endParaRPr kumimoji="0" lang="de-AT" sz="2000" b="0" i="0" u="none" strike="noStrike" kern="0" cap="none" spc="0" normalizeH="0" baseline="0" noProof="0" dirty="0">
              <a:ln>
                <a:noFill/>
              </a:ln>
              <a:solidFill>
                <a:schemeClr val="tx2"/>
              </a:solidFill>
              <a:effectLst/>
              <a:uLnTx/>
              <a:uFillTx/>
              <a:latin typeface="+mn-lt"/>
              <a:ea typeface="+mn-ea"/>
              <a:cs typeface="+mn-cs"/>
            </a:endParaRPr>
          </a:p>
        </p:txBody>
      </p:sp>
      <p:sp>
        <p:nvSpPr>
          <p:cNvPr id="34818" name="Rectangle 2"/>
          <p:cNvSpPr>
            <a:spLocks noGrp="1" noChangeArrowheads="1"/>
          </p:cNvSpPr>
          <p:nvPr>
            <p:ph type="title"/>
          </p:nvPr>
        </p:nvSpPr>
        <p:spPr/>
        <p:txBody>
          <a:bodyPr/>
          <a:lstStyle/>
          <a:p>
            <a:pPr eaLnBrk="1" hangingPunct="1"/>
            <a:r>
              <a:rPr lang="en-US" noProof="0" dirty="0"/>
              <a:t>Association Class – </a:t>
            </a:r>
            <a:r>
              <a:rPr lang="en-US" noProof="0" dirty="0">
                <a:latin typeface="Courier" pitchFamily="49" charset="0"/>
              </a:rPr>
              <a:t>unique</a:t>
            </a:r>
            <a:r>
              <a:rPr lang="en-US" noProof="0" dirty="0"/>
              <a:t>/</a:t>
            </a:r>
            <a:r>
              <a:rPr lang="en-US" noProof="0" dirty="0">
                <a:latin typeface="Courier" pitchFamily="49" charset="0"/>
              </a:rPr>
              <a:t>non-unique</a:t>
            </a:r>
            <a:r>
              <a:rPr lang="en-US" noProof="0" dirty="0"/>
              <a:t> (1/2)</a:t>
            </a:r>
          </a:p>
        </p:txBody>
      </p:sp>
      <p:sp>
        <p:nvSpPr>
          <p:cNvPr id="34822" name="Text Box 54"/>
          <p:cNvSpPr txBox="1">
            <a:spLocks noChangeArrowheads="1"/>
          </p:cNvSpPr>
          <p:nvPr/>
        </p:nvSpPr>
        <p:spPr bwMode="auto">
          <a:xfrm>
            <a:off x="323850" y="4712435"/>
            <a:ext cx="3961072" cy="584775"/>
          </a:xfrm>
          <a:prstGeom prst="rect">
            <a:avLst/>
          </a:prstGeom>
          <a:noFill/>
          <a:ln w="12700">
            <a:noFill/>
            <a:miter lim="800000"/>
            <a:headEnd/>
            <a:tailEnd/>
          </a:ln>
        </p:spPr>
        <p:txBody>
          <a:bodyPr wrap="square">
            <a:spAutoFit/>
          </a:bodyPr>
          <a:lstStyle/>
          <a:p>
            <a:r>
              <a:rPr lang="en-AU" dirty="0">
                <a:latin typeface="+mn-lt"/>
              </a:rPr>
              <a:t>A student can only be granted an</a:t>
            </a:r>
          </a:p>
          <a:p>
            <a:r>
              <a:rPr lang="en-AU" dirty="0">
                <a:latin typeface="+mn-lt"/>
              </a:rPr>
              <a:t>exam meeting for a specific exam</a:t>
            </a:r>
            <a:r>
              <a:rPr lang="en-AU" dirty="0">
                <a:latin typeface="Courier" pitchFamily="49" charset="0"/>
              </a:rPr>
              <a:t> </a:t>
            </a:r>
            <a:r>
              <a:rPr lang="en-AU" dirty="0">
                <a:solidFill>
                  <a:srgbClr val="FE8400"/>
                </a:solidFill>
                <a:latin typeface="+mn-lt"/>
              </a:rPr>
              <a:t>once</a:t>
            </a:r>
            <a:r>
              <a:rPr lang="en-AU" dirty="0">
                <a:latin typeface="+mn-lt"/>
              </a:rPr>
              <a:t>.</a:t>
            </a:r>
            <a:r>
              <a:rPr lang="en-AU" dirty="0">
                <a:solidFill>
                  <a:srgbClr val="FE8400"/>
                </a:solidFill>
                <a:latin typeface="+mn-lt"/>
              </a:rPr>
              <a:t> </a:t>
            </a:r>
          </a:p>
        </p:txBody>
      </p:sp>
      <p:sp>
        <p:nvSpPr>
          <p:cNvPr id="34823" name="Text Box 55"/>
          <p:cNvSpPr txBox="1">
            <a:spLocks noChangeArrowheads="1"/>
          </p:cNvSpPr>
          <p:nvPr/>
        </p:nvSpPr>
        <p:spPr bwMode="auto">
          <a:xfrm>
            <a:off x="4578350" y="4712435"/>
            <a:ext cx="3483646" cy="584775"/>
          </a:xfrm>
          <a:prstGeom prst="rect">
            <a:avLst/>
          </a:prstGeom>
          <a:noFill/>
          <a:ln w="12700">
            <a:noFill/>
            <a:miter lim="800000"/>
            <a:headEnd/>
            <a:tailEnd/>
          </a:ln>
        </p:spPr>
        <p:txBody>
          <a:bodyPr wrap="none">
            <a:spAutoFit/>
          </a:bodyPr>
          <a:lstStyle/>
          <a:p>
            <a:r>
              <a:rPr lang="en-JM" dirty="0">
                <a:latin typeface="+mn-lt"/>
              </a:rPr>
              <a:t>A student can have </a:t>
            </a:r>
            <a:r>
              <a:rPr lang="en-JM" dirty="0">
                <a:solidFill>
                  <a:srgbClr val="FE8400"/>
                </a:solidFill>
                <a:latin typeface="+mn-lt"/>
              </a:rPr>
              <a:t>more than one </a:t>
            </a:r>
          </a:p>
          <a:p>
            <a:r>
              <a:rPr lang="en-JM" dirty="0">
                <a:latin typeface="+mn-lt"/>
              </a:rPr>
              <a:t>exam meetings for a specific exam.</a:t>
            </a:r>
            <a:endParaRPr lang="en-JM" dirty="0">
              <a:latin typeface="Courier" pitchFamily="49" charset="0"/>
            </a:endParaRP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850" y="1875596"/>
            <a:ext cx="3548239" cy="2285423"/>
          </a:xfrm>
          <a:prstGeom prst="rect">
            <a:avLst/>
          </a:prstGeom>
        </p:spPr>
      </p:pic>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33</a:t>
            </a:fld>
            <a:endParaRPr lang="de-DE"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Association Class – </a:t>
            </a:r>
            <a:r>
              <a:rPr lang="en-US" dirty="0">
                <a:latin typeface="Courier" pitchFamily="49" charset="0"/>
              </a:rPr>
              <a:t>unique</a:t>
            </a:r>
            <a:r>
              <a:rPr lang="en-US" dirty="0"/>
              <a:t>/</a:t>
            </a:r>
            <a:r>
              <a:rPr lang="en-US" dirty="0">
                <a:latin typeface="Courier" pitchFamily="49" charset="0"/>
              </a:rPr>
              <a:t>non-unique</a:t>
            </a:r>
            <a:r>
              <a:rPr lang="en-US" dirty="0"/>
              <a:t> (2/2)</a:t>
            </a:r>
            <a:endParaRPr lang="en-US" noProof="0" dirty="0"/>
          </a:p>
        </p:txBody>
      </p:sp>
      <p:grpSp>
        <p:nvGrpSpPr>
          <p:cNvPr id="3" name="Gruppieren 2"/>
          <p:cNvGrpSpPr/>
          <p:nvPr/>
        </p:nvGrpSpPr>
        <p:grpSpPr>
          <a:xfrm>
            <a:off x="6465021" y="4658434"/>
            <a:ext cx="2174154" cy="1075900"/>
            <a:chOff x="6465021" y="4658434"/>
            <a:chExt cx="2174154" cy="1075900"/>
          </a:xfrm>
        </p:grpSpPr>
        <p:sp>
          <p:nvSpPr>
            <p:cNvPr id="10" name="Rechteck 9"/>
            <p:cNvSpPr/>
            <p:nvPr/>
          </p:nvSpPr>
          <p:spPr bwMode="auto">
            <a:xfrm>
              <a:off x="6465021" y="5004393"/>
              <a:ext cx="696036" cy="39578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1" name="Rechteck 10"/>
            <p:cNvSpPr/>
            <p:nvPr/>
          </p:nvSpPr>
          <p:spPr bwMode="auto">
            <a:xfrm>
              <a:off x="7940865" y="5338549"/>
              <a:ext cx="696036" cy="39578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2" name="Rechteck 11"/>
            <p:cNvSpPr/>
            <p:nvPr/>
          </p:nvSpPr>
          <p:spPr bwMode="auto">
            <a:xfrm>
              <a:off x="7943139" y="4658434"/>
              <a:ext cx="696036" cy="39578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5" name="Freihandform 14"/>
            <p:cNvSpPr/>
            <p:nvPr/>
          </p:nvSpPr>
          <p:spPr bwMode="auto">
            <a:xfrm>
              <a:off x="7161315" y="4859766"/>
              <a:ext cx="780057" cy="338025"/>
            </a:xfrm>
            <a:custGeom>
              <a:avLst/>
              <a:gdLst>
                <a:gd name="connsiteX0" fmla="*/ 0 w 780057"/>
                <a:gd name="connsiteY0" fmla="*/ 333691 h 389306"/>
                <a:gd name="connsiteX1" fmla="*/ 407363 w 780057"/>
                <a:gd name="connsiteY1" fmla="*/ 333691 h 389306"/>
                <a:gd name="connsiteX2" fmla="*/ 780057 w 780057"/>
                <a:gd name="connsiteY2" fmla="*/ 0 h 389306"/>
                <a:gd name="connsiteX3" fmla="*/ 780057 w 780057"/>
                <a:gd name="connsiteY3" fmla="*/ 0 h 389306"/>
                <a:gd name="connsiteX4" fmla="*/ 780057 w 780057"/>
                <a:gd name="connsiteY4" fmla="*/ 0 h 389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57" h="389306">
                  <a:moveTo>
                    <a:pt x="0" y="333691"/>
                  </a:moveTo>
                  <a:cubicBezTo>
                    <a:pt x="138676" y="361498"/>
                    <a:pt x="277353" y="389306"/>
                    <a:pt x="407363" y="333691"/>
                  </a:cubicBezTo>
                  <a:cubicBezTo>
                    <a:pt x="537373" y="278076"/>
                    <a:pt x="780057" y="0"/>
                    <a:pt x="780057" y="0"/>
                  </a:cubicBezTo>
                  <a:lnTo>
                    <a:pt x="780057" y="0"/>
                  </a:lnTo>
                  <a:lnTo>
                    <a:pt x="780057" y="0"/>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6" name="Freihandform 15"/>
            <p:cNvSpPr/>
            <p:nvPr/>
          </p:nvSpPr>
          <p:spPr bwMode="auto">
            <a:xfrm>
              <a:off x="7373664" y="5176123"/>
              <a:ext cx="567708" cy="377027"/>
            </a:xfrm>
            <a:custGeom>
              <a:avLst/>
              <a:gdLst>
                <a:gd name="connsiteX0" fmla="*/ 0 w 567708"/>
                <a:gd name="connsiteY0" fmla="*/ 0 h 377027"/>
                <a:gd name="connsiteX1" fmla="*/ 299022 w 567708"/>
                <a:gd name="connsiteY1" fmla="*/ 78005 h 377027"/>
                <a:gd name="connsiteX2" fmla="*/ 567708 w 567708"/>
                <a:gd name="connsiteY2" fmla="*/ 377027 h 377027"/>
              </a:gdLst>
              <a:ahLst/>
              <a:cxnLst>
                <a:cxn ang="0">
                  <a:pos x="connsiteX0" y="connsiteY0"/>
                </a:cxn>
                <a:cxn ang="0">
                  <a:pos x="connsiteX1" y="connsiteY1"/>
                </a:cxn>
                <a:cxn ang="0">
                  <a:pos x="connsiteX2" y="connsiteY2"/>
                </a:cxn>
              </a:cxnLst>
              <a:rect l="l" t="t" r="r" b="b"/>
              <a:pathLst>
                <a:path w="567708" h="377027">
                  <a:moveTo>
                    <a:pt x="0" y="0"/>
                  </a:moveTo>
                  <a:cubicBezTo>
                    <a:pt x="102202" y="7583"/>
                    <a:pt x="204404" y="15167"/>
                    <a:pt x="299022" y="78005"/>
                  </a:cubicBezTo>
                  <a:cubicBezTo>
                    <a:pt x="393640" y="140843"/>
                    <a:pt x="480674" y="258935"/>
                    <a:pt x="567708" y="377027"/>
                  </a:cubicBezTo>
                </a:path>
              </a:pathLst>
            </a:cu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gr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80" y="1134613"/>
            <a:ext cx="4919502" cy="1551907"/>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680" y="2947056"/>
            <a:ext cx="4919502" cy="2787278"/>
          </a:xfrm>
          <a:prstGeom prst="rect">
            <a:avLst/>
          </a:prstGeom>
        </p:spPr>
      </p:pic>
      <p:sp>
        <p:nvSpPr>
          <p:cNvPr id="13" name="Textfeld 12"/>
          <p:cNvSpPr txBox="1"/>
          <p:nvPr/>
        </p:nvSpPr>
        <p:spPr>
          <a:xfrm>
            <a:off x="7253968" y="4811664"/>
            <a:ext cx="1511855" cy="769441"/>
          </a:xfrm>
          <a:prstGeom prst="rect">
            <a:avLst/>
          </a:prstGeom>
          <a:noFill/>
          <a:effectLst>
            <a:glow rad="228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de-AT" sz="4400" i="0" dirty="0">
                <a:solidFill>
                  <a:srgbClr val="FE8400">
                    <a:alpha val="49000"/>
                  </a:srgbClr>
                </a:solidFill>
              </a:rPr>
              <a:t>X</a:t>
            </a:r>
            <a:endParaRPr lang="en-GB" sz="4400" i="0" dirty="0">
              <a:solidFill>
                <a:srgbClr val="FE8400">
                  <a:alpha val="49000"/>
                </a:srgbClr>
              </a:solidFill>
            </a:endParaRPr>
          </a:p>
        </p:txBody>
      </p:sp>
      <p:sp>
        <p:nvSpPr>
          <p:cNvPr id="8" name="Foliennummernplatzhalter 7"/>
          <p:cNvSpPr>
            <a:spLocks noGrp="1"/>
          </p:cNvSpPr>
          <p:nvPr>
            <p:ph type="sldNum" sz="quarter" idx="15"/>
          </p:nvPr>
        </p:nvSpPr>
        <p:spPr/>
        <p:txBody>
          <a:bodyPr/>
          <a:lstStyle/>
          <a:p>
            <a:pPr>
              <a:defRPr/>
            </a:pPr>
            <a:fld id="{5AEA27A2-62FB-48B7-A924-1BB8CC709EB3}" type="slidenum">
              <a:rPr lang="de-DE" smtClean="0"/>
              <a:pPr>
                <a:defRPr/>
              </a:pPr>
              <a:t>34</a:t>
            </a:fld>
            <a:endParaRPr lang="de-DE" dirty="0"/>
          </a:p>
        </p:txBody>
      </p:sp>
    </p:spTree>
    <p:extLst>
      <p:ext uri="{BB962C8B-B14F-4D97-AF65-F5344CB8AC3E}">
        <p14:creationId xmlns:p14="http://schemas.microsoft.com/office/powerpoint/2010/main" val="371255313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noProof="0"/>
              <a:t>Aggregation</a:t>
            </a:r>
            <a:endParaRPr lang="en-US" noProof="0" dirty="0"/>
          </a:p>
        </p:txBody>
      </p:sp>
      <p:sp>
        <p:nvSpPr>
          <p:cNvPr id="37891" name="Rectangle 3"/>
          <p:cNvSpPr>
            <a:spLocks noGrp="1" noChangeArrowheads="1"/>
          </p:cNvSpPr>
          <p:nvPr>
            <p:ph type="body" sz="quarter" idx="13"/>
          </p:nvPr>
        </p:nvSpPr>
        <p:spPr/>
        <p:txBody>
          <a:bodyPr/>
          <a:lstStyle/>
          <a:p>
            <a:r>
              <a:rPr lang="en-JM" dirty="0"/>
              <a:t>Special form of association</a:t>
            </a:r>
          </a:p>
          <a:p>
            <a:r>
              <a:rPr lang="en-JM" dirty="0"/>
              <a:t>Used to express that a class is part of another class</a:t>
            </a:r>
          </a:p>
          <a:p>
            <a:r>
              <a:rPr lang="en-JM" noProof="0" dirty="0"/>
              <a:t>Properties of the aggregation association:</a:t>
            </a:r>
          </a:p>
          <a:p>
            <a:pPr lvl="1"/>
            <a:r>
              <a:rPr lang="en-JM" b="1" dirty="0"/>
              <a:t>Transitive</a:t>
            </a:r>
            <a:r>
              <a:rPr lang="en-JM" dirty="0"/>
              <a:t>: if </a:t>
            </a:r>
            <a:r>
              <a:rPr lang="en-JM" b="1" dirty="0">
                <a:latin typeface="Courier" pitchFamily="49" charset="0"/>
              </a:rPr>
              <a:t>B</a:t>
            </a:r>
            <a:r>
              <a:rPr lang="en-JM" dirty="0"/>
              <a:t> is part of </a:t>
            </a:r>
            <a:r>
              <a:rPr lang="en-JM" b="1" dirty="0">
                <a:latin typeface="Courier" pitchFamily="49" charset="0"/>
              </a:rPr>
              <a:t>A</a:t>
            </a:r>
            <a:r>
              <a:rPr lang="en-JM" dirty="0"/>
              <a:t> and </a:t>
            </a:r>
            <a:r>
              <a:rPr lang="en-JM" b="1" dirty="0">
                <a:latin typeface="Courier" pitchFamily="49" charset="0"/>
              </a:rPr>
              <a:t>C</a:t>
            </a:r>
            <a:r>
              <a:rPr lang="en-JM" dirty="0"/>
              <a:t> is part of </a:t>
            </a:r>
            <a:r>
              <a:rPr lang="en-JM" b="1" dirty="0">
                <a:latin typeface="Courier" pitchFamily="49" charset="0"/>
              </a:rPr>
              <a:t>B</a:t>
            </a:r>
            <a:r>
              <a:rPr lang="en-JM" dirty="0"/>
              <a:t>, </a:t>
            </a:r>
            <a:r>
              <a:rPr lang="en-JM" b="1" dirty="0">
                <a:latin typeface="Courier" pitchFamily="49" charset="0"/>
              </a:rPr>
              <a:t>C</a:t>
            </a:r>
            <a:r>
              <a:rPr lang="en-JM" dirty="0"/>
              <a:t> is also part of </a:t>
            </a:r>
            <a:r>
              <a:rPr lang="en-JM" b="1" dirty="0">
                <a:latin typeface="Courier" pitchFamily="49" charset="0"/>
              </a:rPr>
              <a:t>A</a:t>
            </a:r>
          </a:p>
          <a:p>
            <a:pPr lvl="1"/>
            <a:r>
              <a:rPr lang="en-JM" b="1" dirty="0"/>
              <a:t>Asymmetric</a:t>
            </a:r>
            <a:r>
              <a:rPr lang="en-JM" dirty="0"/>
              <a:t>: it is not possible for </a:t>
            </a:r>
            <a:r>
              <a:rPr lang="en-JM" b="1" dirty="0">
                <a:latin typeface="Courier" pitchFamily="49" charset="0"/>
              </a:rPr>
              <a:t>A</a:t>
            </a:r>
            <a:r>
              <a:rPr lang="en-JM" dirty="0"/>
              <a:t> to be part of </a:t>
            </a:r>
            <a:r>
              <a:rPr lang="en-JM" b="1" dirty="0">
                <a:latin typeface="Courier" pitchFamily="49" charset="0"/>
              </a:rPr>
              <a:t>B</a:t>
            </a:r>
            <a:r>
              <a:rPr lang="en-JM" dirty="0"/>
              <a:t> and</a:t>
            </a:r>
            <a:r>
              <a:rPr lang="en-JM" b="1" dirty="0"/>
              <a:t> </a:t>
            </a:r>
            <a:r>
              <a:rPr lang="en-JM" b="1" dirty="0">
                <a:latin typeface="Courier" pitchFamily="49" charset="0"/>
              </a:rPr>
              <a:t>B</a:t>
            </a:r>
            <a:r>
              <a:rPr lang="en-JM" b="1" dirty="0"/>
              <a:t> </a:t>
            </a:r>
            <a:r>
              <a:rPr lang="en-JM" dirty="0"/>
              <a:t>to be part of </a:t>
            </a:r>
            <a:r>
              <a:rPr lang="en-JM" b="1" dirty="0">
                <a:latin typeface="Courier" pitchFamily="49" charset="0"/>
              </a:rPr>
              <a:t>A</a:t>
            </a:r>
            <a:r>
              <a:rPr lang="en-JM" dirty="0"/>
              <a:t> simultaneously.</a:t>
            </a:r>
            <a:br>
              <a:rPr lang="en-JM" noProof="0" dirty="0"/>
            </a:br>
            <a:endParaRPr lang="en-JM" noProof="0" dirty="0"/>
          </a:p>
          <a:p>
            <a:r>
              <a:rPr lang="en-JM" dirty="0"/>
              <a:t>Two types:</a:t>
            </a:r>
          </a:p>
          <a:p>
            <a:pPr lvl="1"/>
            <a:r>
              <a:rPr lang="en-JM" dirty="0"/>
              <a:t>Shared aggregation</a:t>
            </a:r>
          </a:p>
          <a:p>
            <a:pPr lvl="1"/>
            <a:r>
              <a:rPr lang="en-JM" dirty="0"/>
              <a:t>Composition</a:t>
            </a:r>
            <a:endParaRPr lang="en-JM" noProof="0" dirty="0"/>
          </a:p>
        </p:txBody>
      </p:sp>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35</a:t>
            </a:fld>
            <a:endParaRPr lang="de-DE"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23850" y="152400"/>
            <a:ext cx="8534400" cy="776288"/>
          </a:xfrm>
        </p:spPr>
        <p:txBody>
          <a:bodyPr/>
          <a:lstStyle/>
          <a:p>
            <a:pPr eaLnBrk="1" hangingPunct="1"/>
            <a:r>
              <a:rPr lang="en-US" noProof="0" dirty="0"/>
              <a:t>Shared Aggregation</a:t>
            </a:r>
          </a:p>
        </p:txBody>
      </p:sp>
      <p:sp>
        <p:nvSpPr>
          <p:cNvPr id="38915" name="Rectangle 3"/>
          <p:cNvSpPr>
            <a:spLocks noGrp="1" noChangeArrowheads="1"/>
          </p:cNvSpPr>
          <p:nvPr>
            <p:ph type="body" sz="quarter" idx="13"/>
          </p:nvPr>
        </p:nvSpPr>
        <p:spPr>
          <a:xfrm>
            <a:off x="323850" y="1144588"/>
            <a:ext cx="8534400" cy="4713287"/>
          </a:xfrm>
        </p:spPr>
        <p:txBody>
          <a:bodyPr/>
          <a:lstStyle/>
          <a:p>
            <a:r>
              <a:rPr lang="en-US" dirty="0"/>
              <a:t>Expresses a weak belonging of the parts to a whole</a:t>
            </a:r>
          </a:p>
          <a:p>
            <a:pPr marL="542925" lvl="1" indent="0">
              <a:buNone/>
            </a:pPr>
            <a:r>
              <a:rPr lang="en-US" dirty="0"/>
              <a:t>= Parts also exist independently of the whole</a:t>
            </a:r>
          </a:p>
          <a:p>
            <a:r>
              <a:rPr lang="en-US" dirty="0"/>
              <a:t>Multiplicity at the aggregating end may be &gt;1</a:t>
            </a:r>
          </a:p>
          <a:p>
            <a:pPr marL="542925" lvl="1" indent="0">
              <a:buNone/>
            </a:pPr>
            <a:r>
              <a:rPr lang="en-US" dirty="0"/>
              <a:t>= One element can be part of multiple other elements simultaneously</a:t>
            </a:r>
          </a:p>
          <a:p>
            <a:r>
              <a:rPr lang="en-US" dirty="0"/>
              <a:t>Spans a directed acyclic graph</a:t>
            </a:r>
            <a:endParaRPr lang="de-AT" dirty="0"/>
          </a:p>
          <a:p>
            <a:r>
              <a:rPr lang="de-AT" dirty="0"/>
              <a:t>Syntax: </a:t>
            </a:r>
            <a:r>
              <a:rPr lang="de-AT" dirty="0" err="1">
                <a:solidFill>
                  <a:schemeClr val="tx1"/>
                </a:solidFill>
              </a:rPr>
              <a:t>Hollow</a:t>
            </a:r>
            <a:r>
              <a:rPr lang="de-AT" dirty="0">
                <a:solidFill>
                  <a:schemeClr val="tx1"/>
                </a:solidFill>
              </a:rPr>
              <a:t> </a:t>
            </a:r>
            <a:r>
              <a:rPr lang="de-AT" dirty="0" err="1">
                <a:solidFill>
                  <a:schemeClr val="tx1"/>
                </a:solidFill>
              </a:rPr>
              <a:t>diamond</a:t>
            </a:r>
            <a:r>
              <a:rPr lang="de-AT" dirty="0">
                <a:solidFill>
                  <a:schemeClr val="tx1"/>
                </a:solidFill>
              </a:rPr>
              <a:t> </a:t>
            </a:r>
            <a:r>
              <a:rPr lang="en-US" dirty="0">
                <a:solidFill>
                  <a:schemeClr val="tx1"/>
                </a:solidFill>
              </a:rPr>
              <a:t>at the aggregating end </a:t>
            </a:r>
          </a:p>
          <a:p>
            <a:r>
              <a:rPr lang="en-US" dirty="0"/>
              <a:t>Example</a:t>
            </a:r>
            <a:r>
              <a:rPr lang="en-US" dirty="0">
                <a:solidFill>
                  <a:srgbClr val="0070C0"/>
                </a:solidFill>
              </a:rPr>
              <a:t>: </a:t>
            </a:r>
          </a:p>
          <a:p>
            <a:pPr lvl="1"/>
            <a:r>
              <a:rPr lang="en-US" b="1" dirty="0">
                <a:solidFill>
                  <a:schemeClr val="tx1"/>
                </a:solidFill>
                <a:latin typeface="Courier" pitchFamily="49" charset="0"/>
              </a:rPr>
              <a:t>Student</a:t>
            </a:r>
            <a:r>
              <a:rPr lang="en-US" dirty="0">
                <a:solidFill>
                  <a:schemeClr val="tx1"/>
                </a:solidFill>
              </a:rPr>
              <a:t> is part of </a:t>
            </a:r>
            <a:r>
              <a:rPr lang="en-US" b="1" dirty="0" err="1">
                <a:solidFill>
                  <a:schemeClr val="tx1"/>
                </a:solidFill>
                <a:latin typeface="Courier" pitchFamily="49" charset="0"/>
              </a:rPr>
              <a:t>LabClass</a:t>
            </a:r>
            <a:endParaRPr lang="en-US" b="1" dirty="0">
              <a:solidFill>
                <a:schemeClr val="tx1"/>
              </a:solidFill>
              <a:latin typeface="Courier" pitchFamily="49" charset="0"/>
            </a:endParaRPr>
          </a:p>
          <a:p>
            <a:pPr lvl="1"/>
            <a:r>
              <a:rPr lang="en-US" b="1" dirty="0">
                <a:latin typeface="Courier" pitchFamily="49" charset="0"/>
              </a:rPr>
              <a:t>Course</a:t>
            </a:r>
            <a:r>
              <a:rPr lang="en-US" dirty="0"/>
              <a:t> is part of </a:t>
            </a:r>
            <a:r>
              <a:rPr lang="en-US" b="1" dirty="0" err="1">
                <a:latin typeface="Courier" pitchFamily="49" charset="0"/>
              </a:rPr>
              <a:t>StudyProgram</a:t>
            </a:r>
            <a:endParaRPr lang="en-US" b="1" dirty="0">
              <a:latin typeface="Courier" pitchFamily="49" charset="0"/>
            </a:endParaRPr>
          </a:p>
          <a:p>
            <a:pPr lvl="1"/>
            <a:endParaRPr lang="en-US" noProof="0" dirty="0">
              <a:solidFill>
                <a:schemeClr val="tx1"/>
              </a:solidFill>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1164" y="371379"/>
            <a:ext cx="1588011" cy="338329"/>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170" y="4430659"/>
            <a:ext cx="4411372" cy="1278101"/>
          </a:xfrm>
          <a:prstGeom prst="rect">
            <a:avLst/>
          </a:prstGeom>
        </p:spPr>
      </p:pic>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36</a:t>
            </a:fld>
            <a:endParaRPr lang="de-DE"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23850" y="152400"/>
            <a:ext cx="8534400" cy="776288"/>
          </a:xfrm>
        </p:spPr>
        <p:txBody>
          <a:bodyPr/>
          <a:lstStyle/>
          <a:p>
            <a:pPr eaLnBrk="1" hangingPunct="1"/>
            <a:r>
              <a:rPr lang="en-US" noProof="0" dirty="0"/>
              <a:t>Composition</a:t>
            </a:r>
          </a:p>
        </p:txBody>
      </p:sp>
      <p:sp>
        <p:nvSpPr>
          <p:cNvPr id="39939" name="Rectangle 3"/>
          <p:cNvSpPr>
            <a:spLocks noGrp="1" noChangeArrowheads="1"/>
          </p:cNvSpPr>
          <p:nvPr>
            <p:ph type="body" sz="quarter" idx="13"/>
          </p:nvPr>
        </p:nvSpPr>
        <p:spPr>
          <a:xfrm>
            <a:off x="323850" y="1144588"/>
            <a:ext cx="8534400" cy="4713287"/>
          </a:xfrm>
        </p:spPr>
        <p:txBody>
          <a:bodyPr/>
          <a:lstStyle/>
          <a:p>
            <a:pPr eaLnBrk="1" hangingPunct="1"/>
            <a:r>
              <a:rPr lang="en-US" dirty="0"/>
              <a:t>Existence dependency between the composite object and its parts</a:t>
            </a:r>
          </a:p>
          <a:p>
            <a:pPr eaLnBrk="1" hangingPunct="1"/>
            <a:r>
              <a:rPr lang="en-US" dirty="0"/>
              <a:t>One part can only be contained in at most one composite object at one specific point in time</a:t>
            </a:r>
          </a:p>
          <a:p>
            <a:pPr marL="542925" lvl="1" indent="0" eaLnBrk="1" hangingPunct="1">
              <a:buNone/>
            </a:pPr>
            <a:r>
              <a:rPr lang="en-US" dirty="0"/>
              <a:t>Multiplicity at the aggregating end max. 1</a:t>
            </a:r>
          </a:p>
          <a:p>
            <a:pPr marL="542925" lvl="1" indent="0" eaLnBrk="1" hangingPunct="1">
              <a:buNone/>
            </a:pPr>
            <a:r>
              <a:rPr lang="en-US" dirty="0"/>
              <a:t>-&gt; The composite objects form a tree</a:t>
            </a:r>
          </a:p>
          <a:p>
            <a:pPr eaLnBrk="1" hangingPunct="1"/>
            <a:r>
              <a:rPr lang="en-US" dirty="0"/>
              <a:t>If the composite object is deleted, its parts are also deleted.</a:t>
            </a:r>
            <a:endParaRPr lang="de-AT" dirty="0"/>
          </a:p>
          <a:p>
            <a:pPr eaLnBrk="1" hangingPunct="1"/>
            <a:r>
              <a:rPr lang="de-AT" dirty="0"/>
              <a:t>Syntax: </a:t>
            </a:r>
            <a:r>
              <a:rPr lang="de-AT" dirty="0">
                <a:solidFill>
                  <a:schemeClr val="tx1"/>
                </a:solidFill>
              </a:rPr>
              <a:t>Solid </a:t>
            </a:r>
            <a:r>
              <a:rPr lang="de-AT" dirty="0" err="1">
                <a:solidFill>
                  <a:schemeClr val="tx1"/>
                </a:solidFill>
              </a:rPr>
              <a:t>diamond</a:t>
            </a:r>
            <a:r>
              <a:rPr lang="de-AT" dirty="0">
                <a:solidFill>
                  <a:schemeClr val="tx1"/>
                </a:solidFill>
              </a:rPr>
              <a:t> </a:t>
            </a:r>
            <a:r>
              <a:rPr lang="en-US" dirty="0">
                <a:solidFill>
                  <a:schemeClr val="tx1"/>
                </a:solidFill>
              </a:rPr>
              <a:t>at the aggregating end </a:t>
            </a:r>
          </a:p>
          <a:p>
            <a:pPr eaLnBrk="1" hangingPunct="1"/>
            <a:r>
              <a:rPr lang="en-US" dirty="0">
                <a:latin typeface="+mj-lt"/>
              </a:rPr>
              <a:t>Example:</a:t>
            </a:r>
            <a:r>
              <a:rPr lang="en-US" dirty="0">
                <a:latin typeface="Courier" pitchFamily="49" charset="0"/>
              </a:rPr>
              <a:t> </a:t>
            </a:r>
            <a:r>
              <a:rPr lang="en-US" b="1" dirty="0">
                <a:solidFill>
                  <a:schemeClr val="tx1"/>
                </a:solidFill>
                <a:latin typeface="Courier" pitchFamily="49" charset="0"/>
              </a:rPr>
              <a:t>Beamer</a:t>
            </a:r>
            <a:r>
              <a:rPr lang="en-US" dirty="0">
                <a:solidFill>
                  <a:schemeClr val="tx1"/>
                </a:solidFill>
                <a:latin typeface="+mj-lt"/>
              </a:rPr>
              <a:t> </a:t>
            </a:r>
            <a:r>
              <a:rPr lang="en-US" dirty="0">
                <a:solidFill>
                  <a:schemeClr val="tx1"/>
                </a:solidFill>
              </a:rPr>
              <a:t>is part of </a:t>
            </a:r>
            <a:r>
              <a:rPr lang="en-US" b="1" dirty="0" err="1">
                <a:solidFill>
                  <a:schemeClr val="tx1"/>
                </a:solidFill>
                <a:latin typeface="Courier" pitchFamily="49" charset="0"/>
              </a:rPr>
              <a:t>LectureHall</a:t>
            </a:r>
            <a:r>
              <a:rPr lang="en-US" dirty="0">
                <a:solidFill>
                  <a:schemeClr val="tx1"/>
                </a:solidFill>
              </a:rPr>
              <a:t> is part of </a:t>
            </a:r>
            <a:r>
              <a:rPr lang="en-US" b="1" dirty="0">
                <a:solidFill>
                  <a:schemeClr val="tx1"/>
                </a:solidFill>
                <a:latin typeface="Courier" pitchFamily="49" charset="0"/>
              </a:rPr>
              <a:t>Building</a:t>
            </a:r>
            <a:endParaRPr lang="en-US" b="1" dirty="0">
              <a:solidFill>
                <a:schemeClr val="tx1"/>
              </a:solidFill>
            </a:endParaRPr>
          </a:p>
        </p:txBody>
      </p:sp>
      <p:sp>
        <p:nvSpPr>
          <p:cNvPr id="9" name="Rectangle 31"/>
          <p:cNvSpPr>
            <a:spLocks noChangeArrowheads="1"/>
          </p:cNvSpPr>
          <p:nvPr/>
        </p:nvSpPr>
        <p:spPr bwMode="auto">
          <a:xfrm>
            <a:off x="323850" y="4813024"/>
            <a:ext cx="3788225" cy="798803"/>
          </a:xfrm>
          <a:prstGeom prst="rect">
            <a:avLst/>
          </a:prstGeom>
          <a:noFill/>
          <a:ln w="9525">
            <a:noFill/>
            <a:miter lim="800000"/>
            <a:headEnd/>
            <a:tailEnd/>
          </a:ln>
        </p:spPr>
        <p:txBody>
          <a:bodyPr wrap="none" lIns="92075" tIns="46038" rIns="92075" bIns="46038"/>
          <a:lstStyle/>
          <a:p>
            <a:pPr defTabSz="762000" eaLnBrk="0" hangingPunct="0">
              <a:lnSpc>
                <a:spcPct val="90000"/>
              </a:lnSpc>
            </a:pPr>
            <a:r>
              <a:rPr lang="de-DE" dirty="0" err="1">
                <a:solidFill>
                  <a:srgbClr val="FE8400"/>
                </a:solidFill>
                <a:latin typeface="+mn-lt"/>
              </a:rPr>
              <a:t>If</a:t>
            </a:r>
            <a:r>
              <a:rPr lang="de-DE" dirty="0">
                <a:solidFill>
                  <a:srgbClr val="FE8400"/>
                </a:solidFill>
                <a:latin typeface="+mn-lt"/>
              </a:rPr>
              <a:t> </a:t>
            </a:r>
            <a:r>
              <a:rPr lang="de-DE" dirty="0" err="1">
                <a:solidFill>
                  <a:srgbClr val="FE8400"/>
                </a:solidFill>
                <a:latin typeface="+mn-lt"/>
              </a:rPr>
              <a:t>the</a:t>
            </a:r>
            <a:r>
              <a:rPr lang="de-DE" dirty="0">
                <a:solidFill>
                  <a:srgbClr val="FE8400"/>
                </a:solidFill>
                <a:latin typeface="+mn-lt"/>
              </a:rPr>
              <a:t> </a:t>
            </a:r>
            <a:r>
              <a:rPr lang="de-DE" dirty="0">
                <a:solidFill>
                  <a:srgbClr val="FE8400"/>
                </a:solidFill>
                <a:latin typeface="Courier" pitchFamily="49" charset="0"/>
              </a:rPr>
              <a:t>Building</a:t>
            </a:r>
            <a:r>
              <a:rPr lang="de-DE" dirty="0">
                <a:solidFill>
                  <a:srgbClr val="FE8400"/>
                </a:solidFill>
                <a:latin typeface="+mn-lt"/>
              </a:rPr>
              <a:t> </a:t>
            </a:r>
            <a:r>
              <a:rPr lang="de-DE" dirty="0" err="1">
                <a:solidFill>
                  <a:srgbClr val="FE8400"/>
                </a:solidFill>
                <a:latin typeface="+mn-lt"/>
              </a:rPr>
              <a:t>is</a:t>
            </a:r>
            <a:r>
              <a:rPr lang="de-DE" dirty="0">
                <a:solidFill>
                  <a:srgbClr val="FE8400"/>
                </a:solidFill>
                <a:latin typeface="+mn-lt"/>
              </a:rPr>
              <a:t> </a:t>
            </a:r>
            <a:r>
              <a:rPr lang="de-DE" dirty="0" err="1">
                <a:solidFill>
                  <a:srgbClr val="FE8400"/>
                </a:solidFill>
                <a:latin typeface="+mn-lt"/>
              </a:rPr>
              <a:t>deleted</a:t>
            </a:r>
            <a:r>
              <a:rPr lang="de-DE" dirty="0">
                <a:solidFill>
                  <a:srgbClr val="FE8400"/>
                </a:solidFill>
                <a:latin typeface="+mn-lt"/>
              </a:rPr>
              <a:t>, </a:t>
            </a:r>
            <a:br>
              <a:rPr lang="de-DE" dirty="0">
                <a:solidFill>
                  <a:srgbClr val="FE8400"/>
                </a:solidFill>
                <a:latin typeface="+mn-lt"/>
              </a:rPr>
            </a:br>
            <a:r>
              <a:rPr lang="de-DE" dirty="0" err="1">
                <a:solidFill>
                  <a:srgbClr val="FE8400"/>
                </a:solidFill>
                <a:latin typeface="+mn-lt"/>
              </a:rPr>
              <a:t>the</a:t>
            </a:r>
            <a:r>
              <a:rPr lang="de-DE" dirty="0">
                <a:solidFill>
                  <a:srgbClr val="FE8400"/>
                </a:solidFill>
                <a:latin typeface="+mn-lt"/>
              </a:rPr>
              <a:t> </a:t>
            </a:r>
            <a:r>
              <a:rPr lang="de-DE" dirty="0" err="1">
                <a:solidFill>
                  <a:srgbClr val="FE8400"/>
                </a:solidFill>
                <a:latin typeface="Courier" pitchFamily="49" charset="0"/>
              </a:rPr>
              <a:t>LectureHall</a:t>
            </a:r>
            <a:r>
              <a:rPr lang="de-DE" dirty="0">
                <a:solidFill>
                  <a:srgbClr val="FE8400"/>
                </a:solidFill>
                <a:latin typeface="+mn-lt"/>
              </a:rPr>
              <a:t> </a:t>
            </a:r>
            <a:r>
              <a:rPr lang="de-DE" dirty="0" err="1">
                <a:solidFill>
                  <a:srgbClr val="FE8400"/>
                </a:solidFill>
                <a:latin typeface="+mn-lt"/>
              </a:rPr>
              <a:t>is</a:t>
            </a:r>
            <a:r>
              <a:rPr lang="de-DE" dirty="0">
                <a:solidFill>
                  <a:srgbClr val="FE8400"/>
                </a:solidFill>
                <a:latin typeface="+mn-lt"/>
              </a:rPr>
              <a:t> also </a:t>
            </a:r>
            <a:r>
              <a:rPr lang="de-DE" dirty="0" err="1">
                <a:solidFill>
                  <a:srgbClr val="FE8400"/>
                </a:solidFill>
                <a:latin typeface="+mn-lt"/>
              </a:rPr>
              <a:t>deleted</a:t>
            </a:r>
            <a:endParaRPr lang="de-DE" dirty="0">
              <a:solidFill>
                <a:srgbClr val="FE8400"/>
              </a:solidFill>
              <a:latin typeface="+mn-lt"/>
            </a:endParaRPr>
          </a:p>
        </p:txBody>
      </p:sp>
      <p:sp>
        <p:nvSpPr>
          <p:cNvPr id="10" name="Rectangle 31"/>
          <p:cNvSpPr>
            <a:spLocks noChangeArrowheads="1"/>
          </p:cNvSpPr>
          <p:nvPr/>
        </p:nvSpPr>
        <p:spPr bwMode="auto">
          <a:xfrm>
            <a:off x="4112075" y="4833524"/>
            <a:ext cx="5150823" cy="1113200"/>
          </a:xfrm>
          <a:prstGeom prst="rect">
            <a:avLst/>
          </a:prstGeom>
          <a:noFill/>
          <a:ln w="9525">
            <a:noFill/>
            <a:miter lim="800000"/>
            <a:headEnd/>
            <a:tailEnd/>
          </a:ln>
        </p:spPr>
        <p:txBody>
          <a:bodyPr wrap="none" lIns="92075" tIns="46038" rIns="92075" bIns="46038"/>
          <a:lstStyle/>
          <a:p>
            <a:pPr defTabSz="762000" eaLnBrk="0" hangingPunct="0">
              <a:lnSpc>
                <a:spcPct val="90000"/>
              </a:lnSpc>
            </a:pPr>
            <a:r>
              <a:rPr lang="en-IE" dirty="0">
                <a:solidFill>
                  <a:srgbClr val="FE8400"/>
                </a:solidFill>
                <a:latin typeface="+mn-lt"/>
              </a:rPr>
              <a:t>The </a:t>
            </a:r>
            <a:r>
              <a:rPr lang="en-IE" dirty="0">
                <a:solidFill>
                  <a:srgbClr val="FE8400"/>
                </a:solidFill>
                <a:latin typeface="Courier" pitchFamily="49" charset="0"/>
              </a:rPr>
              <a:t>Beamer</a:t>
            </a:r>
            <a:r>
              <a:rPr lang="en-IE" dirty="0">
                <a:solidFill>
                  <a:srgbClr val="FE8400"/>
                </a:solidFill>
                <a:latin typeface="+mn-lt"/>
              </a:rPr>
              <a:t> can exist without the </a:t>
            </a:r>
            <a:br>
              <a:rPr lang="en-IE" dirty="0">
                <a:solidFill>
                  <a:srgbClr val="FE8400"/>
                </a:solidFill>
                <a:latin typeface="+mn-lt"/>
              </a:rPr>
            </a:br>
            <a:r>
              <a:rPr lang="en-IE" dirty="0" err="1">
                <a:solidFill>
                  <a:srgbClr val="FE8400"/>
                </a:solidFill>
                <a:latin typeface="Courier" pitchFamily="49" charset="0"/>
              </a:rPr>
              <a:t>LectureHall</a:t>
            </a:r>
            <a:r>
              <a:rPr lang="en-IE" dirty="0">
                <a:solidFill>
                  <a:srgbClr val="FE8400"/>
                </a:solidFill>
                <a:latin typeface="+mn-lt"/>
              </a:rPr>
              <a:t>, but if it is contained in the </a:t>
            </a:r>
            <a:br>
              <a:rPr lang="en-IE" dirty="0">
                <a:solidFill>
                  <a:srgbClr val="FE8400"/>
                </a:solidFill>
                <a:latin typeface="+mn-lt"/>
              </a:rPr>
            </a:br>
            <a:r>
              <a:rPr lang="en-IE" dirty="0" err="1">
                <a:solidFill>
                  <a:srgbClr val="FE8400"/>
                </a:solidFill>
                <a:latin typeface="Courier" pitchFamily="49" charset="0"/>
              </a:rPr>
              <a:t>LectureHall</a:t>
            </a:r>
            <a:r>
              <a:rPr lang="en-IE" dirty="0">
                <a:solidFill>
                  <a:srgbClr val="FE8400"/>
                </a:solidFill>
                <a:latin typeface="+mn-lt"/>
              </a:rPr>
              <a:t> while it is deleted, the </a:t>
            </a:r>
            <a:r>
              <a:rPr lang="en-IE" dirty="0">
                <a:solidFill>
                  <a:srgbClr val="FE8400"/>
                </a:solidFill>
                <a:latin typeface="Courier" pitchFamily="49" charset="0"/>
              </a:rPr>
              <a:t>Beamer</a:t>
            </a:r>
            <a:r>
              <a:rPr lang="en-IE" dirty="0">
                <a:solidFill>
                  <a:srgbClr val="FE8400"/>
                </a:solidFill>
                <a:latin typeface="+mn-lt"/>
              </a:rPr>
              <a:t> </a:t>
            </a:r>
            <a:br>
              <a:rPr lang="en-IE" dirty="0">
                <a:solidFill>
                  <a:srgbClr val="FE8400"/>
                </a:solidFill>
                <a:latin typeface="+mn-lt"/>
              </a:rPr>
            </a:br>
            <a:r>
              <a:rPr lang="en-IE" dirty="0">
                <a:solidFill>
                  <a:srgbClr val="FE8400"/>
                </a:solidFill>
                <a:latin typeface="+mn-lt"/>
              </a:rPr>
              <a:t>is also deleted</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9393" y="4025331"/>
            <a:ext cx="6005215" cy="492058"/>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1164" y="371379"/>
            <a:ext cx="1588011" cy="338329"/>
          </a:xfrm>
          <a:prstGeom prst="rect">
            <a:avLst/>
          </a:prstGeom>
        </p:spPr>
      </p:pic>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37</a:t>
            </a:fld>
            <a:endParaRPr lang="de-DE"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3850" y="152400"/>
            <a:ext cx="8534400" cy="776288"/>
          </a:xfrm>
        </p:spPr>
        <p:txBody>
          <a:bodyPr/>
          <a:lstStyle/>
          <a:p>
            <a:pPr eaLnBrk="1" hangingPunct="1"/>
            <a:r>
              <a:rPr lang="en-US" noProof="0" dirty="0"/>
              <a:t>Shared Aggregation and Composition</a:t>
            </a:r>
          </a:p>
        </p:txBody>
      </p:sp>
      <p:sp>
        <p:nvSpPr>
          <p:cNvPr id="43011" name="Rectangle 3"/>
          <p:cNvSpPr>
            <a:spLocks noGrp="1" noChangeArrowheads="1"/>
          </p:cNvSpPr>
          <p:nvPr>
            <p:ph type="body" sz="quarter" idx="13"/>
          </p:nvPr>
        </p:nvSpPr>
        <p:spPr>
          <a:xfrm>
            <a:off x="323850" y="1144588"/>
            <a:ext cx="8534400" cy="4713287"/>
          </a:xfrm>
        </p:spPr>
        <p:txBody>
          <a:bodyPr/>
          <a:lstStyle/>
          <a:p>
            <a:pPr eaLnBrk="1" hangingPunct="1"/>
            <a:r>
              <a:rPr lang="en-US" noProof="0" dirty="0"/>
              <a:t>Which model applies?</a:t>
            </a:r>
          </a:p>
          <a:p>
            <a:pPr eaLnBrk="1" hangingPunct="1">
              <a:buNone/>
            </a:pPr>
            <a:endParaRPr lang="en-US" noProof="0"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596" y="1800000"/>
            <a:ext cx="4667453" cy="3778737"/>
          </a:xfrm>
          <a:prstGeom prst="rect">
            <a:avLst/>
          </a:prstGeom>
        </p:spPr>
      </p:pic>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38</a:t>
            </a:fld>
            <a:endParaRPr lang="de-DE"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bwMode="auto">
          <a:xfrm>
            <a:off x="393405" y="1674484"/>
            <a:ext cx="8548576" cy="960474"/>
          </a:xfrm>
          <a:prstGeom prst="rect">
            <a:avLst/>
          </a:prstGeom>
          <a:solidFill>
            <a:srgbClr val="92D050">
              <a:alpha val="3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Times" charset="0"/>
            </a:endParaRPr>
          </a:p>
        </p:txBody>
      </p:sp>
      <p:sp>
        <p:nvSpPr>
          <p:cNvPr id="4102" name="Rectangle 3"/>
          <p:cNvSpPr>
            <a:spLocks noGrp="1" noChangeArrowheads="1"/>
          </p:cNvSpPr>
          <p:nvPr>
            <p:ph type="body" sz="quarter" idx="13"/>
          </p:nvPr>
        </p:nvSpPr>
        <p:spPr>
          <a:xfrm>
            <a:off x="323850" y="1144588"/>
            <a:ext cx="8534400" cy="4713287"/>
          </a:xfrm>
        </p:spPr>
        <p:txBody>
          <a:bodyPr/>
          <a:lstStyle/>
          <a:p>
            <a:pPr eaLnBrk="1" hangingPunct="1"/>
            <a:r>
              <a:rPr lang="en-US" dirty="0"/>
              <a:t>Which model </a:t>
            </a:r>
            <a:r>
              <a:rPr lang="en-US" dirty="0" err="1"/>
              <a:t>applys</a:t>
            </a:r>
            <a:r>
              <a:rPr lang="en-US" dirty="0"/>
              <a:t>?</a:t>
            </a:r>
          </a:p>
          <a:p>
            <a:pPr eaLnBrk="1" hangingPunct="1"/>
            <a:endParaRPr lang="en-US" noProof="0" dirty="0"/>
          </a:p>
          <a:p>
            <a:pPr eaLnBrk="1" hangingPunct="1">
              <a:buNone/>
            </a:pPr>
            <a:endParaRPr lang="en-US" noProof="0" dirty="0"/>
          </a:p>
        </p:txBody>
      </p:sp>
      <p:sp>
        <p:nvSpPr>
          <p:cNvPr id="11" name="Rechteck 10"/>
          <p:cNvSpPr/>
          <p:nvPr/>
        </p:nvSpPr>
        <p:spPr bwMode="auto">
          <a:xfrm>
            <a:off x="396949" y="2648813"/>
            <a:ext cx="8548576" cy="1907094"/>
          </a:xfrm>
          <a:prstGeom prst="rect">
            <a:avLst/>
          </a:prstGeom>
          <a:solidFill>
            <a:srgbClr val="FF0000">
              <a:alpha val="3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Times" charset="0"/>
            </a:endParaRPr>
          </a:p>
        </p:txBody>
      </p:sp>
      <p:sp>
        <p:nvSpPr>
          <p:cNvPr id="14" name="Rechteck 13"/>
          <p:cNvSpPr/>
          <p:nvPr/>
        </p:nvSpPr>
        <p:spPr bwMode="auto">
          <a:xfrm>
            <a:off x="407576" y="4580831"/>
            <a:ext cx="8548576" cy="1038332"/>
          </a:xfrm>
          <a:prstGeom prst="rect">
            <a:avLst/>
          </a:prstGeom>
          <a:solidFill>
            <a:srgbClr val="92D050">
              <a:alpha val="3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Times" charset="0"/>
            </a:endParaRPr>
          </a:p>
        </p:txBody>
      </p:sp>
      <p:sp>
        <p:nvSpPr>
          <p:cNvPr id="4101" name="Rectangle 2"/>
          <p:cNvSpPr>
            <a:spLocks noGrp="1" noChangeArrowheads="1"/>
          </p:cNvSpPr>
          <p:nvPr>
            <p:ph type="title"/>
          </p:nvPr>
        </p:nvSpPr>
        <p:spPr>
          <a:xfrm>
            <a:off x="323850" y="152400"/>
            <a:ext cx="8534400" cy="776288"/>
          </a:xfrm>
        </p:spPr>
        <p:txBody>
          <a:bodyPr/>
          <a:lstStyle/>
          <a:p>
            <a:pPr eaLnBrk="1" hangingPunct="1"/>
            <a:r>
              <a:rPr lang="en-US" dirty="0"/>
              <a:t>Shared Aggregation and Composition</a:t>
            </a:r>
            <a:endParaRPr lang="en-US" noProof="0" dirty="0"/>
          </a:p>
        </p:txBody>
      </p:sp>
      <p:sp>
        <p:nvSpPr>
          <p:cNvPr id="4104" name="Text Box 6"/>
          <p:cNvSpPr txBox="1">
            <a:spLocks noChangeArrowheads="1"/>
          </p:cNvSpPr>
          <p:nvPr/>
        </p:nvSpPr>
        <p:spPr bwMode="auto">
          <a:xfrm>
            <a:off x="5288831" y="1727979"/>
            <a:ext cx="3270378" cy="584775"/>
          </a:xfrm>
          <a:prstGeom prst="rect">
            <a:avLst/>
          </a:prstGeom>
          <a:noFill/>
          <a:ln w="9525">
            <a:noFill/>
            <a:miter lim="800000"/>
            <a:headEnd/>
            <a:tailEnd/>
          </a:ln>
        </p:spPr>
        <p:txBody>
          <a:bodyPr wrap="square">
            <a:spAutoFit/>
          </a:bodyPr>
          <a:lstStyle/>
          <a:p>
            <a:r>
              <a:rPr lang="de-AT" i="0" dirty="0">
                <a:latin typeface="Arial" pitchFamily="34" charset="0"/>
              </a:rPr>
              <a:t>A </a:t>
            </a:r>
            <a:r>
              <a:rPr lang="de-AT" i="0" dirty="0" err="1">
                <a:latin typeface="Courier" pitchFamily="49" charset="0"/>
              </a:rPr>
              <a:t>Tire</a:t>
            </a:r>
            <a:r>
              <a:rPr lang="de-AT" i="0" dirty="0">
                <a:latin typeface="Arial" pitchFamily="34" charset="0"/>
              </a:rPr>
              <a:t> </a:t>
            </a:r>
            <a:r>
              <a:rPr lang="de-AT" i="0" dirty="0" err="1">
                <a:latin typeface="Arial" pitchFamily="34" charset="0"/>
              </a:rPr>
              <a:t>can</a:t>
            </a:r>
            <a:r>
              <a:rPr lang="de-AT" i="0" dirty="0">
                <a:latin typeface="Arial" pitchFamily="34" charset="0"/>
              </a:rPr>
              <a:t> </a:t>
            </a:r>
            <a:r>
              <a:rPr lang="de-AT" i="0" dirty="0" err="1">
                <a:latin typeface="Arial" pitchFamily="34" charset="0"/>
              </a:rPr>
              <a:t>exist</a:t>
            </a:r>
            <a:r>
              <a:rPr lang="de-AT" i="0" dirty="0">
                <a:latin typeface="Arial" pitchFamily="34" charset="0"/>
              </a:rPr>
              <a:t> </a:t>
            </a:r>
            <a:r>
              <a:rPr lang="de-AT" i="0" dirty="0" err="1">
                <a:latin typeface="Arial" pitchFamily="34" charset="0"/>
              </a:rPr>
              <a:t>without</a:t>
            </a:r>
            <a:r>
              <a:rPr lang="de-AT" i="0" dirty="0">
                <a:latin typeface="Arial" pitchFamily="34" charset="0"/>
              </a:rPr>
              <a:t> a </a:t>
            </a:r>
            <a:r>
              <a:rPr lang="de-AT" i="0" dirty="0">
                <a:latin typeface="Courier" pitchFamily="49" charset="0"/>
              </a:rPr>
              <a:t>Car</a:t>
            </a:r>
            <a:r>
              <a:rPr lang="de-AT" i="0" dirty="0">
                <a:latin typeface="Arial" pitchFamily="34" charset="0"/>
              </a:rPr>
              <a:t>. A </a:t>
            </a:r>
            <a:r>
              <a:rPr lang="de-AT" i="0" dirty="0" err="1">
                <a:latin typeface="Courier" pitchFamily="49" charset="0"/>
              </a:rPr>
              <a:t>Tire</a:t>
            </a:r>
            <a:r>
              <a:rPr lang="de-AT" i="0" dirty="0">
                <a:latin typeface="Arial" pitchFamily="34" charset="0"/>
              </a:rPr>
              <a:t> </a:t>
            </a:r>
            <a:r>
              <a:rPr lang="de-AT" i="0" dirty="0" err="1">
                <a:latin typeface="Arial" pitchFamily="34" charset="0"/>
              </a:rPr>
              <a:t>belongs</a:t>
            </a:r>
            <a:r>
              <a:rPr lang="de-AT" i="0" dirty="0">
                <a:latin typeface="Arial" pitchFamily="34" charset="0"/>
              </a:rPr>
              <a:t> </a:t>
            </a:r>
            <a:r>
              <a:rPr lang="de-AT" i="0" dirty="0" err="1">
                <a:latin typeface="Arial" pitchFamily="34" charset="0"/>
              </a:rPr>
              <a:t>to</a:t>
            </a:r>
            <a:r>
              <a:rPr lang="de-AT" i="0" dirty="0">
                <a:latin typeface="Arial" pitchFamily="34" charset="0"/>
              </a:rPr>
              <a:t> </a:t>
            </a:r>
            <a:r>
              <a:rPr lang="de-AT" i="0" dirty="0" err="1">
                <a:latin typeface="Arial" pitchFamily="34" charset="0"/>
              </a:rPr>
              <a:t>one</a:t>
            </a:r>
            <a:r>
              <a:rPr lang="de-AT" i="0" dirty="0">
                <a:latin typeface="Arial" pitchFamily="34" charset="0"/>
              </a:rPr>
              <a:t> </a:t>
            </a:r>
            <a:r>
              <a:rPr lang="de-AT" i="0" dirty="0">
                <a:latin typeface="Courier" pitchFamily="49" charset="0"/>
              </a:rPr>
              <a:t>Car</a:t>
            </a:r>
            <a:r>
              <a:rPr lang="de-AT" i="0" dirty="0">
                <a:latin typeface="Arial" pitchFamily="34" charset="0"/>
              </a:rPr>
              <a:t> at </a:t>
            </a:r>
            <a:r>
              <a:rPr lang="de-AT" i="0" dirty="0" err="1">
                <a:latin typeface="Arial" pitchFamily="34" charset="0"/>
              </a:rPr>
              <a:t>most</a:t>
            </a:r>
            <a:r>
              <a:rPr lang="de-AT" i="0" dirty="0">
                <a:latin typeface="Arial" pitchFamily="34" charset="0"/>
              </a:rPr>
              <a:t>.</a:t>
            </a:r>
          </a:p>
        </p:txBody>
      </p:sp>
      <p:sp>
        <p:nvSpPr>
          <p:cNvPr id="4105" name="Text Box 7"/>
          <p:cNvSpPr txBox="1">
            <a:spLocks noChangeArrowheads="1"/>
          </p:cNvSpPr>
          <p:nvPr/>
        </p:nvSpPr>
        <p:spPr bwMode="auto">
          <a:xfrm>
            <a:off x="5299461" y="2862996"/>
            <a:ext cx="3377720" cy="338554"/>
          </a:xfrm>
          <a:prstGeom prst="rect">
            <a:avLst/>
          </a:prstGeom>
          <a:noFill/>
          <a:ln w="9525">
            <a:noFill/>
            <a:miter lim="800000"/>
            <a:headEnd/>
            <a:tailEnd/>
          </a:ln>
        </p:spPr>
        <p:txBody>
          <a:bodyPr wrap="none">
            <a:spAutoFit/>
          </a:bodyPr>
          <a:lstStyle/>
          <a:p>
            <a:r>
              <a:rPr lang="de-AT" i="0" dirty="0">
                <a:latin typeface="Arial" pitchFamily="34" charset="0"/>
              </a:rPr>
              <a:t>A </a:t>
            </a:r>
            <a:r>
              <a:rPr lang="de-AT" i="0" dirty="0" err="1">
                <a:latin typeface="Courier" pitchFamily="49" charset="0"/>
              </a:rPr>
              <a:t>Tire</a:t>
            </a:r>
            <a:r>
              <a:rPr lang="de-AT" i="0" dirty="0">
                <a:latin typeface="Arial" pitchFamily="34" charset="0"/>
              </a:rPr>
              <a:t> </a:t>
            </a:r>
            <a:r>
              <a:rPr lang="de-AT" i="0" dirty="0" err="1">
                <a:latin typeface="Arial" pitchFamily="34" charset="0"/>
              </a:rPr>
              <a:t>cannot</a:t>
            </a:r>
            <a:r>
              <a:rPr lang="de-AT" i="0" dirty="0">
                <a:latin typeface="Arial" pitchFamily="34" charset="0"/>
              </a:rPr>
              <a:t> </a:t>
            </a:r>
            <a:r>
              <a:rPr lang="de-AT" i="0" dirty="0" err="1">
                <a:latin typeface="Arial" pitchFamily="34" charset="0"/>
              </a:rPr>
              <a:t>exist</a:t>
            </a:r>
            <a:r>
              <a:rPr lang="de-AT" i="0" dirty="0">
                <a:latin typeface="Arial" pitchFamily="34" charset="0"/>
              </a:rPr>
              <a:t> </a:t>
            </a:r>
            <a:r>
              <a:rPr lang="de-AT" i="0" dirty="0" err="1">
                <a:latin typeface="Arial" pitchFamily="34" charset="0"/>
              </a:rPr>
              <a:t>without</a:t>
            </a:r>
            <a:r>
              <a:rPr lang="de-AT" i="0" dirty="0">
                <a:latin typeface="Arial" pitchFamily="34" charset="0"/>
              </a:rPr>
              <a:t> a </a:t>
            </a:r>
            <a:r>
              <a:rPr lang="de-AT" i="0" dirty="0">
                <a:latin typeface="Courier" pitchFamily="49" charset="0"/>
              </a:rPr>
              <a:t>Car</a:t>
            </a:r>
            <a:r>
              <a:rPr lang="de-AT" i="0" dirty="0">
                <a:latin typeface="Arial" pitchFamily="34" charset="0"/>
              </a:rPr>
              <a:t>.</a:t>
            </a:r>
          </a:p>
        </p:txBody>
      </p:sp>
      <p:sp>
        <p:nvSpPr>
          <p:cNvPr id="4106" name="Text Box 8"/>
          <p:cNvSpPr txBox="1">
            <a:spLocks noChangeArrowheads="1"/>
          </p:cNvSpPr>
          <p:nvPr/>
        </p:nvSpPr>
        <p:spPr bwMode="auto">
          <a:xfrm>
            <a:off x="5312309" y="3808463"/>
            <a:ext cx="3443443" cy="338554"/>
          </a:xfrm>
          <a:prstGeom prst="rect">
            <a:avLst/>
          </a:prstGeom>
          <a:noFill/>
          <a:ln w="9525">
            <a:noFill/>
            <a:miter lim="800000"/>
            <a:headEnd/>
            <a:tailEnd/>
          </a:ln>
        </p:spPr>
        <p:txBody>
          <a:bodyPr wrap="none">
            <a:spAutoFit/>
          </a:bodyPr>
          <a:lstStyle/>
          <a:p>
            <a:r>
              <a:rPr lang="de-AT" i="0" dirty="0">
                <a:latin typeface="Arial" pitchFamily="34" charset="0"/>
              </a:rPr>
              <a:t>A </a:t>
            </a:r>
            <a:r>
              <a:rPr lang="de-AT" i="0" dirty="0" err="1">
                <a:latin typeface="Courier" pitchFamily="49" charset="0"/>
              </a:rPr>
              <a:t>Tire</a:t>
            </a:r>
            <a:r>
              <a:rPr lang="de-AT" i="0" dirty="0">
                <a:latin typeface="Arial" pitchFamily="34" charset="0"/>
              </a:rPr>
              <a:t> </a:t>
            </a:r>
            <a:r>
              <a:rPr lang="de-AT" i="0" dirty="0" err="1">
                <a:latin typeface="Arial" pitchFamily="34" charset="0"/>
              </a:rPr>
              <a:t>can</a:t>
            </a:r>
            <a:r>
              <a:rPr lang="de-AT" i="0" dirty="0">
                <a:latin typeface="Arial" pitchFamily="34" charset="0"/>
              </a:rPr>
              <a:t> </a:t>
            </a:r>
            <a:r>
              <a:rPr lang="de-AT" i="0" dirty="0" err="1">
                <a:latin typeface="Arial" pitchFamily="34" charset="0"/>
              </a:rPr>
              <a:t>belong</a:t>
            </a:r>
            <a:r>
              <a:rPr lang="de-AT" i="0" dirty="0">
                <a:latin typeface="Arial" pitchFamily="34" charset="0"/>
              </a:rPr>
              <a:t> </a:t>
            </a:r>
            <a:r>
              <a:rPr lang="de-AT" i="0" dirty="0" err="1">
                <a:latin typeface="Arial" pitchFamily="34" charset="0"/>
              </a:rPr>
              <a:t>to</a:t>
            </a:r>
            <a:r>
              <a:rPr lang="de-AT" i="0" dirty="0">
                <a:latin typeface="Arial" pitchFamily="34" charset="0"/>
              </a:rPr>
              <a:t> multiple </a:t>
            </a:r>
            <a:r>
              <a:rPr lang="de-AT" i="0" dirty="0">
                <a:latin typeface="Courier" pitchFamily="49" charset="0"/>
              </a:rPr>
              <a:t>Car</a:t>
            </a:r>
            <a:r>
              <a:rPr lang="de-AT" i="0" dirty="0">
                <a:latin typeface="Arial" pitchFamily="34" charset="0"/>
              </a:rPr>
              <a:t>s</a:t>
            </a:r>
          </a:p>
        </p:txBody>
      </p:sp>
      <p:sp>
        <p:nvSpPr>
          <p:cNvPr id="12" name="Textfeld 11"/>
          <p:cNvSpPr txBox="1"/>
          <p:nvPr/>
        </p:nvSpPr>
        <p:spPr>
          <a:xfrm rot="5400000">
            <a:off x="8038364" y="2114621"/>
            <a:ext cx="1345862" cy="338554"/>
          </a:xfrm>
          <a:prstGeom prst="rect">
            <a:avLst/>
          </a:prstGeom>
          <a:noFill/>
        </p:spPr>
        <p:txBody>
          <a:bodyPr wrap="square" rtlCol="0">
            <a:spAutoFit/>
          </a:bodyPr>
          <a:lstStyle/>
          <a:p>
            <a:r>
              <a:rPr lang="de-AT" i="0" dirty="0"/>
              <a:t>----Yes---</a:t>
            </a:r>
          </a:p>
        </p:txBody>
      </p:sp>
      <p:sp>
        <p:nvSpPr>
          <p:cNvPr id="13" name="Textfeld 12"/>
          <p:cNvSpPr txBox="1"/>
          <p:nvPr/>
        </p:nvSpPr>
        <p:spPr>
          <a:xfrm rot="5400000">
            <a:off x="7657677" y="3508100"/>
            <a:ext cx="2118495" cy="338554"/>
          </a:xfrm>
          <a:prstGeom prst="rect">
            <a:avLst/>
          </a:prstGeom>
          <a:noFill/>
        </p:spPr>
        <p:txBody>
          <a:bodyPr wrap="square" rtlCol="0">
            <a:spAutoFit/>
          </a:bodyPr>
          <a:lstStyle/>
          <a:p>
            <a:r>
              <a:rPr lang="de-AT" i="0" dirty="0"/>
              <a:t>---------</a:t>
            </a:r>
            <a:r>
              <a:rPr lang="de-AT" i="0" dirty="0" err="1"/>
              <a:t>No</a:t>
            </a:r>
            <a:r>
              <a:rPr lang="de-AT" i="0" dirty="0"/>
              <a:t>--------</a:t>
            </a:r>
          </a:p>
        </p:txBody>
      </p:sp>
      <p:sp>
        <p:nvSpPr>
          <p:cNvPr id="15" name="Text Box 6"/>
          <p:cNvSpPr txBox="1">
            <a:spLocks noChangeArrowheads="1"/>
          </p:cNvSpPr>
          <p:nvPr/>
        </p:nvSpPr>
        <p:spPr bwMode="auto">
          <a:xfrm>
            <a:off x="5303002" y="4634326"/>
            <a:ext cx="3270378" cy="830997"/>
          </a:xfrm>
          <a:prstGeom prst="rect">
            <a:avLst/>
          </a:prstGeom>
          <a:noFill/>
          <a:ln w="9525">
            <a:noFill/>
            <a:miter lim="800000"/>
            <a:headEnd/>
            <a:tailEnd/>
          </a:ln>
        </p:spPr>
        <p:txBody>
          <a:bodyPr wrap="square">
            <a:spAutoFit/>
          </a:bodyPr>
          <a:lstStyle/>
          <a:p>
            <a:r>
              <a:rPr lang="de-AT" i="0" dirty="0">
                <a:latin typeface="Arial" pitchFamily="34" charset="0"/>
              </a:rPr>
              <a:t>A </a:t>
            </a:r>
            <a:r>
              <a:rPr lang="de-AT" i="0" dirty="0">
                <a:latin typeface="Courier" pitchFamily="49" charset="0"/>
              </a:rPr>
              <a:t>Car</a:t>
            </a:r>
            <a:r>
              <a:rPr lang="de-AT" i="0" dirty="0">
                <a:latin typeface="Arial" pitchFamily="34" charset="0"/>
              </a:rPr>
              <a:t> </a:t>
            </a:r>
            <a:r>
              <a:rPr lang="de-AT" i="0" dirty="0" err="1">
                <a:latin typeface="Arial" pitchFamily="34" charset="0"/>
              </a:rPr>
              <a:t>has</a:t>
            </a:r>
            <a:r>
              <a:rPr lang="de-AT" i="0" dirty="0">
                <a:latin typeface="Arial" pitchFamily="34" charset="0"/>
              </a:rPr>
              <a:t> </a:t>
            </a:r>
            <a:r>
              <a:rPr lang="de-AT" i="0" dirty="0" err="1">
                <a:latin typeface="Arial" pitchFamily="34" charset="0"/>
              </a:rPr>
              <a:t>one</a:t>
            </a:r>
            <a:r>
              <a:rPr lang="de-AT" i="0" dirty="0">
                <a:latin typeface="Arial" pitchFamily="34" charset="0"/>
              </a:rPr>
              <a:t> </a:t>
            </a:r>
            <a:r>
              <a:rPr lang="de-AT" i="0" dirty="0" err="1">
                <a:latin typeface="Arial" pitchFamily="34" charset="0"/>
              </a:rPr>
              <a:t>or</a:t>
            </a:r>
            <a:r>
              <a:rPr lang="de-AT" i="0" dirty="0">
                <a:latin typeface="Arial" pitchFamily="34" charset="0"/>
              </a:rPr>
              <a:t> </a:t>
            </a:r>
            <a:r>
              <a:rPr lang="de-AT" i="0" dirty="0" err="1">
                <a:latin typeface="Arial" pitchFamily="34" charset="0"/>
              </a:rPr>
              <a:t>two</a:t>
            </a:r>
            <a:r>
              <a:rPr lang="de-AT" i="0" dirty="0">
                <a:latin typeface="Arial" pitchFamily="34" charset="0"/>
              </a:rPr>
              <a:t> </a:t>
            </a:r>
            <a:r>
              <a:rPr lang="de-AT" i="0" dirty="0" err="1">
                <a:latin typeface="Arial" pitchFamily="34" charset="0"/>
              </a:rPr>
              <a:t>types</a:t>
            </a:r>
            <a:r>
              <a:rPr lang="de-AT" i="0" dirty="0">
                <a:latin typeface="Arial" pitchFamily="34" charset="0"/>
              </a:rPr>
              <a:t> </a:t>
            </a:r>
            <a:r>
              <a:rPr lang="de-AT" i="0" dirty="0" err="1">
                <a:latin typeface="Arial" pitchFamily="34" charset="0"/>
              </a:rPr>
              <a:t>of</a:t>
            </a:r>
            <a:r>
              <a:rPr lang="de-AT" i="0" dirty="0">
                <a:latin typeface="Arial" pitchFamily="34" charset="0"/>
              </a:rPr>
              <a:t> </a:t>
            </a:r>
            <a:r>
              <a:rPr lang="de-AT" i="0" dirty="0" err="1">
                <a:latin typeface="Courier" pitchFamily="49" charset="0"/>
              </a:rPr>
              <a:t>Tire</a:t>
            </a:r>
            <a:r>
              <a:rPr lang="de-AT" i="0" dirty="0" err="1">
                <a:latin typeface="Arial" pitchFamily="34" charset="0"/>
              </a:rPr>
              <a:t>s</a:t>
            </a:r>
            <a:r>
              <a:rPr lang="de-AT" i="0" dirty="0">
                <a:latin typeface="Arial" pitchFamily="34" charset="0"/>
              </a:rPr>
              <a:t>. </a:t>
            </a:r>
            <a:r>
              <a:rPr lang="de-AT" i="0" dirty="0" err="1">
                <a:latin typeface="Arial" pitchFamily="34" charset="0"/>
              </a:rPr>
              <a:t>Several</a:t>
            </a:r>
            <a:r>
              <a:rPr lang="de-AT" i="0" dirty="0">
                <a:latin typeface="Arial" pitchFamily="34" charset="0"/>
              </a:rPr>
              <a:t> </a:t>
            </a:r>
            <a:r>
              <a:rPr lang="de-AT" i="0" dirty="0">
                <a:latin typeface="Courier" pitchFamily="49" charset="0"/>
              </a:rPr>
              <a:t>Car</a:t>
            </a:r>
            <a:r>
              <a:rPr lang="de-AT" i="0" dirty="0">
                <a:latin typeface="Arial" pitchFamily="34" charset="0"/>
              </a:rPr>
              <a:t>s </a:t>
            </a:r>
            <a:r>
              <a:rPr lang="de-AT" i="0" dirty="0" err="1">
                <a:latin typeface="Arial" pitchFamily="34" charset="0"/>
              </a:rPr>
              <a:t>may</a:t>
            </a:r>
            <a:r>
              <a:rPr lang="de-AT" i="0" dirty="0">
                <a:latin typeface="Arial" pitchFamily="34" charset="0"/>
              </a:rPr>
              <a:t> </a:t>
            </a:r>
            <a:r>
              <a:rPr lang="de-AT" i="0" dirty="0" err="1">
                <a:latin typeface="Arial" pitchFamily="34" charset="0"/>
              </a:rPr>
              <a:t>have</a:t>
            </a:r>
            <a:r>
              <a:rPr lang="de-AT" i="0" dirty="0">
                <a:latin typeface="Arial" pitchFamily="34" charset="0"/>
              </a:rPr>
              <a:t> </a:t>
            </a:r>
            <a:r>
              <a:rPr lang="de-AT" i="0" dirty="0" err="1">
                <a:latin typeface="Arial" pitchFamily="34" charset="0"/>
              </a:rPr>
              <a:t>the</a:t>
            </a:r>
            <a:r>
              <a:rPr lang="de-AT" i="0" dirty="0">
                <a:latin typeface="Arial" pitchFamily="34" charset="0"/>
              </a:rPr>
              <a:t> same Type </a:t>
            </a:r>
            <a:r>
              <a:rPr lang="de-AT" i="0" dirty="0" err="1">
                <a:latin typeface="Arial" pitchFamily="34" charset="0"/>
              </a:rPr>
              <a:t>of</a:t>
            </a:r>
            <a:r>
              <a:rPr lang="de-AT" i="0" dirty="0">
                <a:latin typeface="Arial" pitchFamily="34" charset="0"/>
              </a:rPr>
              <a:t> </a:t>
            </a:r>
            <a:r>
              <a:rPr lang="de-AT" i="0" dirty="0" err="1">
                <a:latin typeface="Courier" pitchFamily="49" charset="0"/>
              </a:rPr>
              <a:t>Tire</a:t>
            </a:r>
            <a:r>
              <a:rPr lang="de-AT" i="0" dirty="0" err="1">
                <a:latin typeface="Arial" pitchFamily="34" charset="0"/>
              </a:rPr>
              <a:t>s</a:t>
            </a:r>
            <a:r>
              <a:rPr lang="de-AT" i="0" dirty="0">
                <a:latin typeface="Arial" pitchFamily="34" charset="0"/>
              </a:rPr>
              <a:t>.</a:t>
            </a:r>
          </a:p>
        </p:txBody>
      </p:sp>
      <p:sp>
        <p:nvSpPr>
          <p:cNvPr id="16" name="Textfeld 15"/>
          <p:cNvSpPr txBox="1"/>
          <p:nvPr/>
        </p:nvSpPr>
        <p:spPr>
          <a:xfrm rot="5400000">
            <a:off x="8043989" y="5016403"/>
            <a:ext cx="1345862" cy="338554"/>
          </a:xfrm>
          <a:prstGeom prst="rect">
            <a:avLst/>
          </a:prstGeom>
          <a:noFill/>
        </p:spPr>
        <p:txBody>
          <a:bodyPr wrap="square" rtlCol="0">
            <a:spAutoFit/>
          </a:bodyPr>
          <a:lstStyle/>
          <a:p>
            <a:r>
              <a:rPr lang="de-AT" i="0" dirty="0"/>
              <a:t>----Yes---</a:t>
            </a:r>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596" y="1740679"/>
            <a:ext cx="4667453" cy="3778737"/>
          </a:xfrm>
          <a:prstGeom prst="rect">
            <a:avLst/>
          </a:prstGeom>
        </p:spPr>
      </p:pic>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39</a:t>
            </a:fld>
            <a:endParaRPr lang="de-DE"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475" y="2884820"/>
            <a:ext cx="5967050" cy="2046426"/>
          </a:xfrm>
          <a:prstGeom prst="rect">
            <a:avLst/>
          </a:prstGeom>
        </p:spPr>
      </p:pic>
      <p:sp>
        <p:nvSpPr>
          <p:cNvPr id="2" name="Titel 1"/>
          <p:cNvSpPr>
            <a:spLocks noGrp="1"/>
          </p:cNvSpPr>
          <p:nvPr>
            <p:ph type="title"/>
          </p:nvPr>
        </p:nvSpPr>
        <p:spPr/>
        <p:txBody>
          <a:bodyPr/>
          <a:lstStyle/>
          <a:p>
            <a:r>
              <a:rPr lang="en-US" dirty="0"/>
              <a:t>Object</a:t>
            </a:r>
          </a:p>
        </p:txBody>
      </p:sp>
      <p:sp>
        <p:nvSpPr>
          <p:cNvPr id="3" name="Textplatzhalter 2"/>
          <p:cNvSpPr>
            <a:spLocks noGrp="1"/>
          </p:cNvSpPr>
          <p:nvPr>
            <p:ph type="body" sz="quarter" idx="13"/>
          </p:nvPr>
        </p:nvSpPr>
        <p:spPr/>
        <p:txBody>
          <a:bodyPr/>
          <a:lstStyle/>
          <a:p>
            <a:r>
              <a:rPr lang="en-US" dirty="0"/>
              <a:t>Individuals of a system</a:t>
            </a:r>
          </a:p>
          <a:p>
            <a:endParaRPr lang="en-US" dirty="0"/>
          </a:p>
          <a:p>
            <a:r>
              <a:rPr lang="en-US" dirty="0"/>
              <a:t>Alternative notations:</a:t>
            </a:r>
          </a:p>
        </p:txBody>
      </p:sp>
      <p:sp>
        <p:nvSpPr>
          <p:cNvPr id="6" name="Line 18"/>
          <p:cNvSpPr>
            <a:spLocks noChangeShapeType="1"/>
          </p:cNvSpPr>
          <p:nvPr/>
        </p:nvSpPr>
        <p:spPr bwMode="auto">
          <a:xfrm flipH="1">
            <a:off x="4411500" y="2204909"/>
            <a:ext cx="929121" cy="784800"/>
          </a:xfrm>
          <a:prstGeom prst="line">
            <a:avLst/>
          </a:prstGeom>
          <a:noFill/>
          <a:ln w="12700">
            <a:solidFill>
              <a:srgbClr val="FE8400"/>
            </a:solidFill>
            <a:round/>
            <a:headEnd/>
            <a:tailEnd type="triangle" w="med" len="med"/>
          </a:ln>
        </p:spPr>
        <p:txBody>
          <a:bodyPr wrap="square">
            <a:spAutoFit/>
          </a:bodyPr>
          <a:lstStyle/>
          <a:p>
            <a:endParaRPr lang="de-AT"/>
          </a:p>
        </p:txBody>
      </p:sp>
      <p:sp>
        <p:nvSpPr>
          <p:cNvPr id="7" name="Line 19"/>
          <p:cNvSpPr>
            <a:spLocks noChangeShapeType="1"/>
          </p:cNvSpPr>
          <p:nvPr/>
        </p:nvSpPr>
        <p:spPr bwMode="auto">
          <a:xfrm flipH="1">
            <a:off x="5021101" y="2173158"/>
            <a:ext cx="1691120" cy="795769"/>
          </a:xfrm>
          <a:prstGeom prst="line">
            <a:avLst/>
          </a:prstGeom>
          <a:noFill/>
          <a:ln w="12700">
            <a:solidFill>
              <a:srgbClr val="FE8400"/>
            </a:solidFill>
            <a:round/>
            <a:headEnd/>
            <a:tailEnd type="triangle" w="med" len="med"/>
          </a:ln>
        </p:spPr>
        <p:txBody>
          <a:bodyPr wrap="square">
            <a:spAutoFit/>
          </a:bodyPr>
          <a:lstStyle/>
          <a:p>
            <a:endParaRPr lang="de-AT"/>
          </a:p>
        </p:txBody>
      </p:sp>
      <p:sp>
        <p:nvSpPr>
          <p:cNvPr id="8" name="Text Box 20"/>
          <p:cNvSpPr txBox="1">
            <a:spLocks noChangeArrowheads="1"/>
          </p:cNvSpPr>
          <p:nvPr/>
        </p:nvSpPr>
        <p:spPr bwMode="auto">
          <a:xfrm>
            <a:off x="4897710" y="1839784"/>
            <a:ext cx="1348446" cy="338554"/>
          </a:xfrm>
          <a:prstGeom prst="rect">
            <a:avLst/>
          </a:prstGeom>
          <a:noFill/>
          <a:ln w="12700">
            <a:noFill/>
            <a:miter lim="800000"/>
            <a:headEnd/>
            <a:tailEnd/>
          </a:ln>
        </p:spPr>
        <p:txBody>
          <a:bodyPr wrap="none">
            <a:spAutoFit/>
          </a:bodyPr>
          <a:lstStyle/>
          <a:p>
            <a:pPr>
              <a:defRPr/>
            </a:pPr>
            <a:r>
              <a:rPr lang="de-AT" sz="1600" b="0" dirty="0" err="1">
                <a:solidFill>
                  <a:srgbClr val="FE8400"/>
                </a:solidFill>
                <a:latin typeface="+mn-lt"/>
                <a:ea typeface="Verdana" pitchFamily="34" charset="0"/>
                <a:cs typeface="Verdana" pitchFamily="34" charset="0"/>
              </a:rPr>
              <a:t>Object</a:t>
            </a:r>
            <a:r>
              <a:rPr lang="de-AT" sz="1600" b="0" dirty="0">
                <a:solidFill>
                  <a:srgbClr val="FE8400"/>
                </a:solidFill>
                <a:latin typeface="+mn-lt"/>
                <a:ea typeface="Verdana" pitchFamily="34" charset="0"/>
                <a:cs typeface="Verdana" pitchFamily="34" charset="0"/>
              </a:rPr>
              <a:t> </a:t>
            </a:r>
            <a:r>
              <a:rPr lang="de-AT" sz="1600" b="0" dirty="0" err="1">
                <a:solidFill>
                  <a:srgbClr val="FE8400"/>
                </a:solidFill>
                <a:latin typeface="+mn-lt"/>
                <a:ea typeface="Verdana" pitchFamily="34" charset="0"/>
                <a:cs typeface="Verdana" pitchFamily="34" charset="0"/>
              </a:rPr>
              <a:t>name</a:t>
            </a:r>
            <a:endParaRPr lang="de-AT" sz="1600" b="0" dirty="0">
              <a:solidFill>
                <a:srgbClr val="FE8400"/>
              </a:solidFill>
              <a:latin typeface="+mn-lt"/>
              <a:ea typeface="Verdana" pitchFamily="34" charset="0"/>
              <a:cs typeface="Verdana" pitchFamily="34" charset="0"/>
            </a:endParaRPr>
          </a:p>
        </p:txBody>
      </p:sp>
      <p:sp>
        <p:nvSpPr>
          <p:cNvPr id="9" name="Text Box 20"/>
          <p:cNvSpPr txBox="1">
            <a:spLocks noChangeArrowheads="1"/>
          </p:cNvSpPr>
          <p:nvPr/>
        </p:nvSpPr>
        <p:spPr bwMode="auto">
          <a:xfrm>
            <a:off x="6410558" y="1891822"/>
            <a:ext cx="721672" cy="338554"/>
          </a:xfrm>
          <a:prstGeom prst="rect">
            <a:avLst/>
          </a:prstGeom>
          <a:noFill/>
          <a:ln w="12700">
            <a:noFill/>
            <a:miter lim="800000"/>
            <a:headEnd/>
            <a:tailEnd/>
          </a:ln>
        </p:spPr>
        <p:txBody>
          <a:bodyPr wrap="none">
            <a:spAutoFit/>
          </a:bodyPr>
          <a:lstStyle/>
          <a:p>
            <a:pPr>
              <a:defRPr/>
            </a:pPr>
            <a:r>
              <a:rPr lang="de-AT" sz="1600" b="0" dirty="0">
                <a:solidFill>
                  <a:srgbClr val="FE8400"/>
                </a:solidFill>
                <a:latin typeface="+mn-lt"/>
                <a:ea typeface="Verdana" pitchFamily="34" charset="0"/>
                <a:cs typeface="Verdana" pitchFamily="34" charset="0"/>
              </a:rPr>
              <a:t>Class</a:t>
            </a:r>
          </a:p>
        </p:txBody>
      </p:sp>
      <p:sp>
        <p:nvSpPr>
          <p:cNvPr id="10" name="Line 18"/>
          <p:cNvSpPr>
            <a:spLocks noChangeShapeType="1"/>
          </p:cNvSpPr>
          <p:nvPr/>
        </p:nvSpPr>
        <p:spPr bwMode="auto">
          <a:xfrm flipV="1">
            <a:off x="995290" y="4850779"/>
            <a:ext cx="691376" cy="423746"/>
          </a:xfrm>
          <a:prstGeom prst="line">
            <a:avLst/>
          </a:prstGeom>
          <a:noFill/>
          <a:ln w="12700">
            <a:solidFill>
              <a:srgbClr val="FE8400"/>
            </a:solidFill>
            <a:round/>
            <a:headEnd/>
            <a:tailEnd type="triangle" w="med" len="med"/>
          </a:ln>
        </p:spPr>
        <p:txBody>
          <a:bodyPr wrap="square">
            <a:spAutoFit/>
          </a:bodyPr>
          <a:lstStyle/>
          <a:p>
            <a:endParaRPr lang="de-AT"/>
          </a:p>
        </p:txBody>
      </p:sp>
      <p:sp>
        <p:nvSpPr>
          <p:cNvPr id="11" name="Text Box 20"/>
          <p:cNvSpPr txBox="1">
            <a:spLocks noChangeArrowheads="1"/>
          </p:cNvSpPr>
          <p:nvPr/>
        </p:nvSpPr>
        <p:spPr bwMode="auto">
          <a:xfrm>
            <a:off x="503909" y="5248341"/>
            <a:ext cx="949299" cy="338554"/>
          </a:xfrm>
          <a:prstGeom prst="rect">
            <a:avLst/>
          </a:prstGeom>
          <a:noFill/>
          <a:ln w="12700">
            <a:noFill/>
            <a:miter lim="800000"/>
            <a:headEnd/>
            <a:tailEnd/>
          </a:ln>
        </p:spPr>
        <p:txBody>
          <a:bodyPr wrap="none">
            <a:spAutoFit/>
          </a:bodyPr>
          <a:lstStyle/>
          <a:p>
            <a:pPr>
              <a:defRPr/>
            </a:pPr>
            <a:r>
              <a:rPr lang="de-AT" dirty="0">
                <a:solidFill>
                  <a:srgbClr val="FE8400"/>
                </a:solidFill>
                <a:latin typeface="+mn-lt"/>
                <a:ea typeface="Verdana" pitchFamily="34" charset="0"/>
                <a:cs typeface="Verdana" pitchFamily="34" charset="0"/>
              </a:rPr>
              <a:t>A</a:t>
            </a:r>
            <a:r>
              <a:rPr lang="de-AT" sz="1600" b="0" dirty="0">
                <a:solidFill>
                  <a:srgbClr val="FE8400"/>
                </a:solidFill>
                <a:latin typeface="+mn-lt"/>
                <a:ea typeface="Verdana" pitchFamily="34" charset="0"/>
                <a:cs typeface="Verdana" pitchFamily="34" charset="0"/>
              </a:rPr>
              <a:t>ttribute</a:t>
            </a:r>
          </a:p>
        </p:txBody>
      </p:sp>
      <p:sp>
        <p:nvSpPr>
          <p:cNvPr id="12" name="Line 18"/>
          <p:cNvSpPr>
            <a:spLocks noChangeShapeType="1"/>
          </p:cNvSpPr>
          <p:nvPr/>
        </p:nvSpPr>
        <p:spPr bwMode="auto">
          <a:xfrm flipH="1" flipV="1">
            <a:off x="2248828" y="4858212"/>
            <a:ext cx="215591" cy="483221"/>
          </a:xfrm>
          <a:prstGeom prst="line">
            <a:avLst/>
          </a:prstGeom>
          <a:noFill/>
          <a:ln w="12700">
            <a:solidFill>
              <a:srgbClr val="FE8400"/>
            </a:solidFill>
            <a:round/>
            <a:headEnd/>
            <a:tailEnd type="triangle" w="med" len="med"/>
          </a:ln>
        </p:spPr>
        <p:txBody>
          <a:bodyPr wrap="square">
            <a:spAutoFit/>
          </a:bodyPr>
          <a:lstStyle/>
          <a:p>
            <a:endParaRPr lang="de-AT"/>
          </a:p>
        </p:txBody>
      </p:sp>
      <p:sp>
        <p:nvSpPr>
          <p:cNvPr id="13" name="Text Box 20"/>
          <p:cNvSpPr txBox="1">
            <a:spLocks noChangeArrowheads="1"/>
          </p:cNvSpPr>
          <p:nvPr/>
        </p:nvSpPr>
        <p:spPr bwMode="auto">
          <a:xfrm>
            <a:off x="1946852" y="5341433"/>
            <a:ext cx="1415772" cy="338554"/>
          </a:xfrm>
          <a:prstGeom prst="rect">
            <a:avLst/>
          </a:prstGeom>
          <a:noFill/>
          <a:ln w="12700">
            <a:noFill/>
            <a:miter lim="800000"/>
            <a:headEnd/>
            <a:tailEnd/>
          </a:ln>
        </p:spPr>
        <p:txBody>
          <a:bodyPr wrap="none">
            <a:spAutoFit/>
          </a:bodyPr>
          <a:lstStyle/>
          <a:p>
            <a:pPr>
              <a:defRPr/>
            </a:pPr>
            <a:r>
              <a:rPr lang="de-AT" sz="1600" b="0" dirty="0" err="1">
                <a:solidFill>
                  <a:srgbClr val="FE8400"/>
                </a:solidFill>
                <a:latin typeface="+mn-lt"/>
                <a:ea typeface="Verdana" pitchFamily="34" charset="0"/>
                <a:cs typeface="Verdana" pitchFamily="34" charset="0"/>
              </a:rPr>
              <a:t>Current</a:t>
            </a:r>
            <a:r>
              <a:rPr lang="de-AT" sz="1600" b="0" dirty="0">
                <a:solidFill>
                  <a:srgbClr val="FE8400"/>
                </a:solidFill>
                <a:latin typeface="+mn-lt"/>
                <a:ea typeface="Verdana" pitchFamily="34" charset="0"/>
                <a:cs typeface="Verdana" pitchFamily="34" charset="0"/>
              </a:rPr>
              <a:t> </a:t>
            </a:r>
            <a:r>
              <a:rPr lang="de-AT" sz="1600" b="0" dirty="0" err="1">
                <a:solidFill>
                  <a:srgbClr val="FE8400"/>
                </a:solidFill>
                <a:latin typeface="+mn-lt"/>
                <a:ea typeface="Verdana" pitchFamily="34" charset="0"/>
                <a:cs typeface="Verdana" pitchFamily="34" charset="0"/>
              </a:rPr>
              <a:t>value</a:t>
            </a:r>
            <a:endParaRPr lang="de-AT" sz="1600" b="0" dirty="0">
              <a:solidFill>
                <a:srgbClr val="FE8400"/>
              </a:solidFill>
              <a:latin typeface="+mn-lt"/>
              <a:ea typeface="Verdana" pitchFamily="34" charset="0"/>
              <a:cs typeface="Verdana" pitchFamily="34" charset="0"/>
            </a:endParaRPr>
          </a:p>
        </p:txBody>
      </p:sp>
      <p:sp>
        <p:nvSpPr>
          <p:cNvPr id="14" name="Line 18"/>
          <p:cNvSpPr>
            <a:spLocks noChangeShapeType="1"/>
          </p:cNvSpPr>
          <p:nvPr/>
        </p:nvSpPr>
        <p:spPr bwMode="auto">
          <a:xfrm flipH="1" flipV="1">
            <a:off x="7348651" y="4094327"/>
            <a:ext cx="508848" cy="999460"/>
          </a:xfrm>
          <a:prstGeom prst="line">
            <a:avLst/>
          </a:prstGeom>
          <a:noFill/>
          <a:ln w="12700">
            <a:solidFill>
              <a:srgbClr val="FE8400"/>
            </a:solidFill>
            <a:round/>
            <a:headEnd/>
            <a:tailEnd type="triangle" w="med" len="med"/>
          </a:ln>
        </p:spPr>
        <p:txBody>
          <a:bodyPr wrap="square">
            <a:spAutoFit/>
          </a:bodyPr>
          <a:lstStyle/>
          <a:p>
            <a:endParaRPr lang="de-AT"/>
          </a:p>
        </p:txBody>
      </p:sp>
      <p:sp>
        <p:nvSpPr>
          <p:cNvPr id="15" name="Text Box 20"/>
          <p:cNvSpPr txBox="1">
            <a:spLocks noChangeArrowheads="1"/>
          </p:cNvSpPr>
          <p:nvPr/>
        </p:nvSpPr>
        <p:spPr bwMode="auto">
          <a:xfrm>
            <a:off x="6884663" y="5093791"/>
            <a:ext cx="1973617" cy="584775"/>
          </a:xfrm>
          <a:prstGeom prst="rect">
            <a:avLst/>
          </a:prstGeom>
          <a:noFill/>
          <a:ln w="12700">
            <a:noFill/>
            <a:miter lim="800000"/>
            <a:headEnd/>
            <a:tailEnd/>
          </a:ln>
        </p:spPr>
        <p:txBody>
          <a:bodyPr wrap="none">
            <a:spAutoFit/>
          </a:bodyPr>
          <a:lstStyle/>
          <a:p>
            <a:pPr>
              <a:defRPr/>
            </a:pPr>
            <a:r>
              <a:rPr lang="de-AT" sz="1600" b="0" dirty="0">
                <a:solidFill>
                  <a:srgbClr val="FE8400"/>
                </a:solidFill>
                <a:latin typeface="+mn-lt"/>
                <a:ea typeface="Verdana" pitchFamily="34" charset="0"/>
                <a:cs typeface="Verdana" pitchFamily="34" charset="0"/>
              </a:rPr>
              <a:t>Anonymous </a:t>
            </a:r>
            <a:r>
              <a:rPr lang="de-AT" sz="1600" b="0" dirty="0" err="1">
                <a:solidFill>
                  <a:srgbClr val="FE8400"/>
                </a:solidFill>
                <a:latin typeface="+mn-lt"/>
                <a:ea typeface="Verdana" pitchFamily="34" charset="0"/>
                <a:cs typeface="Verdana" pitchFamily="34" charset="0"/>
              </a:rPr>
              <a:t>objects</a:t>
            </a:r>
            <a:endParaRPr lang="de-AT" dirty="0">
              <a:solidFill>
                <a:srgbClr val="FE8400"/>
              </a:solidFill>
              <a:latin typeface="+mn-lt"/>
              <a:ea typeface="Verdana" pitchFamily="34" charset="0"/>
              <a:cs typeface="Verdana" pitchFamily="34" charset="0"/>
            </a:endParaRPr>
          </a:p>
          <a:p>
            <a:pPr>
              <a:defRPr/>
            </a:pPr>
            <a:r>
              <a:rPr lang="de-AT" sz="1600" b="0" dirty="0">
                <a:latin typeface="+mn-lt"/>
                <a:ea typeface="Verdana" pitchFamily="34" charset="0"/>
                <a:cs typeface="Verdana" pitchFamily="34" charset="0"/>
              </a:rPr>
              <a:t>= </a:t>
            </a:r>
            <a:r>
              <a:rPr lang="de-AT" sz="1600" b="0" dirty="0" err="1">
                <a:latin typeface="+mn-lt"/>
                <a:ea typeface="Verdana" pitchFamily="34" charset="0"/>
                <a:cs typeface="Verdana" pitchFamily="34" charset="0"/>
              </a:rPr>
              <a:t>no</a:t>
            </a:r>
            <a:r>
              <a:rPr lang="de-AT" sz="1600" b="0" dirty="0">
                <a:latin typeface="+mn-lt"/>
                <a:ea typeface="Verdana" pitchFamily="34" charset="0"/>
                <a:cs typeface="Verdana" pitchFamily="34" charset="0"/>
              </a:rPr>
              <a:t> </a:t>
            </a:r>
            <a:r>
              <a:rPr lang="de-AT" sz="1600" b="0" dirty="0" err="1">
                <a:latin typeface="+mn-lt"/>
                <a:ea typeface="Verdana" pitchFamily="34" charset="0"/>
                <a:cs typeface="Verdana" pitchFamily="34" charset="0"/>
              </a:rPr>
              <a:t>object</a:t>
            </a:r>
            <a:r>
              <a:rPr lang="de-AT" sz="1600" b="0" dirty="0">
                <a:latin typeface="+mn-lt"/>
                <a:ea typeface="Verdana" pitchFamily="34" charset="0"/>
                <a:cs typeface="Verdana" pitchFamily="34" charset="0"/>
              </a:rPr>
              <a:t> </a:t>
            </a:r>
            <a:r>
              <a:rPr lang="de-AT" sz="1600" b="0" dirty="0" err="1">
                <a:latin typeface="+mn-lt"/>
                <a:ea typeface="Verdana" pitchFamily="34" charset="0"/>
                <a:cs typeface="Verdana" pitchFamily="34" charset="0"/>
              </a:rPr>
              <a:t>name</a:t>
            </a:r>
            <a:endParaRPr lang="de-AT" sz="1600" b="0" dirty="0">
              <a:latin typeface="+mn-lt"/>
              <a:ea typeface="Verdana" pitchFamily="34" charset="0"/>
              <a:cs typeface="Verdana" pitchFamily="34" charset="0"/>
            </a:endParaRPr>
          </a:p>
        </p:txBody>
      </p:sp>
      <p:sp>
        <p:nvSpPr>
          <p:cNvPr id="16" name="Line 18"/>
          <p:cNvSpPr>
            <a:spLocks noChangeShapeType="1"/>
          </p:cNvSpPr>
          <p:nvPr/>
        </p:nvSpPr>
        <p:spPr bwMode="auto">
          <a:xfrm flipH="1" flipV="1">
            <a:off x="7348652" y="3178093"/>
            <a:ext cx="769034" cy="1915697"/>
          </a:xfrm>
          <a:prstGeom prst="line">
            <a:avLst/>
          </a:prstGeom>
          <a:noFill/>
          <a:ln w="12700">
            <a:solidFill>
              <a:srgbClr val="FE8400"/>
            </a:solidFill>
            <a:round/>
            <a:headEnd/>
            <a:tailEnd type="triangle" w="med" len="med"/>
          </a:ln>
        </p:spPr>
        <p:txBody>
          <a:bodyPr wrap="square">
            <a:spAutoFit/>
          </a:bodyPr>
          <a:lstStyle/>
          <a:p>
            <a:endParaRPr lang="de-AT"/>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350" y="371370"/>
            <a:ext cx="496825" cy="338329"/>
          </a:xfrm>
          <a:prstGeom prst="rect">
            <a:avLst/>
          </a:prstGeom>
        </p:spPr>
      </p:pic>
      <p:sp>
        <p:nvSpPr>
          <p:cNvPr id="18" name="Foliennummernplatzhalter 17"/>
          <p:cNvSpPr>
            <a:spLocks noGrp="1"/>
          </p:cNvSpPr>
          <p:nvPr>
            <p:ph type="sldNum" sz="quarter" idx="15"/>
          </p:nvPr>
        </p:nvSpPr>
        <p:spPr/>
        <p:txBody>
          <a:bodyPr/>
          <a:lstStyle/>
          <a:p>
            <a:pPr>
              <a:defRPr/>
            </a:pPr>
            <a:fld id="{5AEA27A2-62FB-48B7-A924-1BB8CC709EB3}" type="slidenum">
              <a:rPr lang="de-DE" smtClean="0"/>
              <a:pPr>
                <a:defRPr/>
              </a:pPr>
              <a:t>4</a:t>
            </a:fld>
            <a:endParaRPr 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noProof="0"/>
              <a:t>Generalization</a:t>
            </a:r>
            <a:endParaRPr lang="en-US" noProof="0" dirty="0"/>
          </a:p>
        </p:txBody>
      </p:sp>
      <p:sp>
        <p:nvSpPr>
          <p:cNvPr id="44036" name="Rectangle 3"/>
          <p:cNvSpPr>
            <a:spLocks noGrp="1" noChangeArrowheads="1"/>
          </p:cNvSpPr>
          <p:nvPr>
            <p:ph type="body" sz="quarter" idx="13"/>
          </p:nvPr>
        </p:nvSpPr>
        <p:spPr>
          <a:xfrm>
            <a:off x="324000" y="1144800"/>
            <a:ext cx="5502642" cy="4713092"/>
          </a:xfrm>
        </p:spPr>
        <p:txBody>
          <a:bodyPr/>
          <a:lstStyle/>
          <a:p>
            <a:r>
              <a:rPr lang="en-US" dirty="0"/>
              <a:t>Characteristics (attributes and operations), associations, and aggregations that are specified for a general class (superclass) are passed on to its subclasses. </a:t>
            </a:r>
          </a:p>
          <a:p>
            <a:r>
              <a:rPr lang="en-US" dirty="0"/>
              <a:t>Every instance of a subclass is simultaneously an indirect instance of the superclass.</a:t>
            </a:r>
          </a:p>
          <a:p>
            <a:r>
              <a:rPr lang="en-US" dirty="0"/>
              <a:t>Subclass inherits all characteristics, associations, and aggregations of the superclass except private ones.</a:t>
            </a:r>
          </a:p>
          <a:p>
            <a:r>
              <a:rPr lang="en-US" dirty="0"/>
              <a:t>Subclass may have further characteristics, associations, and aggregations.</a:t>
            </a:r>
          </a:p>
          <a:p>
            <a:r>
              <a:rPr lang="en-US" dirty="0"/>
              <a:t>Generalizations are transitive.</a:t>
            </a:r>
          </a:p>
        </p:txBody>
      </p:sp>
      <p:sp>
        <p:nvSpPr>
          <p:cNvPr id="11" name="Rectangle 31"/>
          <p:cNvSpPr>
            <a:spLocks noChangeArrowheads="1"/>
          </p:cNvSpPr>
          <p:nvPr/>
        </p:nvSpPr>
        <p:spPr bwMode="auto">
          <a:xfrm>
            <a:off x="6961597" y="1550069"/>
            <a:ext cx="1446492" cy="439889"/>
          </a:xfrm>
          <a:prstGeom prst="rect">
            <a:avLst/>
          </a:prstGeom>
          <a:noFill/>
          <a:ln w="9525">
            <a:noFill/>
            <a:miter lim="800000"/>
            <a:headEnd/>
            <a:tailEnd/>
          </a:ln>
        </p:spPr>
        <p:txBody>
          <a:bodyPr wrap="none" lIns="92075" tIns="46038" rIns="92075" bIns="46038"/>
          <a:lstStyle/>
          <a:p>
            <a:pPr defTabSz="762000" eaLnBrk="0" hangingPunct="0">
              <a:lnSpc>
                <a:spcPct val="90000"/>
              </a:lnSpc>
            </a:pPr>
            <a:r>
              <a:rPr lang="de-DE" dirty="0" err="1">
                <a:solidFill>
                  <a:srgbClr val="FE8400"/>
                </a:solidFill>
                <a:latin typeface="+mn-lt"/>
              </a:rPr>
              <a:t>Superclass</a:t>
            </a:r>
            <a:endParaRPr lang="de-DE" dirty="0">
              <a:solidFill>
                <a:srgbClr val="FE8400"/>
              </a:solidFill>
              <a:latin typeface="+mn-lt"/>
            </a:endParaRPr>
          </a:p>
        </p:txBody>
      </p:sp>
      <p:sp>
        <p:nvSpPr>
          <p:cNvPr id="12" name="Rectangle 31"/>
          <p:cNvSpPr>
            <a:spLocks noChangeArrowheads="1"/>
          </p:cNvSpPr>
          <p:nvPr/>
        </p:nvSpPr>
        <p:spPr bwMode="auto">
          <a:xfrm>
            <a:off x="6840303" y="3113783"/>
            <a:ext cx="1594519" cy="787360"/>
          </a:xfrm>
          <a:prstGeom prst="rect">
            <a:avLst/>
          </a:prstGeom>
          <a:noFill/>
          <a:ln w="9525">
            <a:noFill/>
            <a:miter lim="800000"/>
            <a:headEnd/>
            <a:tailEnd/>
          </a:ln>
        </p:spPr>
        <p:txBody>
          <a:bodyPr wrap="none" lIns="92075" tIns="46038" rIns="92075" bIns="46038"/>
          <a:lstStyle/>
          <a:p>
            <a:pPr defTabSz="762000" eaLnBrk="0" hangingPunct="0">
              <a:lnSpc>
                <a:spcPct val="90000"/>
              </a:lnSpc>
            </a:pPr>
            <a:r>
              <a:rPr lang="de-DE" dirty="0" err="1">
                <a:solidFill>
                  <a:srgbClr val="FE8400"/>
                </a:solidFill>
                <a:latin typeface="+mn-lt"/>
              </a:rPr>
              <a:t>Subclasses</a:t>
            </a:r>
            <a:endParaRPr lang="de-DE" dirty="0">
              <a:solidFill>
                <a:srgbClr val="FE8400"/>
              </a:solidFill>
              <a:latin typeface="+mn-lt"/>
            </a:endParaRPr>
          </a:p>
          <a:p>
            <a:pPr defTabSz="762000" eaLnBrk="0" hangingPunct="0">
              <a:lnSpc>
                <a:spcPct val="90000"/>
              </a:lnSpc>
            </a:pPr>
            <a:r>
              <a:rPr lang="de-DE" dirty="0">
                <a:solidFill>
                  <a:srgbClr val="FE8400"/>
                </a:solidFill>
                <a:latin typeface="+mn-lt"/>
              </a:rPr>
              <a:t>…</a:t>
            </a:r>
            <a:r>
              <a:rPr lang="de-DE" dirty="0" err="1">
                <a:solidFill>
                  <a:srgbClr val="FE8400"/>
                </a:solidFill>
                <a:latin typeface="+mn-lt"/>
              </a:rPr>
              <a:t>inherit</a:t>
            </a:r>
            <a:r>
              <a:rPr lang="de-DE" dirty="0">
                <a:solidFill>
                  <a:srgbClr val="FE8400"/>
                </a:solidFill>
                <a:latin typeface="+mn-lt"/>
              </a:rPr>
              <a:t> </a:t>
            </a:r>
            <a:r>
              <a:rPr lang="de-DE" dirty="0" err="1">
                <a:solidFill>
                  <a:srgbClr val="FE8400"/>
                </a:solidFill>
                <a:latin typeface="+mn-lt"/>
              </a:rPr>
              <a:t>characteristics</a:t>
            </a:r>
            <a:r>
              <a:rPr lang="de-DE" dirty="0">
                <a:solidFill>
                  <a:srgbClr val="FE8400"/>
                </a:solidFill>
                <a:latin typeface="+mn-lt"/>
              </a:rPr>
              <a:t>,  </a:t>
            </a:r>
          </a:p>
          <a:p>
            <a:pPr defTabSz="762000" eaLnBrk="0" hangingPunct="0">
              <a:lnSpc>
                <a:spcPct val="90000"/>
              </a:lnSpc>
            </a:pPr>
            <a:r>
              <a:rPr lang="de-DE" dirty="0">
                <a:solidFill>
                  <a:srgbClr val="FE8400"/>
                </a:solidFill>
                <a:latin typeface="+mn-lt"/>
              </a:rPr>
              <a:t> </a:t>
            </a:r>
            <a:r>
              <a:rPr lang="de-DE" dirty="0" err="1">
                <a:solidFill>
                  <a:srgbClr val="FE8400"/>
                </a:solidFill>
                <a:latin typeface="+mn-lt"/>
              </a:rPr>
              <a:t>associations</a:t>
            </a:r>
            <a:r>
              <a:rPr lang="de-DE" dirty="0">
                <a:solidFill>
                  <a:srgbClr val="FE8400"/>
                </a:solidFill>
                <a:latin typeface="+mn-lt"/>
              </a:rPr>
              <a:t>, </a:t>
            </a:r>
            <a:r>
              <a:rPr lang="de-DE" dirty="0" err="1">
                <a:solidFill>
                  <a:srgbClr val="FE8400"/>
                </a:solidFill>
                <a:latin typeface="+mn-lt"/>
              </a:rPr>
              <a:t>and</a:t>
            </a:r>
            <a:r>
              <a:rPr lang="de-DE" dirty="0">
                <a:solidFill>
                  <a:srgbClr val="FE8400"/>
                </a:solidFill>
                <a:latin typeface="+mn-lt"/>
              </a:rPr>
              <a:t> </a:t>
            </a:r>
          </a:p>
          <a:p>
            <a:pPr defTabSz="762000" eaLnBrk="0" hangingPunct="0">
              <a:lnSpc>
                <a:spcPct val="90000"/>
              </a:lnSpc>
            </a:pPr>
            <a:r>
              <a:rPr lang="de-DE" dirty="0">
                <a:solidFill>
                  <a:srgbClr val="FE8400"/>
                </a:solidFill>
                <a:latin typeface="+mn-lt"/>
              </a:rPr>
              <a:t> </a:t>
            </a:r>
            <a:r>
              <a:rPr lang="de-DE" dirty="0" err="1">
                <a:solidFill>
                  <a:srgbClr val="FE8400"/>
                </a:solidFill>
                <a:latin typeface="+mn-lt"/>
              </a:rPr>
              <a:t>aggregations</a:t>
            </a:r>
            <a:endParaRPr lang="de-DE" dirty="0">
              <a:solidFill>
                <a:srgbClr val="FE8400"/>
              </a:solidFill>
              <a:latin typeface="+mn-lt"/>
            </a:endParaRPr>
          </a:p>
        </p:txBody>
      </p:sp>
      <p:sp>
        <p:nvSpPr>
          <p:cNvPr id="13" name="Rectangle 31"/>
          <p:cNvSpPr>
            <a:spLocks noChangeArrowheads="1"/>
          </p:cNvSpPr>
          <p:nvPr/>
        </p:nvSpPr>
        <p:spPr bwMode="auto">
          <a:xfrm>
            <a:off x="5960914" y="4352830"/>
            <a:ext cx="1926520" cy="675308"/>
          </a:xfrm>
          <a:prstGeom prst="rect">
            <a:avLst/>
          </a:prstGeom>
          <a:noFill/>
          <a:ln w="9525">
            <a:noFill/>
            <a:miter lim="800000"/>
            <a:headEnd/>
            <a:tailEnd/>
          </a:ln>
        </p:spPr>
        <p:txBody>
          <a:bodyPr wrap="none" lIns="92075" tIns="46038" rIns="92075" bIns="46038"/>
          <a:lstStyle/>
          <a:p>
            <a:pPr defTabSz="762000" eaLnBrk="0" hangingPunct="0">
              <a:lnSpc>
                <a:spcPct val="90000"/>
              </a:lnSpc>
            </a:pPr>
            <a:r>
              <a:rPr lang="de-DE" dirty="0">
                <a:solidFill>
                  <a:srgbClr val="FE8400"/>
                </a:solidFill>
                <a:latin typeface="+mn-lt"/>
              </a:rPr>
              <a:t>A </a:t>
            </a:r>
            <a:r>
              <a:rPr lang="de-DE" dirty="0" err="1">
                <a:solidFill>
                  <a:srgbClr val="FE8400"/>
                </a:solidFill>
                <a:latin typeface="Courier" pitchFamily="49" charset="0"/>
              </a:rPr>
              <a:t>Secretary</a:t>
            </a:r>
            <a:r>
              <a:rPr lang="de-DE" dirty="0">
                <a:solidFill>
                  <a:srgbClr val="FE8400"/>
                </a:solidFill>
                <a:latin typeface="+mn-lt"/>
              </a:rPr>
              <a:t> </a:t>
            </a:r>
            <a:r>
              <a:rPr lang="de-DE" dirty="0" err="1">
                <a:solidFill>
                  <a:srgbClr val="FE8400"/>
                </a:solidFill>
                <a:latin typeface="+mn-lt"/>
              </a:rPr>
              <a:t>is</a:t>
            </a:r>
            <a:endParaRPr lang="de-DE" dirty="0">
              <a:solidFill>
                <a:srgbClr val="FE8400"/>
              </a:solidFill>
              <a:latin typeface="+mn-lt"/>
            </a:endParaRPr>
          </a:p>
          <a:p>
            <a:pPr defTabSz="762000" eaLnBrk="0" hangingPunct="0">
              <a:lnSpc>
                <a:spcPct val="90000"/>
              </a:lnSpc>
            </a:pPr>
            <a:r>
              <a:rPr lang="de-DE" dirty="0">
                <a:solidFill>
                  <a:srgbClr val="FE8400"/>
                </a:solidFill>
                <a:latin typeface="+mn-lt"/>
              </a:rPr>
              <a:t>an </a:t>
            </a:r>
            <a:r>
              <a:rPr lang="de-DE" dirty="0" err="1">
                <a:solidFill>
                  <a:srgbClr val="FE8400"/>
                </a:solidFill>
                <a:latin typeface="Courier" pitchFamily="49" charset="0"/>
              </a:rPr>
              <a:t>Employee</a:t>
            </a:r>
            <a:r>
              <a:rPr lang="de-DE" dirty="0">
                <a:solidFill>
                  <a:srgbClr val="FE8400"/>
                </a:solidFill>
                <a:latin typeface="+mn-lt"/>
              </a:rPr>
              <a:t> </a:t>
            </a:r>
            <a:r>
              <a:rPr lang="de-DE" dirty="0" err="1">
                <a:solidFill>
                  <a:srgbClr val="FE8400"/>
                </a:solidFill>
                <a:latin typeface="+mn-lt"/>
              </a:rPr>
              <a:t>and</a:t>
            </a:r>
            <a:endParaRPr lang="de-DE" dirty="0">
              <a:solidFill>
                <a:srgbClr val="FE8400"/>
              </a:solidFill>
              <a:latin typeface="+mn-lt"/>
            </a:endParaRPr>
          </a:p>
          <a:p>
            <a:pPr defTabSz="762000" eaLnBrk="0" hangingPunct="0">
              <a:lnSpc>
                <a:spcPct val="90000"/>
              </a:lnSpc>
            </a:pPr>
            <a:r>
              <a:rPr lang="de-DE" dirty="0">
                <a:solidFill>
                  <a:srgbClr val="FE8400"/>
                </a:solidFill>
                <a:latin typeface="+mn-lt"/>
              </a:rPr>
              <a:t>a </a:t>
            </a:r>
            <a:r>
              <a:rPr lang="de-DE" dirty="0">
                <a:solidFill>
                  <a:srgbClr val="FE8400"/>
                </a:solidFill>
                <a:latin typeface="Courier" pitchFamily="49" charset="0"/>
              </a:rPr>
              <a:t>Person</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1164" y="371370"/>
            <a:ext cx="1588011" cy="338329"/>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1576" y="1454858"/>
            <a:ext cx="1895105" cy="2801007"/>
          </a:xfrm>
          <a:prstGeom prst="rect">
            <a:avLst/>
          </a:prstGeom>
        </p:spPr>
      </p:pic>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40</a:t>
            </a:fld>
            <a:endParaRPr lang="de-DE"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sz="quarter" idx="13"/>
          </p:nvPr>
        </p:nvSpPr>
        <p:spPr>
          <a:xfrm>
            <a:off x="323850" y="1144588"/>
            <a:ext cx="8534400" cy="4713287"/>
          </a:xfrm>
        </p:spPr>
        <p:txBody>
          <a:bodyPr/>
          <a:lstStyle/>
          <a:p>
            <a:r>
              <a:rPr lang="de-AT" dirty="0" err="1"/>
              <a:t>Used</a:t>
            </a:r>
            <a:r>
              <a:rPr lang="de-AT" dirty="0"/>
              <a:t> </a:t>
            </a:r>
            <a:r>
              <a:rPr lang="de-AT" dirty="0" err="1"/>
              <a:t>to</a:t>
            </a:r>
            <a:r>
              <a:rPr lang="de-AT" dirty="0"/>
              <a:t> </a:t>
            </a:r>
            <a:r>
              <a:rPr lang="de-AT" dirty="0" err="1"/>
              <a:t>highlight</a:t>
            </a:r>
            <a:r>
              <a:rPr lang="de-AT" dirty="0"/>
              <a:t> </a:t>
            </a:r>
            <a:r>
              <a:rPr lang="en-US" dirty="0"/>
              <a:t>common characteristics of their subclasses.</a:t>
            </a:r>
          </a:p>
          <a:p>
            <a:pPr eaLnBrk="1" hangingPunct="1"/>
            <a:r>
              <a:rPr lang="en-US" dirty="0"/>
              <a:t>Used to ensure that there are no direct instances of the superclass.</a:t>
            </a:r>
          </a:p>
          <a:p>
            <a:pPr eaLnBrk="1" hangingPunct="1"/>
            <a:r>
              <a:rPr lang="en-US" dirty="0"/>
              <a:t>Only its non-abstract subclasses can be instantiated.</a:t>
            </a:r>
          </a:p>
          <a:p>
            <a:pPr eaLnBrk="1" hangingPunct="1"/>
            <a:r>
              <a:rPr lang="en-US" dirty="0"/>
              <a:t>Useful in the context of generalization relationships.</a:t>
            </a:r>
          </a:p>
          <a:p>
            <a:pPr eaLnBrk="1" hangingPunct="1"/>
            <a:r>
              <a:rPr lang="en-US" dirty="0"/>
              <a:t>Notation: keyword </a:t>
            </a:r>
            <a:r>
              <a:rPr lang="en-US" b="1" dirty="0">
                <a:latin typeface="Courier" pitchFamily="49" charset="0"/>
              </a:rPr>
              <a:t>{abstract} </a:t>
            </a:r>
            <a:r>
              <a:rPr lang="en-US" dirty="0"/>
              <a:t>or class name in italic font.</a:t>
            </a:r>
            <a:endParaRPr lang="en-US" noProof="0" dirty="0"/>
          </a:p>
          <a:p>
            <a:pPr eaLnBrk="1" hangingPunct="1"/>
            <a:endParaRPr lang="en-US" noProof="0" dirty="0"/>
          </a:p>
          <a:p>
            <a:pPr eaLnBrk="1" hangingPunct="1"/>
            <a:endParaRPr lang="en-US" noProof="0" dirty="0"/>
          </a:p>
          <a:p>
            <a:pPr eaLnBrk="1" hangingPunct="1"/>
            <a:endParaRPr lang="en-US" noProof="0" dirty="0"/>
          </a:p>
        </p:txBody>
      </p:sp>
      <p:sp>
        <p:nvSpPr>
          <p:cNvPr id="45058" name="Rectangle 2"/>
          <p:cNvSpPr>
            <a:spLocks noGrp="1" noChangeArrowheads="1"/>
          </p:cNvSpPr>
          <p:nvPr>
            <p:ph type="title"/>
          </p:nvPr>
        </p:nvSpPr>
        <p:spPr>
          <a:xfrm>
            <a:off x="323850" y="152400"/>
            <a:ext cx="8534400" cy="776288"/>
          </a:xfrm>
        </p:spPr>
        <p:txBody>
          <a:bodyPr/>
          <a:lstStyle/>
          <a:p>
            <a:pPr eaLnBrk="1" hangingPunct="1"/>
            <a:r>
              <a:rPr lang="en-US" noProof="0" dirty="0"/>
              <a:t>Generalization – Abstract Class</a:t>
            </a:r>
          </a:p>
        </p:txBody>
      </p:sp>
      <p:sp>
        <p:nvSpPr>
          <p:cNvPr id="11" name="Rectangle 31"/>
          <p:cNvSpPr>
            <a:spLocks noChangeArrowheads="1"/>
          </p:cNvSpPr>
          <p:nvPr/>
        </p:nvSpPr>
        <p:spPr bwMode="auto">
          <a:xfrm>
            <a:off x="3786346" y="5059072"/>
            <a:ext cx="3788225" cy="798803"/>
          </a:xfrm>
          <a:prstGeom prst="rect">
            <a:avLst/>
          </a:prstGeom>
          <a:noFill/>
          <a:ln w="9525">
            <a:noFill/>
            <a:miter lim="800000"/>
            <a:headEnd/>
            <a:tailEnd/>
          </a:ln>
        </p:spPr>
        <p:txBody>
          <a:bodyPr wrap="none" lIns="92075" tIns="46038" rIns="92075" bIns="46038"/>
          <a:lstStyle/>
          <a:p>
            <a:pPr defTabSz="762000" eaLnBrk="0" hangingPunct="0">
              <a:lnSpc>
                <a:spcPct val="90000"/>
              </a:lnSpc>
            </a:pPr>
            <a:r>
              <a:rPr lang="de-DE" dirty="0" err="1">
                <a:solidFill>
                  <a:srgbClr val="FE8400"/>
                </a:solidFill>
                <a:latin typeface="+mn-lt"/>
              </a:rPr>
              <a:t>Two</a:t>
            </a:r>
            <a:r>
              <a:rPr lang="de-DE" dirty="0">
                <a:solidFill>
                  <a:srgbClr val="FE8400"/>
                </a:solidFill>
                <a:latin typeface="+mn-lt"/>
              </a:rPr>
              <a:t> </a:t>
            </a:r>
            <a:r>
              <a:rPr lang="de-DE" dirty="0" err="1">
                <a:solidFill>
                  <a:srgbClr val="FE8400"/>
                </a:solidFill>
                <a:latin typeface="+mn-lt"/>
              </a:rPr>
              <a:t>types</a:t>
            </a:r>
            <a:r>
              <a:rPr lang="de-DE" dirty="0">
                <a:solidFill>
                  <a:srgbClr val="FE8400"/>
                </a:solidFill>
                <a:latin typeface="+mn-lt"/>
              </a:rPr>
              <a:t> </a:t>
            </a:r>
            <a:r>
              <a:rPr lang="de-DE" dirty="0" err="1">
                <a:solidFill>
                  <a:srgbClr val="FE8400"/>
                </a:solidFill>
                <a:latin typeface="+mn-lt"/>
              </a:rPr>
              <a:t>of</a:t>
            </a:r>
            <a:r>
              <a:rPr lang="de-DE" dirty="0">
                <a:solidFill>
                  <a:srgbClr val="FE8400"/>
                </a:solidFill>
                <a:latin typeface="+mn-lt"/>
              </a:rPr>
              <a:t> </a:t>
            </a:r>
            <a:r>
              <a:rPr lang="de-DE" dirty="0">
                <a:solidFill>
                  <a:srgbClr val="FE8400"/>
                </a:solidFill>
                <a:latin typeface="Courier" pitchFamily="49" charset="0"/>
              </a:rPr>
              <a:t>Person</a:t>
            </a:r>
            <a:r>
              <a:rPr lang="de-DE" dirty="0">
                <a:solidFill>
                  <a:srgbClr val="FE8400"/>
                </a:solidFill>
                <a:latin typeface="+mn-lt"/>
              </a:rPr>
              <a:t>: </a:t>
            </a:r>
            <a:r>
              <a:rPr lang="de-DE" dirty="0">
                <a:solidFill>
                  <a:srgbClr val="FE8400"/>
                </a:solidFill>
                <a:latin typeface="Courier" pitchFamily="49" charset="0"/>
              </a:rPr>
              <a:t>Man</a:t>
            </a:r>
            <a:r>
              <a:rPr lang="de-DE" dirty="0">
                <a:solidFill>
                  <a:srgbClr val="FE8400"/>
                </a:solidFill>
                <a:latin typeface="+mn-lt"/>
              </a:rPr>
              <a:t> </a:t>
            </a:r>
            <a:r>
              <a:rPr lang="de-DE" dirty="0" err="1">
                <a:solidFill>
                  <a:srgbClr val="FE8400"/>
                </a:solidFill>
                <a:latin typeface="+mn-lt"/>
              </a:rPr>
              <a:t>and</a:t>
            </a:r>
            <a:r>
              <a:rPr lang="de-DE" dirty="0">
                <a:solidFill>
                  <a:srgbClr val="FE8400"/>
                </a:solidFill>
                <a:latin typeface="+mn-lt"/>
              </a:rPr>
              <a:t> </a:t>
            </a:r>
            <a:r>
              <a:rPr lang="de-DE" dirty="0" err="1">
                <a:solidFill>
                  <a:srgbClr val="FE8400"/>
                </a:solidFill>
                <a:latin typeface="Courier" pitchFamily="49" charset="0"/>
              </a:rPr>
              <a:t>Woman</a:t>
            </a:r>
            <a:r>
              <a:rPr lang="de-DE" dirty="0">
                <a:solidFill>
                  <a:srgbClr val="FE8400"/>
                </a:solidFill>
                <a:latin typeface="Courier" pitchFamily="49" charset="0"/>
              </a:rPr>
              <a:t> </a:t>
            </a:r>
          </a:p>
        </p:txBody>
      </p:sp>
      <p:sp>
        <p:nvSpPr>
          <p:cNvPr id="10" name="Rectangle 31"/>
          <p:cNvSpPr>
            <a:spLocks noChangeArrowheads="1"/>
          </p:cNvSpPr>
          <p:nvPr/>
        </p:nvSpPr>
        <p:spPr bwMode="auto">
          <a:xfrm>
            <a:off x="3751136" y="3786111"/>
            <a:ext cx="3788225" cy="798803"/>
          </a:xfrm>
          <a:prstGeom prst="rect">
            <a:avLst/>
          </a:prstGeom>
          <a:noFill/>
          <a:ln w="9525">
            <a:noFill/>
            <a:miter lim="800000"/>
            <a:headEnd/>
            <a:tailEnd/>
          </a:ln>
        </p:spPr>
        <p:txBody>
          <a:bodyPr wrap="none" lIns="92075" tIns="46038" rIns="92075" bIns="46038"/>
          <a:lstStyle/>
          <a:p>
            <a:pPr defTabSz="762000" eaLnBrk="0" hangingPunct="0">
              <a:lnSpc>
                <a:spcPct val="90000"/>
              </a:lnSpc>
            </a:pPr>
            <a:r>
              <a:rPr lang="de-DE" dirty="0" err="1">
                <a:solidFill>
                  <a:srgbClr val="FE8400"/>
                </a:solidFill>
              </a:rPr>
              <a:t>No</a:t>
            </a:r>
            <a:r>
              <a:rPr lang="de-DE" dirty="0">
                <a:solidFill>
                  <a:srgbClr val="FE8400"/>
                </a:solidFill>
              </a:rPr>
              <a:t> </a:t>
            </a:r>
            <a:r>
              <a:rPr lang="de-DE" dirty="0">
                <a:solidFill>
                  <a:srgbClr val="FE8400"/>
                </a:solidFill>
                <a:latin typeface="Courier" pitchFamily="49" charset="0"/>
              </a:rPr>
              <a:t>Person</a:t>
            </a:r>
            <a:r>
              <a:rPr lang="de-DE" dirty="0">
                <a:solidFill>
                  <a:srgbClr val="FE8400"/>
                </a:solidFill>
              </a:rPr>
              <a:t>-</a:t>
            </a:r>
            <a:r>
              <a:rPr lang="de-DE" dirty="0" err="1">
                <a:solidFill>
                  <a:srgbClr val="FE8400"/>
                </a:solidFill>
              </a:rPr>
              <a:t>object</a:t>
            </a:r>
            <a:r>
              <a:rPr lang="de-DE" dirty="0">
                <a:solidFill>
                  <a:srgbClr val="FE8400"/>
                </a:solidFill>
              </a:rPr>
              <a:t> </a:t>
            </a:r>
            <a:r>
              <a:rPr lang="de-DE" dirty="0" err="1">
                <a:solidFill>
                  <a:srgbClr val="FE8400"/>
                </a:solidFill>
              </a:rPr>
              <a:t>possible</a:t>
            </a:r>
            <a:endParaRPr lang="de-DE" dirty="0">
              <a:solidFill>
                <a:srgbClr val="FE8400"/>
              </a:solidFill>
            </a:endParaRPr>
          </a:p>
          <a:p>
            <a:pPr defTabSz="762000" eaLnBrk="0" hangingPunct="0">
              <a:lnSpc>
                <a:spcPct val="90000"/>
              </a:lnSpc>
            </a:pPr>
            <a:endParaRPr lang="de-DE" dirty="0">
              <a:solidFill>
                <a:srgbClr val="FE8400"/>
              </a:solidFill>
              <a:latin typeface="+mn-lt"/>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3031" y="2807592"/>
            <a:ext cx="957938" cy="356258"/>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861" y="2295627"/>
            <a:ext cx="950019" cy="372092"/>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6861" y="209835"/>
            <a:ext cx="972314" cy="661417"/>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2041" y="3467971"/>
            <a:ext cx="2010497" cy="2233885"/>
          </a:xfrm>
          <a:prstGeom prst="rect">
            <a:avLst/>
          </a:prstGeom>
        </p:spPr>
      </p:pic>
      <p:sp>
        <p:nvSpPr>
          <p:cNvPr id="7" name="Foliennummernplatzhalter 6"/>
          <p:cNvSpPr>
            <a:spLocks noGrp="1"/>
          </p:cNvSpPr>
          <p:nvPr>
            <p:ph type="sldNum" sz="quarter" idx="15"/>
          </p:nvPr>
        </p:nvSpPr>
        <p:spPr/>
        <p:txBody>
          <a:bodyPr/>
          <a:lstStyle/>
          <a:p>
            <a:pPr>
              <a:defRPr/>
            </a:pPr>
            <a:fld id="{5AEA27A2-62FB-48B7-A924-1BB8CC709EB3}" type="slidenum">
              <a:rPr lang="de-DE" smtClean="0"/>
              <a:pPr>
                <a:defRPr/>
              </a:pPr>
              <a:t>41</a:t>
            </a:fld>
            <a:endParaRPr lang="de-DE"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23850" y="152400"/>
            <a:ext cx="8534400" cy="776288"/>
          </a:xfrm>
        </p:spPr>
        <p:txBody>
          <a:bodyPr/>
          <a:lstStyle/>
          <a:p>
            <a:pPr eaLnBrk="1" hangingPunct="1"/>
            <a:r>
              <a:rPr lang="en-US" dirty="0"/>
              <a:t>Generalization – Multiple Inheritance</a:t>
            </a:r>
            <a:endParaRPr lang="en-US" noProof="0" dirty="0"/>
          </a:p>
        </p:txBody>
      </p:sp>
      <p:sp>
        <p:nvSpPr>
          <p:cNvPr id="48131" name="Rectangle 3"/>
          <p:cNvSpPr>
            <a:spLocks noGrp="1" noChangeArrowheads="1"/>
          </p:cNvSpPr>
          <p:nvPr>
            <p:ph type="body" sz="quarter" idx="13"/>
          </p:nvPr>
        </p:nvSpPr>
        <p:spPr>
          <a:xfrm>
            <a:off x="323850" y="1144588"/>
            <a:ext cx="8534400" cy="4713287"/>
          </a:xfrm>
        </p:spPr>
        <p:txBody>
          <a:bodyPr/>
          <a:lstStyle/>
          <a:p>
            <a:pPr eaLnBrk="1" hangingPunct="1"/>
            <a:r>
              <a:rPr lang="en-US" dirty="0"/>
              <a:t>UML allows multiple inheritance.</a:t>
            </a:r>
          </a:p>
          <a:p>
            <a:pPr eaLnBrk="1" hangingPunct="1"/>
            <a:r>
              <a:rPr lang="en-US" dirty="0"/>
              <a:t>A class may have multiple </a:t>
            </a:r>
            <a:r>
              <a:rPr lang="en-US" dirty="0" err="1"/>
              <a:t>superclasses</a:t>
            </a:r>
            <a:r>
              <a:rPr lang="en-US" dirty="0"/>
              <a:t>.</a:t>
            </a:r>
          </a:p>
          <a:p>
            <a:pPr eaLnBrk="1" hangingPunct="1"/>
            <a:endParaRPr lang="en-US" noProof="0" dirty="0"/>
          </a:p>
          <a:p>
            <a:pPr eaLnBrk="1" hangingPunct="1"/>
            <a:r>
              <a:rPr lang="en-US" noProof="0" dirty="0"/>
              <a:t>Example:</a:t>
            </a:r>
          </a:p>
          <a:p>
            <a:pPr eaLnBrk="1" hangingPunct="1">
              <a:buNone/>
            </a:pPr>
            <a:endParaRPr lang="en-US" noProof="0" dirty="0"/>
          </a:p>
        </p:txBody>
      </p:sp>
      <p:sp>
        <p:nvSpPr>
          <p:cNvPr id="6" name="Rectangle 31"/>
          <p:cNvSpPr>
            <a:spLocks noChangeArrowheads="1"/>
          </p:cNvSpPr>
          <p:nvPr/>
        </p:nvSpPr>
        <p:spPr bwMode="auto">
          <a:xfrm>
            <a:off x="2352323" y="4439882"/>
            <a:ext cx="4439355" cy="895703"/>
          </a:xfrm>
          <a:prstGeom prst="rect">
            <a:avLst/>
          </a:prstGeom>
          <a:noFill/>
          <a:ln w="9525">
            <a:noFill/>
            <a:miter lim="800000"/>
            <a:headEnd/>
            <a:tailEnd/>
          </a:ln>
        </p:spPr>
        <p:txBody>
          <a:bodyPr wrap="none" lIns="92075" tIns="46038" rIns="92075" bIns="46038"/>
          <a:lstStyle/>
          <a:p>
            <a:pPr defTabSz="762000" eaLnBrk="0" hangingPunct="0">
              <a:lnSpc>
                <a:spcPct val="90000"/>
              </a:lnSpc>
            </a:pPr>
            <a:r>
              <a:rPr lang="de-DE" dirty="0">
                <a:solidFill>
                  <a:srgbClr val="FE8400"/>
                </a:solidFill>
                <a:latin typeface="+mn-lt"/>
              </a:rPr>
              <a:t>A </a:t>
            </a:r>
            <a:r>
              <a:rPr lang="de-DE" dirty="0">
                <a:solidFill>
                  <a:srgbClr val="FE8400"/>
                </a:solidFill>
                <a:latin typeface="Courier" pitchFamily="49" charset="0"/>
              </a:rPr>
              <a:t>Tutor</a:t>
            </a:r>
            <a:r>
              <a:rPr lang="de-DE" dirty="0">
                <a:solidFill>
                  <a:srgbClr val="FE8400"/>
                </a:solidFill>
                <a:latin typeface="+mn-lt"/>
              </a:rPr>
              <a:t> </a:t>
            </a:r>
            <a:r>
              <a:rPr lang="de-DE" dirty="0" err="1">
                <a:solidFill>
                  <a:srgbClr val="FE8400"/>
                </a:solidFill>
                <a:latin typeface="+mn-lt"/>
              </a:rPr>
              <a:t>is</a:t>
            </a:r>
            <a:r>
              <a:rPr lang="de-DE" dirty="0">
                <a:solidFill>
                  <a:srgbClr val="FE8400"/>
                </a:solidFill>
                <a:latin typeface="+mn-lt"/>
              </a:rPr>
              <a:t> </a:t>
            </a:r>
            <a:r>
              <a:rPr lang="de-DE" dirty="0" err="1">
                <a:solidFill>
                  <a:srgbClr val="FE8400"/>
                </a:solidFill>
                <a:latin typeface="+mn-lt"/>
              </a:rPr>
              <a:t>both</a:t>
            </a:r>
            <a:r>
              <a:rPr lang="de-DE" dirty="0">
                <a:solidFill>
                  <a:srgbClr val="FE8400"/>
                </a:solidFill>
                <a:latin typeface="+mn-lt"/>
              </a:rPr>
              <a:t> an </a:t>
            </a:r>
            <a:r>
              <a:rPr lang="de-DE" dirty="0" err="1">
                <a:solidFill>
                  <a:srgbClr val="FE8400"/>
                </a:solidFill>
                <a:latin typeface="Courier" pitchFamily="49" charset="0"/>
              </a:rPr>
              <a:t>Employee</a:t>
            </a:r>
            <a:r>
              <a:rPr lang="de-DE" dirty="0">
                <a:solidFill>
                  <a:srgbClr val="FE8400"/>
                </a:solidFill>
                <a:latin typeface="+mn-lt"/>
              </a:rPr>
              <a:t> </a:t>
            </a:r>
            <a:r>
              <a:rPr lang="de-DE" dirty="0" err="1">
                <a:solidFill>
                  <a:srgbClr val="FE8400"/>
                </a:solidFill>
                <a:latin typeface="+mn-lt"/>
              </a:rPr>
              <a:t>and</a:t>
            </a:r>
            <a:r>
              <a:rPr lang="de-DE" dirty="0">
                <a:solidFill>
                  <a:srgbClr val="FE8400"/>
                </a:solidFill>
                <a:latin typeface="+mn-lt"/>
              </a:rPr>
              <a:t> a </a:t>
            </a:r>
            <a:r>
              <a:rPr lang="de-DE" dirty="0">
                <a:solidFill>
                  <a:srgbClr val="FE8400"/>
                </a:solidFill>
                <a:latin typeface="Courier" pitchFamily="49" charset="0"/>
              </a:rPr>
              <a:t>Student</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90" y="2634018"/>
            <a:ext cx="4029820" cy="1589964"/>
          </a:xfrm>
          <a:prstGeom prst="rect">
            <a:avLst/>
          </a:prstGeom>
        </p:spPr>
      </p:pic>
      <p:sp>
        <p:nvSpPr>
          <p:cNvPr id="4" name="Foliennummernplatzhalter 3"/>
          <p:cNvSpPr>
            <a:spLocks noGrp="1"/>
          </p:cNvSpPr>
          <p:nvPr>
            <p:ph type="sldNum" sz="quarter" idx="15"/>
          </p:nvPr>
        </p:nvSpPr>
        <p:spPr/>
        <p:txBody>
          <a:bodyPr/>
          <a:lstStyle/>
          <a:p>
            <a:pPr>
              <a:defRPr/>
            </a:pPr>
            <a:fld id="{5AEA27A2-62FB-48B7-A924-1BB8CC709EB3}" type="slidenum">
              <a:rPr lang="de-DE" smtClean="0"/>
              <a:pPr>
                <a:defRPr/>
              </a:pPr>
              <a:t>42</a:t>
            </a:fld>
            <a:endParaRPr lang="de-DE"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With and Without Generalization</a:t>
            </a:r>
          </a:p>
        </p:txBody>
      </p:sp>
      <p:grpSp>
        <p:nvGrpSpPr>
          <p:cNvPr id="3" name="Gruppieren 2"/>
          <p:cNvGrpSpPr/>
          <p:nvPr/>
        </p:nvGrpSpPr>
        <p:grpSpPr>
          <a:xfrm>
            <a:off x="83817" y="1719617"/>
            <a:ext cx="8941401" cy="3664233"/>
            <a:chOff x="610483" y="1833369"/>
            <a:chExt cx="7787266" cy="3191262"/>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294" y="1833369"/>
              <a:ext cx="3584455" cy="3191262"/>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483" y="2356102"/>
              <a:ext cx="3584455" cy="2145796"/>
            </a:xfrm>
            <a:prstGeom prst="rect">
              <a:avLst/>
            </a:prstGeom>
          </p:spPr>
        </p:pic>
      </p:grpSp>
      <p:sp>
        <p:nvSpPr>
          <p:cNvPr id="8" name="Foliennummernplatzhalter 7"/>
          <p:cNvSpPr>
            <a:spLocks noGrp="1"/>
          </p:cNvSpPr>
          <p:nvPr>
            <p:ph type="sldNum" sz="quarter" idx="15"/>
          </p:nvPr>
        </p:nvSpPr>
        <p:spPr/>
        <p:txBody>
          <a:bodyPr/>
          <a:lstStyle/>
          <a:p>
            <a:pPr>
              <a:defRPr/>
            </a:pPr>
            <a:fld id="{5AEA27A2-62FB-48B7-A924-1BB8CC709EB3}" type="slidenum">
              <a:rPr lang="de-DE" smtClean="0"/>
              <a:pPr>
                <a:defRPr/>
              </a:pPr>
              <a:t>43</a:t>
            </a:fld>
            <a:endParaRPr lang="de-DE"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850" y="152400"/>
            <a:ext cx="8534400" cy="776288"/>
          </a:xfrm>
        </p:spPr>
        <p:txBody>
          <a:bodyPr/>
          <a:lstStyle/>
          <a:p>
            <a:pPr eaLnBrk="1" hangingPunct="1"/>
            <a:r>
              <a:rPr lang="en-US" noProof="0" dirty="0"/>
              <a:t>Creating a Class Diagram</a:t>
            </a:r>
          </a:p>
        </p:txBody>
      </p:sp>
      <p:sp>
        <p:nvSpPr>
          <p:cNvPr id="23555" name="Rectangle 3"/>
          <p:cNvSpPr>
            <a:spLocks noGrp="1" noChangeArrowheads="1"/>
          </p:cNvSpPr>
          <p:nvPr>
            <p:ph type="body" sz="quarter" idx="13"/>
          </p:nvPr>
        </p:nvSpPr>
        <p:spPr>
          <a:xfrm>
            <a:off x="323850" y="1144588"/>
            <a:ext cx="8534400" cy="4713287"/>
          </a:xfrm>
        </p:spPr>
        <p:txBody>
          <a:bodyPr/>
          <a:lstStyle/>
          <a:p>
            <a:pPr eaLnBrk="1" hangingPunct="1"/>
            <a:r>
              <a:rPr lang="en-US" dirty="0"/>
              <a:t>Not possible to completely extract classes, attributes and associations from a natural language text automatically.</a:t>
            </a:r>
          </a:p>
          <a:p>
            <a:pPr eaLnBrk="1" hangingPunct="1"/>
            <a:r>
              <a:rPr lang="en-US" dirty="0"/>
              <a:t>Guidelines</a:t>
            </a:r>
          </a:p>
          <a:p>
            <a:pPr lvl="1" eaLnBrk="1" hangingPunct="1"/>
            <a:r>
              <a:rPr lang="en-US" dirty="0"/>
              <a:t>Nouns often indicate classes  </a:t>
            </a:r>
          </a:p>
          <a:p>
            <a:pPr lvl="1" eaLnBrk="1" hangingPunct="1"/>
            <a:r>
              <a:rPr lang="en-US" dirty="0"/>
              <a:t>Adjectives indicate attribute values</a:t>
            </a:r>
          </a:p>
          <a:p>
            <a:pPr lvl="1" eaLnBrk="1" hangingPunct="1"/>
            <a:r>
              <a:rPr lang="en-US" dirty="0"/>
              <a:t>Verbs indicate operations</a:t>
            </a:r>
          </a:p>
          <a:p>
            <a:pPr eaLnBrk="1" hangingPunct="1"/>
            <a:r>
              <a:rPr lang="en-US" dirty="0"/>
              <a:t>Example: </a:t>
            </a:r>
            <a:r>
              <a:rPr lang="en-US" dirty="0">
                <a:solidFill>
                  <a:schemeClr val="tx1"/>
                </a:solidFill>
              </a:rPr>
              <a:t>The library management system stores users with their unique ID, name and address as well as books with their title, author and ISBN number. Ann Foster wants to use the library.</a:t>
            </a:r>
          </a:p>
          <a:p>
            <a:pPr eaLnBrk="1" hangingPunct="1"/>
            <a:endParaRPr lang="en-US" noProof="0" dirty="0"/>
          </a:p>
        </p:txBody>
      </p:sp>
      <p:sp>
        <p:nvSpPr>
          <p:cNvPr id="5" name="Text Box 6"/>
          <p:cNvSpPr txBox="1">
            <a:spLocks noChangeArrowheads="1"/>
          </p:cNvSpPr>
          <p:nvPr/>
        </p:nvSpPr>
        <p:spPr bwMode="auto">
          <a:xfrm>
            <a:off x="3706364" y="6215063"/>
            <a:ext cx="3338158" cy="338554"/>
          </a:xfrm>
          <a:prstGeom prst="rect">
            <a:avLst/>
          </a:prstGeom>
          <a:noFill/>
          <a:ln w="9525">
            <a:noFill/>
            <a:miter lim="800000"/>
            <a:headEnd/>
            <a:tailEnd/>
          </a:ln>
        </p:spPr>
        <p:txBody>
          <a:bodyPr wrap="none">
            <a:spAutoFit/>
          </a:bodyPr>
          <a:lstStyle/>
          <a:p>
            <a:r>
              <a:rPr lang="de-AT" dirty="0" err="1">
                <a:solidFill>
                  <a:srgbClr val="FE8400"/>
                </a:solidFill>
                <a:latin typeface="+mn-lt"/>
              </a:rPr>
              <a:t>Question</a:t>
            </a:r>
            <a:r>
              <a:rPr lang="de-AT" dirty="0">
                <a:solidFill>
                  <a:srgbClr val="FE8400"/>
                </a:solidFill>
                <a:latin typeface="+mn-lt"/>
              </a:rPr>
              <a:t>: </a:t>
            </a:r>
            <a:r>
              <a:rPr lang="de-AT" dirty="0" err="1">
                <a:solidFill>
                  <a:srgbClr val="FE8400"/>
                </a:solidFill>
                <a:latin typeface="+mn-lt"/>
              </a:rPr>
              <a:t>What</a:t>
            </a:r>
            <a:r>
              <a:rPr lang="de-AT" dirty="0">
                <a:solidFill>
                  <a:srgbClr val="FE8400"/>
                </a:solidFill>
                <a:latin typeface="+mn-lt"/>
              </a:rPr>
              <a:t> </a:t>
            </a:r>
            <a:r>
              <a:rPr lang="de-AT" dirty="0" err="1">
                <a:solidFill>
                  <a:srgbClr val="FE8400"/>
                </a:solidFill>
                <a:latin typeface="+mn-lt"/>
              </a:rPr>
              <a:t>about</a:t>
            </a:r>
            <a:r>
              <a:rPr lang="de-AT" dirty="0">
                <a:solidFill>
                  <a:srgbClr val="FE8400"/>
                </a:solidFill>
                <a:latin typeface="+mn-lt"/>
              </a:rPr>
              <a:t> Ann Foster?</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3890" y="4205645"/>
            <a:ext cx="4456220" cy="1403583"/>
          </a:xfrm>
          <a:prstGeom prst="rect">
            <a:avLst/>
          </a:prstGeom>
        </p:spPr>
      </p:pic>
      <p:sp>
        <p:nvSpPr>
          <p:cNvPr id="6" name="Foliennummernplatzhalter 5"/>
          <p:cNvSpPr>
            <a:spLocks noGrp="1"/>
          </p:cNvSpPr>
          <p:nvPr>
            <p:ph type="sldNum" sz="quarter" idx="15"/>
          </p:nvPr>
        </p:nvSpPr>
        <p:spPr/>
        <p:txBody>
          <a:bodyPr/>
          <a:lstStyle/>
          <a:p>
            <a:pPr>
              <a:defRPr/>
            </a:pPr>
            <a:fld id="{5AEA27A2-62FB-48B7-A924-1BB8CC709EB3}" type="slidenum">
              <a:rPr lang="de-DE" smtClean="0"/>
              <a:pPr>
                <a:defRPr/>
              </a:pPr>
              <a:t>44</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noProof="0" dirty="0"/>
              <a:t>Example – University Information System</a:t>
            </a:r>
          </a:p>
        </p:txBody>
      </p:sp>
      <p:sp>
        <p:nvSpPr>
          <p:cNvPr id="15363" name="Rectangle 3"/>
          <p:cNvSpPr>
            <a:spLocks noGrp="1" noChangeArrowheads="1"/>
          </p:cNvSpPr>
          <p:nvPr>
            <p:ph type="body" sz="quarter" idx="13"/>
          </p:nvPr>
        </p:nvSpPr>
        <p:spPr/>
        <p:txBody>
          <a:bodyPr/>
          <a:lstStyle/>
          <a:p>
            <a:pPr eaLnBrk="1" hangingPunct="1">
              <a:lnSpc>
                <a:spcPct val="90000"/>
              </a:lnSpc>
            </a:pPr>
            <a:r>
              <a:rPr lang="en-US" sz="1700" dirty="0"/>
              <a:t>A university consists of multiple faculties which are composed of various institutes. Each faculty and each institute has a name. An address is known for each institute.</a:t>
            </a:r>
          </a:p>
          <a:p>
            <a:pPr eaLnBrk="1" hangingPunct="1">
              <a:lnSpc>
                <a:spcPct val="90000"/>
              </a:lnSpc>
            </a:pPr>
            <a:r>
              <a:rPr lang="en-US" sz="1700" dirty="0"/>
              <a:t>Each faculty is led by a dean, who is an employee of the university.</a:t>
            </a:r>
          </a:p>
          <a:p>
            <a:pPr eaLnBrk="1" hangingPunct="1">
              <a:lnSpc>
                <a:spcPct val="90000"/>
              </a:lnSpc>
            </a:pPr>
            <a:r>
              <a:rPr lang="en-US" sz="1700" dirty="0"/>
              <a:t>The total number of employees is known. Employees have a social security number, a name, and an email address. There is a distinction between research and administrative personnel.</a:t>
            </a:r>
          </a:p>
          <a:p>
            <a:pPr eaLnBrk="1" hangingPunct="1">
              <a:lnSpc>
                <a:spcPct val="90000"/>
              </a:lnSpc>
            </a:pPr>
            <a:r>
              <a:rPr lang="en-US" sz="1700" dirty="0"/>
              <a:t>Research associates are assigned to at least one institute. The field of study of each research associate is known. Furthermore, research associates can be involved in projects for a certain number of hours, and the name, starting date, and end date of the projects are known. Some research associates hold courses. Then they are called lecturers.</a:t>
            </a:r>
          </a:p>
          <a:p>
            <a:pPr eaLnBrk="1" hangingPunct="1">
              <a:lnSpc>
                <a:spcPct val="90000"/>
              </a:lnSpc>
            </a:pPr>
            <a:r>
              <a:rPr lang="en-US" sz="1700" dirty="0"/>
              <a:t>Courses have a unique number (ID), a name, and a weekly duration in hours. </a:t>
            </a:r>
            <a:endParaRPr lang="en-US" sz="1700" noProof="0" dirty="0"/>
          </a:p>
        </p:txBody>
      </p:sp>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45</a:t>
            </a:fld>
            <a:endParaRPr lang="de-DE"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noProof="0" dirty="0"/>
              <a:t>Example – Step 1: Identifying Classes</a:t>
            </a:r>
          </a:p>
        </p:txBody>
      </p:sp>
      <p:sp>
        <p:nvSpPr>
          <p:cNvPr id="15363" name="Rectangle 3"/>
          <p:cNvSpPr>
            <a:spLocks noGrp="1" noChangeArrowheads="1"/>
          </p:cNvSpPr>
          <p:nvPr>
            <p:ph type="body" sz="quarter" idx="13"/>
          </p:nvPr>
        </p:nvSpPr>
        <p:spPr>
          <a:xfrm>
            <a:off x="324000" y="1144800"/>
            <a:ext cx="4673003" cy="4713092"/>
          </a:xfrm>
        </p:spPr>
        <p:txBody>
          <a:bodyPr/>
          <a:lstStyle/>
          <a:p>
            <a:pPr eaLnBrk="1" hangingPunct="1">
              <a:lnSpc>
                <a:spcPct val="90000"/>
              </a:lnSpc>
            </a:pPr>
            <a:r>
              <a:rPr lang="en-US" sz="1700" dirty="0"/>
              <a:t>A </a:t>
            </a:r>
            <a:r>
              <a:rPr lang="en-US" sz="1700" u="sng" dirty="0"/>
              <a:t>university</a:t>
            </a:r>
            <a:r>
              <a:rPr lang="en-US" sz="1700" dirty="0"/>
              <a:t> consists of multiple </a:t>
            </a:r>
            <a:r>
              <a:rPr lang="en-US" sz="1700" u="sng" dirty="0"/>
              <a:t>faculties</a:t>
            </a:r>
            <a:r>
              <a:rPr lang="en-US" sz="1700" dirty="0"/>
              <a:t> which are composed of various </a:t>
            </a:r>
            <a:r>
              <a:rPr lang="en-US" sz="1700" u="sng" dirty="0"/>
              <a:t>institutes</a:t>
            </a:r>
            <a:r>
              <a:rPr lang="en-US" sz="1700" dirty="0"/>
              <a:t>. Each faculty and each institute has a name. An address is known for each institute.</a:t>
            </a:r>
          </a:p>
          <a:p>
            <a:pPr eaLnBrk="1" hangingPunct="1">
              <a:lnSpc>
                <a:spcPct val="90000"/>
              </a:lnSpc>
            </a:pPr>
            <a:r>
              <a:rPr lang="en-US" sz="1700" dirty="0"/>
              <a:t>Each faculty is led by a </a:t>
            </a:r>
            <a:r>
              <a:rPr lang="en-US" sz="1700" u="sng" dirty="0"/>
              <a:t>dean</a:t>
            </a:r>
            <a:r>
              <a:rPr lang="en-US" sz="1700" dirty="0"/>
              <a:t>, who is an </a:t>
            </a:r>
            <a:r>
              <a:rPr lang="en-US" sz="1700" u="sng" dirty="0"/>
              <a:t>employee</a:t>
            </a:r>
            <a:r>
              <a:rPr lang="en-US" sz="1700" dirty="0"/>
              <a:t> of the university.</a:t>
            </a:r>
          </a:p>
          <a:p>
            <a:pPr eaLnBrk="1" hangingPunct="1">
              <a:lnSpc>
                <a:spcPct val="90000"/>
              </a:lnSpc>
            </a:pPr>
            <a:r>
              <a:rPr lang="en-US" sz="1700" dirty="0"/>
              <a:t>The total number of employees is known. Employees have a social security number, a name, and an email address. There is a distinction between </a:t>
            </a:r>
            <a:r>
              <a:rPr lang="en-US" sz="1700" u="sng" dirty="0"/>
              <a:t>research</a:t>
            </a:r>
            <a:r>
              <a:rPr lang="en-US" sz="1700" dirty="0"/>
              <a:t> and </a:t>
            </a:r>
            <a:r>
              <a:rPr lang="en-US" sz="1700" u="sng" dirty="0"/>
              <a:t>administrative personnel</a:t>
            </a:r>
            <a:r>
              <a:rPr lang="en-US" sz="1700" dirty="0"/>
              <a:t>.</a:t>
            </a:r>
          </a:p>
          <a:p>
            <a:pPr eaLnBrk="1" hangingPunct="1">
              <a:lnSpc>
                <a:spcPct val="90000"/>
              </a:lnSpc>
            </a:pPr>
            <a:r>
              <a:rPr lang="en-US" sz="1700" dirty="0"/>
              <a:t>Research associates are assigned to at least one institute. The field of study of each research associate is known. Furthermore, research associates can be involved in </a:t>
            </a:r>
            <a:r>
              <a:rPr lang="en-US" sz="1700" u="sng" dirty="0"/>
              <a:t>projects</a:t>
            </a:r>
            <a:r>
              <a:rPr lang="en-US" sz="1700" dirty="0"/>
              <a:t> for a certain number of hours, and the name, starting date, and end date of the projects are known. Some research associates hold </a:t>
            </a:r>
            <a:r>
              <a:rPr lang="en-US" sz="1700" u="sng" dirty="0"/>
              <a:t>courses</a:t>
            </a:r>
            <a:r>
              <a:rPr lang="en-US" sz="1700" dirty="0"/>
              <a:t>. Then they are called </a:t>
            </a:r>
            <a:r>
              <a:rPr lang="en-US" sz="1700" u="sng" dirty="0"/>
              <a:t>lecturers</a:t>
            </a:r>
            <a:r>
              <a:rPr lang="en-US" sz="1700" dirty="0"/>
              <a:t>.</a:t>
            </a:r>
          </a:p>
          <a:p>
            <a:pPr eaLnBrk="1" hangingPunct="1">
              <a:lnSpc>
                <a:spcPct val="90000"/>
              </a:lnSpc>
            </a:pPr>
            <a:r>
              <a:rPr lang="en-US" sz="1700" dirty="0"/>
              <a:t>Courses have a unique number (ID), a name, and a weekly duration in hours. </a:t>
            </a:r>
            <a:endParaRPr lang="en-US" sz="1700" noProof="0" dirty="0"/>
          </a:p>
        </p:txBody>
      </p:sp>
      <p:sp>
        <p:nvSpPr>
          <p:cNvPr id="6" name="Rectangle 31"/>
          <p:cNvSpPr>
            <a:spLocks noChangeArrowheads="1"/>
          </p:cNvSpPr>
          <p:nvPr/>
        </p:nvSpPr>
        <p:spPr bwMode="auto">
          <a:xfrm>
            <a:off x="5027147" y="1144800"/>
            <a:ext cx="3239770" cy="427674"/>
          </a:xfrm>
          <a:prstGeom prst="rect">
            <a:avLst/>
          </a:prstGeom>
          <a:noFill/>
          <a:ln w="9525">
            <a:noFill/>
            <a:miter lim="800000"/>
            <a:headEnd/>
            <a:tailEnd/>
          </a:ln>
        </p:spPr>
        <p:txBody>
          <a:bodyPr wrap="none" lIns="92075" tIns="46038" rIns="92075" bIns="46038"/>
          <a:lstStyle/>
          <a:p>
            <a:pPr defTabSz="762000" eaLnBrk="0" hangingPunct="0">
              <a:lnSpc>
                <a:spcPct val="90000"/>
              </a:lnSpc>
            </a:pPr>
            <a:r>
              <a:rPr lang="de-DE" dirty="0" err="1">
                <a:solidFill>
                  <a:srgbClr val="FE8400"/>
                </a:solidFill>
                <a:latin typeface="+mn-lt"/>
              </a:rPr>
              <a:t>We</a:t>
            </a:r>
            <a:r>
              <a:rPr lang="de-DE" dirty="0">
                <a:solidFill>
                  <a:srgbClr val="FE8400"/>
                </a:solidFill>
                <a:latin typeface="+mn-lt"/>
              </a:rPr>
              <a:t> </a:t>
            </a:r>
            <a:r>
              <a:rPr lang="de-DE" dirty="0" err="1">
                <a:solidFill>
                  <a:srgbClr val="FE8400"/>
                </a:solidFill>
                <a:latin typeface="+mn-lt"/>
              </a:rPr>
              <a:t>model</a:t>
            </a:r>
            <a:r>
              <a:rPr lang="de-DE" dirty="0">
                <a:solidFill>
                  <a:srgbClr val="FE8400"/>
                </a:solidFill>
                <a:latin typeface="+mn-lt"/>
              </a:rPr>
              <a:t> </a:t>
            </a:r>
            <a:r>
              <a:rPr lang="de-DE" dirty="0" err="1">
                <a:solidFill>
                  <a:srgbClr val="FE8400"/>
                </a:solidFill>
                <a:latin typeface="+mn-lt"/>
              </a:rPr>
              <a:t>the</a:t>
            </a:r>
            <a:r>
              <a:rPr lang="de-DE" dirty="0">
                <a:solidFill>
                  <a:srgbClr val="FE8400"/>
                </a:solidFill>
                <a:latin typeface="+mn-lt"/>
              </a:rPr>
              <a:t> </a:t>
            </a:r>
            <a:r>
              <a:rPr lang="de-DE" dirty="0" err="1">
                <a:solidFill>
                  <a:srgbClr val="FE8400"/>
                </a:solidFill>
                <a:latin typeface="+mn-lt"/>
              </a:rPr>
              <a:t>system</a:t>
            </a:r>
            <a:r>
              <a:rPr lang="de-DE" dirty="0">
                <a:solidFill>
                  <a:srgbClr val="FE8400"/>
                </a:solidFill>
                <a:latin typeface="+mn-lt"/>
              </a:rPr>
              <a:t> „University“</a:t>
            </a:r>
          </a:p>
        </p:txBody>
      </p:sp>
      <p:sp>
        <p:nvSpPr>
          <p:cNvPr id="7" name="Rectangle 31"/>
          <p:cNvSpPr>
            <a:spLocks noChangeArrowheads="1"/>
          </p:cNvSpPr>
          <p:nvPr/>
        </p:nvSpPr>
        <p:spPr bwMode="auto">
          <a:xfrm>
            <a:off x="4997003" y="5639551"/>
            <a:ext cx="3300059" cy="427674"/>
          </a:xfrm>
          <a:prstGeom prst="rect">
            <a:avLst/>
          </a:prstGeom>
          <a:noFill/>
          <a:ln w="9525">
            <a:noFill/>
            <a:miter lim="800000"/>
            <a:headEnd/>
            <a:tailEnd/>
          </a:ln>
        </p:spPr>
        <p:txBody>
          <a:bodyPr wrap="none" lIns="92075" tIns="46038" rIns="92075" bIns="46038"/>
          <a:lstStyle/>
          <a:p>
            <a:pPr defTabSz="762000" eaLnBrk="0" hangingPunct="0">
              <a:lnSpc>
                <a:spcPct val="90000"/>
              </a:lnSpc>
            </a:pPr>
            <a:r>
              <a:rPr lang="de-DE" dirty="0">
                <a:solidFill>
                  <a:srgbClr val="FE8400"/>
                </a:solidFill>
                <a:latin typeface="+mn-lt"/>
              </a:rPr>
              <a:t>Dean </a:t>
            </a:r>
            <a:r>
              <a:rPr lang="de-DE" dirty="0" err="1">
                <a:solidFill>
                  <a:srgbClr val="FE8400"/>
                </a:solidFill>
                <a:latin typeface="+mn-lt"/>
              </a:rPr>
              <a:t>has</a:t>
            </a:r>
            <a:r>
              <a:rPr lang="de-DE" dirty="0">
                <a:solidFill>
                  <a:srgbClr val="FE8400"/>
                </a:solidFill>
                <a:latin typeface="+mn-lt"/>
              </a:rPr>
              <a:t> </a:t>
            </a:r>
            <a:r>
              <a:rPr lang="de-DE" dirty="0" err="1">
                <a:solidFill>
                  <a:srgbClr val="FE8400"/>
                </a:solidFill>
                <a:latin typeface="+mn-lt"/>
              </a:rPr>
              <a:t>no</a:t>
            </a:r>
            <a:r>
              <a:rPr lang="de-DE" dirty="0">
                <a:solidFill>
                  <a:srgbClr val="FE8400"/>
                </a:solidFill>
                <a:latin typeface="+mn-lt"/>
              </a:rPr>
              <a:t> </a:t>
            </a:r>
            <a:r>
              <a:rPr lang="de-DE" dirty="0" err="1">
                <a:solidFill>
                  <a:srgbClr val="FE8400"/>
                </a:solidFill>
                <a:latin typeface="+mn-lt"/>
              </a:rPr>
              <a:t>further</a:t>
            </a:r>
            <a:r>
              <a:rPr lang="de-DE" dirty="0">
                <a:solidFill>
                  <a:srgbClr val="FE8400"/>
                </a:solidFill>
                <a:latin typeface="+mn-lt"/>
              </a:rPr>
              <a:t> </a:t>
            </a:r>
            <a:r>
              <a:rPr lang="de-DE" dirty="0" err="1">
                <a:solidFill>
                  <a:srgbClr val="FE8400"/>
                </a:solidFill>
                <a:latin typeface="+mn-lt"/>
              </a:rPr>
              <a:t>attributes</a:t>
            </a:r>
            <a:r>
              <a:rPr lang="de-DE" dirty="0">
                <a:solidFill>
                  <a:srgbClr val="FE8400"/>
                </a:solidFill>
                <a:latin typeface="+mn-lt"/>
              </a:rPr>
              <a:t> </a:t>
            </a:r>
            <a:r>
              <a:rPr lang="de-DE" dirty="0" err="1">
                <a:solidFill>
                  <a:srgbClr val="FE8400"/>
                </a:solidFill>
                <a:latin typeface="+mn-lt"/>
              </a:rPr>
              <a:t>than</a:t>
            </a:r>
            <a:r>
              <a:rPr lang="de-DE" dirty="0">
                <a:solidFill>
                  <a:srgbClr val="FE8400"/>
                </a:solidFill>
                <a:latin typeface="+mn-lt"/>
              </a:rPr>
              <a:t> </a:t>
            </a:r>
            <a:br>
              <a:rPr lang="de-DE" dirty="0">
                <a:solidFill>
                  <a:srgbClr val="FE8400"/>
                </a:solidFill>
                <a:latin typeface="+mn-lt"/>
              </a:rPr>
            </a:br>
            <a:r>
              <a:rPr lang="de-DE" dirty="0" err="1">
                <a:solidFill>
                  <a:srgbClr val="FE8400"/>
                </a:solidFill>
                <a:latin typeface="+mn-lt"/>
              </a:rPr>
              <a:t>any</a:t>
            </a:r>
            <a:r>
              <a:rPr lang="de-DE" dirty="0">
                <a:solidFill>
                  <a:srgbClr val="FE8400"/>
                </a:solidFill>
                <a:latin typeface="+mn-lt"/>
              </a:rPr>
              <a:t> </a:t>
            </a:r>
            <a:r>
              <a:rPr lang="de-DE" dirty="0" err="1">
                <a:solidFill>
                  <a:srgbClr val="FE8400"/>
                </a:solidFill>
                <a:latin typeface="+mn-lt"/>
              </a:rPr>
              <a:t>other</a:t>
            </a:r>
            <a:r>
              <a:rPr lang="de-DE" dirty="0">
                <a:solidFill>
                  <a:srgbClr val="FE8400"/>
                </a:solidFill>
                <a:latin typeface="+mn-lt"/>
              </a:rPr>
              <a:t> </a:t>
            </a:r>
            <a:r>
              <a:rPr lang="de-DE" dirty="0" err="1">
                <a:solidFill>
                  <a:srgbClr val="FE8400"/>
                </a:solidFill>
                <a:latin typeface="+mn-lt"/>
              </a:rPr>
              <a:t>employee</a:t>
            </a:r>
            <a:endParaRPr lang="de-DE" dirty="0">
              <a:solidFill>
                <a:srgbClr val="FE8400"/>
              </a:solidFill>
              <a:latin typeface="+mn-lt"/>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273" y="1650299"/>
            <a:ext cx="2124460" cy="3770384"/>
          </a:xfrm>
          <a:prstGeom prst="rect">
            <a:avLst/>
          </a:prstGeom>
        </p:spPr>
      </p:pic>
      <p:sp>
        <p:nvSpPr>
          <p:cNvPr id="9" name="Textfeld 8"/>
          <p:cNvSpPr txBox="1"/>
          <p:nvPr/>
        </p:nvSpPr>
        <p:spPr>
          <a:xfrm>
            <a:off x="6943870" y="2192767"/>
            <a:ext cx="1511855" cy="1107996"/>
          </a:xfrm>
          <a:prstGeom prst="rect">
            <a:avLst/>
          </a:prstGeom>
          <a:noFill/>
          <a:effectLst>
            <a:glow rad="228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de-AT" sz="6600" i="0" dirty="0">
                <a:solidFill>
                  <a:srgbClr val="FE8400">
                    <a:alpha val="49000"/>
                  </a:srgbClr>
                </a:solidFill>
              </a:rPr>
              <a:t>X</a:t>
            </a:r>
            <a:endParaRPr lang="en-GB" sz="4400" i="0" dirty="0">
              <a:solidFill>
                <a:srgbClr val="FE8400">
                  <a:alpha val="49000"/>
                </a:srgbClr>
              </a:solidFill>
            </a:endParaRPr>
          </a:p>
        </p:txBody>
      </p:sp>
      <p:sp>
        <p:nvSpPr>
          <p:cNvPr id="10" name="Textfeld 9"/>
          <p:cNvSpPr txBox="1"/>
          <p:nvPr/>
        </p:nvSpPr>
        <p:spPr>
          <a:xfrm>
            <a:off x="5813570" y="1405367"/>
            <a:ext cx="1511855" cy="1107996"/>
          </a:xfrm>
          <a:prstGeom prst="rect">
            <a:avLst/>
          </a:prstGeom>
          <a:noFill/>
          <a:effectLst>
            <a:glow rad="228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de-AT" sz="6600" i="0" dirty="0">
                <a:solidFill>
                  <a:srgbClr val="FE8400">
                    <a:alpha val="49000"/>
                  </a:srgbClr>
                </a:solidFill>
              </a:rPr>
              <a:t>X</a:t>
            </a:r>
            <a:endParaRPr lang="en-GB" sz="4400" i="0" dirty="0">
              <a:solidFill>
                <a:srgbClr val="FE8400">
                  <a:alpha val="49000"/>
                </a:srgbClr>
              </a:solidFill>
            </a:endParaRPr>
          </a:p>
        </p:txBody>
      </p:sp>
      <p:sp>
        <p:nvSpPr>
          <p:cNvPr id="5" name="Foliennummernplatzhalter 4"/>
          <p:cNvSpPr>
            <a:spLocks noGrp="1"/>
          </p:cNvSpPr>
          <p:nvPr>
            <p:ph type="sldNum" sz="quarter" idx="15"/>
          </p:nvPr>
        </p:nvSpPr>
        <p:spPr/>
        <p:txBody>
          <a:bodyPr/>
          <a:lstStyle/>
          <a:p>
            <a:pPr>
              <a:defRPr/>
            </a:pPr>
            <a:fld id="{4C5EAA76-C76D-4FD0-8492-2ED3D3341801}" type="slidenum">
              <a:rPr lang="de-DE" smtClean="0"/>
              <a:pPr>
                <a:defRPr/>
              </a:pPr>
              <a:t>46</a:t>
            </a:fld>
            <a:endParaRPr lang="de-DE"/>
          </a:p>
        </p:txBody>
      </p:sp>
    </p:spTree>
    <p:extLst>
      <p:ext uri="{BB962C8B-B14F-4D97-AF65-F5344CB8AC3E}">
        <p14:creationId xmlns:p14="http://schemas.microsoft.com/office/powerpoint/2010/main" val="1846801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noProof="0" dirty="0"/>
              <a:t>Example – Step 2: Identifying the Attributes</a:t>
            </a:r>
          </a:p>
        </p:txBody>
      </p:sp>
      <p:sp>
        <p:nvSpPr>
          <p:cNvPr id="15363" name="Rectangle 3"/>
          <p:cNvSpPr>
            <a:spLocks noGrp="1" noChangeArrowheads="1"/>
          </p:cNvSpPr>
          <p:nvPr>
            <p:ph type="body" sz="quarter" idx="13"/>
          </p:nvPr>
        </p:nvSpPr>
        <p:spPr>
          <a:xfrm>
            <a:off x="324000" y="1144800"/>
            <a:ext cx="4673003" cy="4713092"/>
          </a:xfrm>
        </p:spPr>
        <p:txBody>
          <a:bodyPr/>
          <a:lstStyle/>
          <a:p>
            <a:pPr eaLnBrk="1" hangingPunct="1">
              <a:lnSpc>
                <a:spcPct val="90000"/>
              </a:lnSpc>
            </a:pPr>
            <a:r>
              <a:rPr lang="en-US" sz="1700" dirty="0"/>
              <a:t>A university consists of multiple faculties which are composed of various institutes. Each faculty and each institute has a </a:t>
            </a:r>
            <a:r>
              <a:rPr lang="en-US" sz="1700" u="sng" dirty="0"/>
              <a:t>name</a:t>
            </a:r>
            <a:r>
              <a:rPr lang="en-US" sz="1700" dirty="0"/>
              <a:t>. An </a:t>
            </a:r>
            <a:r>
              <a:rPr lang="en-US" sz="1700" u="sng" dirty="0"/>
              <a:t>address</a:t>
            </a:r>
            <a:r>
              <a:rPr lang="en-US" sz="1700" dirty="0"/>
              <a:t> is known for each institute.</a:t>
            </a:r>
          </a:p>
          <a:p>
            <a:pPr eaLnBrk="1" hangingPunct="1">
              <a:lnSpc>
                <a:spcPct val="90000"/>
              </a:lnSpc>
            </a:pPr>
            <a:r>
              <a:rPr lang="en-US" sz="1700" dirty="0"/>
              <a:t>Each faculty is led by a dean, who is an employee of the university.</a:t>
            </a:r>
          </a:p>
          <a:p>
            <a:pPr eaLnBrk="1" hangingPunct="1">
              <a:lnSpc>
                <a:spcPct val="90000"/>
              </a:lnSpc>
            </a:pPr>
            <a:r>
              <a:rPr lang="en-US" sz="1700" dirty="0"/>
              <a:t>The total </a:t>
            </a:r>
            <a:r>
              <a:rPr lang="en-US" sz="1700" u="sng" dirty="0"/>
              <a:t>number of employees </a:t>
            </a:r>
            <a:r>
              <a:rPr lang="en-US" sz="1700" dirty="0"/>
              <a:t>is known. Employees have a </a:t>
            </a:r>
            <a:r>
              <a:rPr lang="en-US" sz="1700" u="sng" dirty="0"/>
              <a:t>social security number</a:t>
            </a:r>
            <a:r>
              <a:rPr lang="en-US" sz="1700" dirty="0"/>
              <a:t>, a </a:t>
            </a:r>
            <a:r>
              <a:rPr lang="en-US" sz="1700" u="sng" dirty="0"/>
              <a:t>name</a:t>
            </a:r>
            <a:r>
              <a:rPr lang="en-US" sz="1700" dirty="0"/>
              <a:t>, and an </a:t>
            </a:r>
            <a:r>
              <a:rPr lang="en-US" sz="1700" u="sng" dirty="0"/>
              <a:t>email address</a:t>
            </a:r>
            <a:r>
              <a:rPr lang="en-US" sz="1700" dirty="0"/>
              <a:t>. There is a distinction between research and administrative personnel.</a:t>
            </a:r>
          </a:p>
          <a:p>
            <a:pPr eaLnBrk="1" hangingPunct="1">
              <a:lnSpc>
                <a:spcPct val="90000"/>
              </a:lnSpc>
            </a:pPr>
            <a:r>
              <a:rPr lang="en-US" sz="1700" dirty="0"/>
              <a:t>Research associates are assigned to at least one institute. The field of study of each research associate is known. Furthermore, research associates can be involved in projects for a certain number of </a:t>
            </a:r>
            <a:r>
              <a:rPr lang="en-US" sz="1700" u="sng" dirty="0"/>
              <a:t>hours</a:t>
            </a:r>
            <a:r>
              <a:rPr lang="en-US" sz="1700" dirty="0"/>
              <a:t>, and the </a:t>
            </a:r>
            <a:r>
              <a:rPr lang="en-US" sz="1700" u="sng" dirty="0"/>
              <a:t>name</a:t>
            </a:r>
            <a:r>
              <a:rPr lang="en-US" sz="1700" dirty="0"/>
              <a:t>, </a:t>
            </a:r>
            <a:r>
              <a:rPr lang="en-US" sz="1700" u="sng" dirty="0"/>
              <a:t>starting date</a:t>
            </a:r>
            <a:r>
              <a:rPr lang="en-US" sz="1700" dirty="0"/>
              <a:t>, and </a:t>
            </a:r>
            <a:r>
              <a:rPr lang="en-US" sz="1700" u="sng" dirty="0"/>
              <a:t>end date </a:t>
            </a:r>
            <a:r>
              <a:rPr lang="en-US" sz="1700" dirty="0"/>
              <a:t>of the projects are known. Some research associates hold courses. Then they are called lecturers.</a:t>
            </a:r>
          </a:p>
          <a:p>
            <a:pPr eaLnBrk="1" hangingPunct="1">
              <a:lnSpc>
                <a:spcPct val="90000"/>
              </a:lnSpc>
            </a:pPr>
            <a:r>
              <a:rPr lang="en-US" sz="1700" dirty="0"/>
              <a:t>Courses have a </a:t>
            </a:r>
            <a:r>
              <a:rPr lang="en-US" sz="1700" u="sng" dirty="0"/>
              <a:t>unique number </a:t>
            </a:r>
            <a:r>
              <a:rPr lang="en-US" sz="1700" dirty="0"/>
              <a:t>(ID), a </a:t>
            </a:r>
            <a:r>
              <a:rPr lang="en-US" sz="1700" u="sng" dirty="0"/>
              <a:t>name</a:t>
            </a:r>
            <a:r>
              <a:rPr lang="en-US" sz="1700" dirty="0"/>
              <a:t>, and a </a:t>
            </a:r>
            <a:r>
              <a:rPr lang="en-US" sz="1700" u="sng" dirty="0"/>
              <a:t>weekly duration </a:t>
            </a:r>
            <a:r>
              <a:rPr lang="en-US" sz="1700" dirty="0"/>
              <a:t>in hours. </a:t>
            </a:r>
            <a:endParaRPr lang="en-US" sz="1700" noProof="0"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6762" y="1244929"/>
            <a:ext cx="3006125" cy="5184164"/>
          </a:xfrm>
          <a:prstGeom prst="rect">
            <a:avLst/>
          </a:prstGeom>
        </p:spPr>
      </p:pic>
      <p:sp>
        <p:nvSpPr>
          <p:cNvPr id="3" name="Foliennummernplatzhalter 2"/>
          <p:cNvSpPr>
            <a:spLocks noGrp="1"/>
          </p:cNvSpPr>
          <p:nvPr>
            <p:ph type="sldNum" sz="quarter" idx="15"/>
          </p:nvPr>
        </p:nvSpPr>
        <p:spPr/>
        <p:txBody>
          <a:bodyPr/>
          <a:lstStyle/>
          <a:p>
            <a:pPr>
              <a:defRPr/>
            </a:pPr>
            <a:fld id="{4C5EAA76-C76D-4FD0-8492-2ED3D3341801}" type="slidenum">
              <a:rPr lang="de-DE" smtClean="0"/>
              <a:pPr>
                <a:defRPr/>
              </a:pPr>
              <a:t>47</a:t>
            </a:fld>
            <a:endParaRPr lang="de-DE"/>
          </a:p>
        </p:txBody>
      </p:sp>
    </p:spTree>
    <p:extLst>
      <p:ext uri="{BB962C8B-B14F-4D97-AF65-F5344CB8AC3E}">
        <p14:creationId xmlns:p14="http://schemas.microsoft.com/office/powerpoint/2010/main" val="37956313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noProof="0" dirty="0"/>
              <a:t>Example – Step 2: Identifying Relationships (1/6)</a:t>
            </a:r>
          </a:p>
        </p:txBody>
      </p:sp>
      <p:sp>
        <p:nvSpPr>
          <p:cNvPr id="15363" name="Rectangle 3"/>
          <p:cNvSpPr>
            <a:spLocks noGrp="1" noChangeArrowheads="1"/>
          </p:cNvSpPr>
          <p:nvPr>
            <p:ph type="body" sz="quarter" idx="13"/>
          </p:nvPr>
        </p:nvSpPr>
        <p:spPr>
          <a:xfrm>
            <a:off x="324000" y="1144800"/>
            <a:ext cx="5585205" cy="4713092"/>
          </a:xfrm>
        </p:spPr>
        <p:txBody>
          <a:bodyPr/>
          <a:lstStyle/>
          <a:p>
            <a:r>
              <a:rPr lang="en-US" dirty="0"/>
              <a:t>Three kinds of relationships:</a:t>
            </a:r>
          </a:p>
          <a:p>
            <a:pPr lvl="1"/>
            <a:r>
              <a:rPr lang="en-US" dirty="0"/>
              <a:t>Association</a:t>
            </a:r>
          </a:p>
          <a:p>
            <a:pPr lvl="1"/>
            <a:r>
              <a:rPr lang="en-US" dirty="0"/>
              <a:t>Generalization</a:t>
            </a:r>
          </a:p>
          <a:p>
            <a:pPr lvl="1"/>
            <a:r>
              <a:rPr lang="en-US" dirty="0"/>
              <a:t>Aggregation</a:t>
            </a:r>
          </a:p>
          <a:p>
            <a:endParaRPr lang="en-US" dirty="0"/>
          </a:p>
          <a:p>
            <a:endParaRPr lang="en-US" dirty="0"/>
          </a:p>
          <a:p>
            <a:r>
              <a:rPr lang="en-US" dirty="0"/>
              <a:t>Indication of a generalization</a:t>
            </a:r>
          </a:p>
          <a:p>
            <a:r>
              <a:rPr lang="en-US" i="1" dirty="0"/>
              <a:t>“There is a distinction between research </a:t>
            </a:r>
            <a:br>
              <a:rPr lang="en-US" i="1" dirty="0"/>
            </a:br>
            <a:r>
              <a:rPr lang="en-US" i="1" dirty="0"/>
              <a:t>and administrative personnel.”</a:t>
            </a:r>
          </a:p>
          <a:p>
            <a:r>
              <a:rPr lang="en-US" i="1" dirty="0"/>
              <a:t>“Some research associates hold courses. Then they are called lecturers.”</a:t>
            </a:r>
            <a:endParaRPr lang="en-US" i="1" noProof="0" dirty="0"/>
          </a:p>
        </p:txBody>
      </p:sp>
      <p:sp>
        <p:nvSpPr>
          <p:cNvPr id="10" name="Rectangle 31"/>
          <p:cNvSpPr>
            <a:spLocks noChangeArrowheads="1"/>
          </p:cNvSpPr>
          <p:nvPr/>
        </p:nvSpPr>
        <p:spPr bwMode="auto">
          <a:xfrm>
            <a:off x="4040850" y="1369815"/>
            <a:ext cx="2553133" cy="427674"/>
          </a:xfrm>
          <a:prstGeom prst="rect">
            <a:avLst/>
          </a:prstGeom>
          <a:noFill/>
          <a:ln w="9525">
            <a:noFill/>
            <a:miter lim="800000"/>
            <a:headEnd/>
            <a:tailEnd/>
          </a:ln>
        </p:spPr>
        <p:txBody>
          <a:bodyPr wrap="none" lIns="92075" tIns="46038" rIns="92075" bIns="46038"/>
          <a:lstStyle/>
          <a:p>
            <a:pPr defTabSz="762000" eaLnBrk="0" hangingPunct="0">
              <a:lnSpc>
                <a:spcPct val="90000"/>
              </a:lnSpc>
            </a:pPr>
            <a:r>
              <a:rPr lang="de-DE" dirty="0">
                <a:solidFill>
                  <a:srgbClr val="FE8400"/>
                </a:solidFill>
                <a:latin typeface="+mn-lt"/>
              </a:rPr>
              <a:t>Abstract, i.e., </a:t>
            </a:r>
            <a:r>
              <a:rPr lang="de-DE" dirty="0" err="1">
                <a:solidFill>
                  <a:srgbClr val="FE8400"/>
                </a:solidFill>
                <a:latin typeface="+mn-lt"/>
              </a:rPr>
              <a:t>no</a:t>
            </a:r>
            <a:r>
              <a:rPr lang="de-DE" dirty="0">
                <a:solidFill>
                  <a:srgbClr val="FE8400"/>
                </a:solidFill>
                <a:latin typeface="+mn-lt"/>
              </a:rPr>
              <a:t> </a:t>
            </a:r>
            <a:r>
              <a:rPr lang="de-DE" dirty="0" err="1">
                <a:solidFill>
                  <a:srgbClr val="FE8400"/>
                </a:solidFill>
                <a:latin typeface="+mn-lt"/>
              </a:rPr>
              <a:t>other</a:t>
            </a:r>
            <a:r>
              <a:rPr lang="de-DE" dirty="0">
                <a:solidFill>
                  <a:srgbClr val="FE8400"/>
                </a:solidFill>
                <a:latin typeface="+mn-lt"/>
              </a:rPr>
              <a:t> </a:t>
            </a:r>
            <a:r>
              <a:rPr lang="de-DE" dirty="0" err="1">
                <a:solidFill>
                  <a:srgbClr val="FE8400"/>
                </a:solidFill>
                <a:latin typeface="+mn-lt"/>
              </a:rPr>
              <a:t>types</a:t>
            </a:r>
            <a:r>
              <a:rPr lang="de-DE" dirty="0">
                <a:solidFill>
                  <a:srgbClr val="FE8400"/>
                </a:solidFill>
                <a:latin typeface="+mn-lt"/>
              </a:rPr>
              <a:t> </a:t>
            </a:r>
            <a:br>
              <a:rPr lang="de-DE" dirty="0">
                <a:solidFill>
                  <a:srgbClr val="FE8400"/>
                </a:solidFill>
                <a:latin typeface="+mn-lt"/>
              </a:rPr>
            </a:br>
            <a:r>
              <a:rPr lang="de-DE" dirty="0" err="1">
                <a:solidFill>
                  <a:srgbClr val="FE8400"/>
                </a:solidFill>
                <a:latin typeface="+mn-lt"/>
              </a:rPr>
              <a:t>of</a:t>
            </a:r>
            <a:r>
              <a:rPr lang="de-DE" dirty="0">
                <a:solidFill>
                  <a:srgbClr val="FE8400"/>
                </a:solidFill>
                <a:latin typeface="+mn-lt"/>
              </a:rPr>
              <a:t> </a:t>
            </a:r>
            <a:r>
              <a:rPr lang="de-DE" dirty="0" err="1">
                <a:solidFill>
                  <a:srgbClr val="FE8400"/>
                </a:solidFill>
                <a:latin typeface="+mn-lt"/>
              </a:rPr>
              <a:t>employees</a:t>
            </a:r>
            <a:endParaRPr lang="de-DE" dirty="0">
              <a:solidFill>
                <a:srgbClr val="FE8400"/>
              </a:solidFill>
              <a:latin typeface="+mn-lt"/>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3997" y="1369815"/>
            <a:ext cx="2729605" cy="3691581"/>
          </a:xfrm>
          <a:prstGeom prst="rect">
            <a:avLst/>
          </a:prstGeom>
        </p:spPr>
      </p:pic>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48</a:t>
            </a:fld>
            <a:endParaRPr lang="de-DE" dirty="0"/>
          </a:p>
        </p:txBody>
      </p:sp>
    </p:spTree>
    <p:extLst>
      <p:ext uri="{BB962C8B-B14F-4D97-AF65-F5344CB8AC3E}">
        <p14:creationId xmlns:p14="http://schemas.microsoft.com/office/powerpoint/2010/main" val="78312495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quarter" idx="13"/>
          </p:nvPr>
        </p:nvSpPr>
        <p:spPr/>
        <p:txBody>
          <a:bodyPr/>
          <a:lstStyle/>
          <a:p>
            <a:pPr eaLnBrk="1" hangingPunct="1">
              <a:lnSpc>
                <a:spcPct val="90000"/>
              </a:lnSpc>
            </a:pPr>
            <a:endParaRPr lang="en-US" i="1" dirty="0"/>
          </a:p>
          <a:p>
            <a:pPr eaLnBrk="1" hangingPunct="1">
              <a:lnSpc>
                <a:spcPct val="90000"/>
              </a:lnSpc>
            </a:pPr>
            <a:r>
              <a:rPr lang="en-US" i="1" dirty="0"/>
              <a:t>“A university consists of multiple faculties which are composed of various institutes.”</a:t>
            </a:r>
          </a:p>
          <a:p>
            <a:endParaRPr lang="en-US" noProof="0" dirty="0"/>
          </a:p>
        </p:txBody>
      </p:sp>
      <p:sp>
        <p:nvSpPr>
          <p:cNvPr id="15362" name="Rectangle 2"/>
          <p:cNvSpPr>
            <a:spLocks noGrp="1" noChangeArrowheads="1"/>
          </p:cNvSpPr>
          <p:nvPr>
            <p:ph type="title"/>
          </p:nvPr>
        </p:nvSpPr>
        <p:spPr/>
        <p:txBody>
          <a:bodyPr/>
          <a:lstStyle/>
          <a:p>
            <a:r>
              <a:rPr lang="en-US" noProof="0" dirty="0"/>
              <a:t>Example – Step 2: Identifying Relationships (2/6)</a:t>
            </a:r>
          </a:p>
        </p:txBody>
      </p:sp>
      <p:sp>
        <p:nvSpPr>
          <p:cNvPr id="7" name="Rectangle 31"/>
          <p:cNvSpPr>
            <a:spLocks noChangeArrowheads="1"/>
          </p:cNvSpPr>
          <p:nvPr/>
        </p:nvSpPr>
        <p:spPr bwMode="auto">
          <a:xfrm>
            <a:off x="3908749" y="3738979"/>
            <a:ext cx="2984771" cy="427674"/>
          </a:xfrm>
          <a:prstGeom prst="rect">
            <a:avLst/>
          </a:prstGeom>
          <a:noFill/>
          <a:ln w="9525">
            <a:noFill/>
            <a:miter lim="800000"/>
            <a:headEnd/>
            <a:tailEnd/>
          </a:ln>
        </p:spPr>
        <p:txBody>
          <a:bodyPr wrap="none" lIns="92075" tIns="46038" rIns="92075" bIns="46038"/>
          <a:lstStyle/>
          <a:p>
            <a:pPr defTabSz="762000" eaLnBrk="0" hangingPunct="0">
              <a:lnSpc>
                <a:spcPct val="90000"/>
              </a:lnSpc>
            </a:pPr>
            <a:r>
              <a:rPr lang="de-DE" dirty="0" err="1">
                <a:solidFill>
                  <a:srgbClr val="FE8400"/>
                </a:solidFill>
                <a:latin typeface="+mn-lt"/>
              </a:rPr>
              <a:t>Composition</a:t>
            </a:r>
            <a:r>
              <a:rPr lang="de-DE" dirty="0">
                <a:solidFill>
                  <a:srgbClr val="FE8400"/>
                </a:solidFill>
                <a:latin typeface="+mn-lt"/>
              </a:rPr>
              <a:t> </a:t>
            </a:r>
            <a:r>
              <a:rPr lang="de-DE" dirty="0" err="1">
                <a:solidFill>
                  <a:srgbClr val="FE8400"/>
                </a:solidFill>
                <a:latin typeface="+mn-lt"/>
              </a:rPr>
              <a:t>to</a:t>
            </a:r>
            <a:r>
              <a:rPr lang="de-DE" dirty="0">
                <a:solidFill>
                  <a:srgbClr val="FE8400"/>
                </a:solidFill>
                <a:latin typeface="+mn-lt"/>
              </a:rPr>
              <a:t> </a:t>
            </a:r>
            <a:r>
              <a:rPr lang="de-DE" dirty="0" err="1">
                <a:solidFill>
                  <a:srgbClr val="FE8400"/>
                </a:solidFill>
                <a:latin typeface="+mn-lt"/>
              </a:rPr>
              <a:t>show</a:t>
            </a:r>
            <a:r>
              <a:rPr lang="de-DE" dirty="0">
                <a:solidFill>
                  <a:srgbClr val="FE8400"/>
                </a:solidFill>
                <a:latin typeface="+mn-lt"/>
              </a:rPr>
              <a:t> </a:t>
            </a:r>
            <a:r>
              <a:rPr lang="de-DE" dirty="0" err="1">
                <a:solidFill>
                  <a:srgbClr val="FE8400"/>
                </a:solidFill>
                <a:latin typeface="+mn-lt"/>
              </a:rPr>
              <a:t>existence</a:t>
            </a:r>
            <a:r>
              <a:rPr lang="de-DE" dirty="0">
                <a:solidFill>
                  <a:srgbClr val="FE8400"/>
                </a:solidFill>
                <a:latin typeface="+mn-lt"/>
              </a:rPr>
              <a:t> </a:t>
            </a:r>
            <a:br>
              <a:rPr lang="de-DE" dirty="0">
                <a:solidFill>
                  <a:srgbClr val="FE8400"/>
                </a:solidFill>
                <a:latin typeface="+mn-lt"/>
              </a:rPr>
            </a:br>
            <a:r>
              <a:rPr lang="de-DE" dirty="0" err="1">
                <a:solidFill>
                  <a:srgbClr val="FE8400"/>
                </a:solidFill>
                <a:latin typeface="+mn-lt"/>
              </a:rPr>
              <a:t>dependency</a:t>
            </a:r>
            <a:endParaRPr lang="de-DE" dirty="0">
              <a:solidFill>
                <a:srgbClr val="FE8400"/>
              </a:solidFill>
              <a:latin typeface="+mn-lt"/>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481" y="2702675"/>
            <a:ext cx="1397084" cy="2500282"/>
          </a:xfrm>
          <a:prstGeom prst="rect">
            <a:avLst/>
          </a:prstGeom>
        </p:spPr>
      </p:pic>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49</a:t>
            </a:fld>
            <a:endParaRPr lang="de-DE" dirty="0"/>
          </a:p>
        </p:txBody>
      </p:sp>
    </p:spTree>
    <p:extLst>
      <p:ext uri="{BB962C8B-B14F-4D97-AF65-F5344CB8AC3E}">
        <p14:creationId xmlns:p14="http://schemas.microsoft.com/office/powerpoint/2010/main" val="25321908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747" y="2062021"/>
            <a:ext cx="6896507" cy="3338549"/>
          </a:xfrm>
          <a:prstGeom prst="rect">
            <a:avLst/>
          </a:prstGeom>
        </p:spPr>
      </p:pic>
      <p:sp>
        <p:nvSpPr>
          <p:cNvPr id="2" name="Titel 1"/>
          <p:cNvSpPr>
            <a:spLocks noGrp="1"/>
          </p:cNvSpPr>
          <p:nvPr>
            <p:ph type="title"/>
          </p:nvPr>
        </p:nvSpPr>
        <p:spPr/>
        <p:txBody>
          <a:bodyPr/>
          <a:lstStyle/>
          <a:p>
            <a:r>
              <a:rPr lang="en-US" dirty="0"/>
              <a:t>Object Diagram</a:t>
            </a:r>
          </a:p>
        </p:txBody>
      </p:sp>
      <p:sp>
        <p:nvSpPr>
          <p:cNvPr id="3" name="Textplatzhalter 2"/>
          <p:cNvSpPr>
            <a:spLocks noGrp="1"/>
          </p:cNvSpPr>
          <p:nvPr>
            <p:ph type="body" sz="quarter" idx="13"/>
          </p:nvPr>
        </p:nvSpPr>
        <p:spPr/>
        <p:txBody>
          <a:bodyPr/>
          <a:lstStyle/>
          <a:p>
            <a:r>
              <a:rPr lang="en-US" dirty="0"/>
              <a:t>Objects of a system and their relationships (links)</a:t>
            </a:r>
          </a:p>
          <a:p>
            <a:r>
              <a:rPr lang="en-US" dirty="0"/>
              <a:t>Snapshot of objects at a specific moment in time</a:t>
            </a:r>
          </a:p>
          <a:p>
            <a:endParaRPr lang="en-US" dirty="0"/>
          </a:p>
        </p:txBody>
      </p:sp>
      <p:sp>
        <p:nvSpPr>
          <p:cNvPr id="6" name="Line 18"/>
          <p:cNvSpPr>
            <a:spLocks noChangeShapeType="1"/>
          </p:cNvSpPr>
          <p:nvPr/>
        </p:nvSpPr>
        <p:spPr bwMode="auto">
          <a:xfrm flipH="1" flipV="1">
            <a:off x="3403451" y="4672355"/>
            <a:ext cx="156117" cy="769433"/>
          </a:xfrm>
          <a:prstGeom prst="line">
            <a:avLst/>
          </a:prstGeom>
          <a:noFill/>
          <a:ln w="12700">
            <a:solidFill>
              <a:srgbClr val="FE8400"/>
            </a:solidFill>
            <a:round/>
            <a:headEnd/>
            <a:tailEnd type="triangle" w="med" len="med"/>
          </a:ln>
        </p:spPr>
        <p:txBody>
          <a:bodyPr wrap="square">
            <a:spAutoFit/>
          </a:bodyPr>
          <a:lstStyle/>
          <a:p>
            <a:endParaRPr lang="de-AT"/>
          </a:p>
        </p:txBody>
      </p:sp>
      <p:sp>
        <p:nvSpPr>
          <p:cNvPr id="7" name="Text Box 20"/>
          <p:cNvSpPr txBox="1">
            <a:spLocks noChangeArrowheads="1"/>
          </p:cNvSpPr>
          <p:nvPr/>
        </p:nvSpPr>
        <p:spPr bwMode="auto">
          <a:xfrm>
            <a:off x="3274013" y="5480563"/>
            <a:ext cx="1590500" cy="338554"/>
          </a:xfrm>
          <a:prstGeom prst="rect">
            <a:avLst/>
          </a:prstGeom>
          <a:noFill/>
          <a:ln w="12700">
            <a:noFill/>
            <a:miter lim="800000"/>
            <a:headEnd/>
            <a:tailEnd/>
          </a:ln>
        </p:spPr>
        <p:txBody>
          <a:bodyPr wrap="square">
            <a:spAutoFit/>
          </a:bodyPr>
          <a:lstStyle/>
          <a:p>
            <a:pPr>
              <a:defRPr/>
            </a:pPr>
            <a:r>
              <a:rPr lang="de-AT" dirty="0">
                <a:solidFill>
                  <a:srgbClr val="FE8400"/>
                </a:solidFill>
                <a:latin typeface="+mn-lt"/>
                <a:ea typeface="Verdana" pitchFamily="34" charset="0"/>
                <a:cs typeface="Verdana" pitchFamily="34" charset="0"/>
              </a:rPr>
              <a:t>L</a:t>
            </a:r>
            <a:r>
              <a:rPr lang="de-AT" sz="1600" b="0" dirty="0">
                <a:solidFill>
                  <a:srgbClr val="FE8400"/>
                </a:solidFill>
                <a:latin typeface="+mn-lt"/>
                <a:ea typeface="Verdana" pitchFamily="34" charset="0"/>
                <a:cs typeface="Verdana" pitchFamily="34" charset="0"/>
              </a:rPr>
              <a:t>ink</a:t>
            </a: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1164" y="371370"/>
            <a:ext cx="1588011" cy="338329"/>
          </a:xfrm>
          <a:prstGeom prst="rect">
            <a:avLst/>
          </a:prstGeom>
        </p:spPr>
      </p:pic>
      <p:sp>
        <p:nvSpPr>
          <p:cNvPr id="8" name="Foliennummernplatzhalter 7"/>
          <p:cNvSpPr>
            <a:spLocks noGrp="1"/>
          </p:cNvSpPr>
          <p:nvPr>
            <p:ph type="sldNum" sz="quarter" idx="15"/>
          </p:nvPr>
        </p:nvSpPr>
        <p:spPr/>
        <p:txBody>
          <a:bodyPr/>
          <a:lstStyle/>
          <a:p>
            <a:pPr>
              <a:defRPr/>
            </a:pPr>
            <a:fld id="{5AEA27A2-62FB-48B7-A924-1BB8CC709EB3}" type="slidenum">
              <a:rPr lang="de-DE" smtClean="0"/>
              <a:pPr>
                <a:defRPr/>
              </a:pPr>
              <a:t>5</a:t>
            </a:fld>
            <a:endParaRPr lang="de-DE"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quarter" idx="13"/>
          </p:nvPr>
        </p:nvSpPr>
        <p:spPr/>
        <p:txBody>
          <a:bodyPr/>
          <a:lstStyle/>
          <a:p>
            <a:pPr eaLnBrk="1" hangingPunct="1">
              <a:lnSpc>
                <a:spcPct val="90000"/>
              </a:lnSpc>
            </a:pPr>
            <a:endParaRPr lang="en-US" dirty="0"/>
          </a:p>
          <a:p>
            <a:pPr eaLnBrk="1" hangingPunct="1">
              <a:lnSpc>
                <a:spcPct val="90000"/>
              </a:lnSpc>
            </a:pPr>
            <a:r>
              <a:rPr lang="en-US" i="1" dirty="0"/>
              <a:t>“Each faculty is led by a dean, who is an employee of the university”</a:t>
            </a:r>
          </a:p>
          <a:p>
            <a:endParaRPr lang="en-US" noProof="0" dirty="0"/>
          </a:p>
        </p:txBody>
      </p:sp>
      <p:sp>
        <p:nvSpPr>
          <p:cNvPr id="15362" name="Rectangle 2"/>
          <p:cNvSpPr>
            <a:spLocks noGrp="1" noChangeArrowheads="1"/>
          </p:cNvSpPr>
          <p:nvPr>
            <p:ph type="title"/>
          </p:nvPr>
        </p:nvSpPr>
        <p:spPr/>
        <p:txBody>
          <a:bodyPr/>
          <a:lstStyle/>
          <a:p>
            <a:r>
              <a:rPr lang="en-US" noProof="0" dirty="0"/>
              <a:t>Example – Step 2: Identifying Relationships (3/6)</a:t>
            </a:r>
          </a:p>
        </p:txBody>
      </p:sp>
      <p:sp>
        <p:nvSpPr>
          <p:cNvPr id="8" name="Rectangle 31"/>
          <p:cNvSpPr>
            <a:spLocks noChangeArrowheads="1"/>
          </p:cNvSpPr>
          <p:nvPr/>
        </p:nvSpPr>
        <p:spPr bwMode="auto">
          <a:xfrm>
            <a:off x="2677888" y="4487503"/>
            <a:ext cx="3788225" cy="427674"/>
          </a:xfrm>
          <a:prstGeom prst="rect">
            <a:avLst/>
          </a:prstGeom>
          <a:noFill/>
          <a:ln w="9525">
            <a:noFill/>
            <a:miter lim="800000"/>
            <a:headEnd/>
            <a:tailEnd/>
          </a:ln>
        </p:spPr>
        <p:txBody>
          <a:bodyPr wrap="none" lIns="92075" tIns="46038" rIns="92075" bIns="46038"/>
          <a:lstStyle/>
          <a:p>
            <a:pPr algn="ctr" defTabSz="762000" eaLnBrk="0" hangingPunct="0">
              <a:lnSpc>
                <a:spcPct val="90000"/>
              </a:lnSpc>
            </a:pPr>
            <a:r>
              <a:rPr lang="de-DE" dirty="0">
                <a:solidFill>
                  <a:srgbClr val="FE8400"/>
                </a:solidFill>
                <a:latin typeface="+mn-lt"/>
              </a:rPr>
              <a:t>In </a:t>
            </a:r>
            <a:r>
              <a:rPr lang="de-DE" dirty="0" err="1">
                <a:solidFill>
                  <a:srgbClr val="FE8400"/>
                </a:solidFill>
                <a:latin typeface="+mn-lt"/>
              </a:rPr>
              <a:t>the</a:t>
            </a:r>
            <a:r>
              <a:rPr lang="de-DE" dirty="0">
                <a:solidFill>
                  <a:srgbClr val="FE8400"/>
                </a:solidFill>
                <a:latin typeface="+mn-lt"/>
              </a:rPr>
              <a:t> </a:t>
            </a:r>
            <a:r>
              <a:rPr lang="de-DE" dirty="0" err="1">
                <a:solidFill>
                  <a:srgbClr val="FE8400"/>
                </a:solidFill>
                <a:latin typeface="Courier" pitchFamily="49" charset="0"/>
              </a:rPr>
              <a:t>leads</a:t>
            </a:r>
            <a:r>
              <a:rPr lang="de-DE" dirty="0" err="1">
                <a:solidFill>
                  <a:srgbClr val="FE8400"/>
                </a:solidFill>
                <a:latin typeface="+mn-lt"/>
              </a:rPr>
              <a:t>-relationship</a:t>
            </a:r>
            <a:r>
              <a:rPr lang="de-DE" dirty="0">
                <a:solidFill>
                  <a:srgbClr val="FE8400"/>
                </a:solidFill>
                <a:latin typeface="+mn-lt"/>
              </a:rPr>
              <a:t>, </a:t>
            </a:r>
            <a:r>
              <a:rPr lang="de-DE" dirty="0" err="1">
                <a:solidFill>
                  <a:srgbClr val="FE8400"/>
                </a:solidFill>
                <a:latin typeface="+mn-lt"/>
              </a:rPr>
              <a:t>the</a:t>
            </a:r>
            <a:r>
              <a:rPr lang="de-DE" dirty="0">
                <a:solidFill>
                  <a:srgbClr val="FE8400"/>
                </a:solidFill>
                <a:latin typeface="+mn-lt"/>
              </a:rPr>
              <a:t> </a:t>
            </a:r>
            <a:br>
              <a:rPr lang="de-DE" dirty="0">
                <a:solidFill>
                  <a:srgbClr val="FE8400"/>
                </a:solidFill>
                <a:latin typeface="+mn-lt"/>
              </a:rPr>
            </a:br>
            <a:r>
              <a:rPr lang="de-DE" dirty="0" err="1">
                <a:solidFill>
                  <a:srgbClr val="FE8400"/>
                </a:solidFill>
                <a:latin typeface="Courier" pitchFamily="49" charset="0"/>
              </a:rPr>
              <a:t>Employee</a:t>
            </a:r>
            <a:r>
              <a:rPr lang="de-DE" dirty="0">
                <a:solidFill>
                  <a:srgbClr val="FE8400"/>
                </a:solidFill>
                <a:latin typeface="+mn-lt"/>
              </a:rPr>
              <a:t> </a:t>
            </a:r>
            <a:r>
              <a:rPr lang="de-DE" dirty="0" err="1">
                <a:solidFill>
                  <a:srgbClr val="FE8400"/>
                </a:solidFill>
                <a:latin typeface="+mn-lt"/>
              </a:rPr>
              <a:t>takes</a:t>
            </a:r>
            <a:r>
              <a:rPr lang="de-DE" dirty="0">
                <a:solidFill>
                  <a:srgbClr val="FE8400"/>
                </a:solidFill>
                <a:latin typeface="+mn-lt"/>
              </a:rPr>
              <a:t> </a:t>
            </a:r>
            <a:r>
              <a:rPr lang="de-DE" dirty="0" err="1">
                <a:solidFill>
                  <a:srgbClr val="FE8400"/>
                </a:solidFill>
                <a:latin typeface="+mn-lt"/>
              </a:rPr>
              <a:t>the</a:t>
            </a:r>
            <a:r>
              <a:rPr lang="de-DE" dirty="0">
                <a:solidFill>
                  <a:srgbClr val="FE8400"/>
                </a:solidFill>
                <a:latin typeface="+mn-lt"/>
              </a:rPr>
              <a:t> </a:t>
            </a:r>
            <a:r>
              <a:rPr lang="de-DE" dirty="0" err="1">
                <a:solidFill>
                  <a:srgbClr val="FE8400"/>
                </a:solidFill>
                <a:latin typeface="+mn-lt"/>
              </a:rPr>
              <a:t>role</a:t>
            </a:r>
            <a:r>
              <a:rPr lang="de-DE" dirty="0">
                <a:solidFill>
                  <a:srgbClr val="FE8400"/>
                </a:solidFill>
                <a:latin typeface="+mn-lt"/>
              </a:rPr>
              <a:t> </a:t>
            </a:r>
            <a:r>
              <a:rPr lang="de-DE" dirty="0" err="1">
                <a:solidFill>
                  <a:srgbClr val="FE8400"/>
                </a:solidFill>
                <a:latin typeface="+mn-lt"/>
              </a:rPr>
              <a:t>of</a:t>
            </a:r>
            <a:r>
              <a:rPr lang="de-DE" dirty="0">
                <a:solidFill>
                  <a:srgbClr val="FE8400"/>
                </a:solidFill>
                <a:latin typeface="+mn-lt"/>
              </a:rPr>
              <a:t> a </a:t>
            </a:r>
            <a:r>
              <a:rPr lang="de-DE" dirty="0" err="1">
                <a:solidFill>
                  <a:srgbClr val="FE8400"/>
                </a:solidFill>
                <a:latin typeface="Courier" pitchFamily="49" charset="0"/>
              </a:rPr>
              <a:t>dean</a:t>
            </a:r>
            <a:r>
              <a:rPr lang="de-DE" dirty="0">
                <a:solidFill>
                  <a:srgbClr val="FE8400"/>
                </a:solidFill>
                <a:latin typeface="+mn-lt"/>
              </a:rPr>
              <a:t>.</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887" y="2707122"/>
            <a:ext cx="6044227" cy="1619778"/>
          </a:xfrm>
          <a:prstGeom prst="rect">
            <a:avLst/>
          </a:prstGeom>
        </p:spPr>
      </p:pic>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50</a:t>
            </a:fld>
            <a:endParaRPr lang="de-DE" dirty="0"/>
          </a:p>
        </p:txBody>
      </p:sp>
    </p:spTree>
    <p:extLst>
      <p:ext uri="{BB962C8B-B14F-4D97-AF65-F5344CB8AC3E}">
        <p14:creationId xmlns:p14="http://schemas.microsoft.com/office/powerpoint/2010/main" val="146968102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quarter" idx="13"/>
          </p:nvPr>
        </p:nvSpPr>
        <p:spPr>
          <a:xfrm>
            <a:off x="324000" y="1144800"/>
            <a:ext cx="8534280" cy="4713092"/>
          </a:xfrm>
        </p:spPr>
        <p:txBody>
          <a:bodyPr/>
          <a:lstStyle/>
          <a:p>
            <a:pPr eaLnBrk="1" hangingPunct="1">
              <a:lnSpc>
                <a:spcPct val="90000"/>
              </a:lnSpc>
            </a:pPr>
            <a:endParaRPr lang="en-US" dirty="0"/>
          </a:p>
          <a:p>
            <a:pPr eaLnBrk="1" hangingPunct="1">
              <a:lnSpc>
                <a:spcPct val="90000"/>
              </a:lnSpc>
            </a:pPr>
            <a:r>
              <a:rPr lang="en-US" dirty="0"/>
              <a:t>“Research associates are assigned to at least one institute.”</a:t>
            </a:r>
          </a:p>
          <a:p>
            <a:pPr eaLnBrk="1" hangingPunct="1">
              <a:lnSpc>
                <a:spcPct val="90000"/>
              </a:lnSpc>
            </a:pPr>
            <a:endParaRPr lang="en-US" dirty="0"/>
          </a:p>
          <a:p>
            <a:endParaRPr lang="en-US" noProof="0" dirty="0"/>
          </a:p>
        </p:txBody>
      </p:sp>
      <p:sp>
        <p:nvSpPr>
          <p:cNvPr id="15362" name="Rectangle 2"/>
          <p:cNvSpPr>
            <a:spLocks noGrp="1" noChangeArrowheads="1"/>
          </p:cNvSpPr>
          <p:nvPr>
            <p:ph type="title"/>
          </p:nvPr>
        </p:nvSpPr>
        <p:spPr/>
        <p:txBody>
          <a:bodyPr/>
          <a:lstStyle/>
          <a:p>
            <a:r>
              <a:rPr lang="en-US" noProof="0" dirty="0"/>
              <a:t>Example – Step 2: Identifying Relationships (4/6)</a:t>
            </a:r>
          </a:p>
        </p:txBody>
      </p:sp>
      <p:sp>
        <p:nvSpPr>
          <p:cNvPr id="8" name="Rectangle 31"/>
          <p:cNvSpPr>
            <a:spLocks noChangeArrowheads="1"/>
          </p:cNvSpPr>
          <p:nvPr/>
        </p:nvSpPr>
        <p:spPr bwMode="auto">
          <a:xfrm>
            <a:off x="1970723" y="4091378"/>
            <a:ext cx="5202555" cy="895358"/>
          </a:xfrm>
          <a:prstGeom prst="rect">
            <a:avLst/>
          </a:prstGeom>
          <a:noFill/>
          <a:ln w="9525">
            <a:noFill/>
            <a:miter lim="800000"/>
            <a:headEnd/>
            <a:tailEnd/>
          </a:ln>
        </p:spPr>
        <p:txBody>
          <a:bodyPr wrap="none" lIns="92075" tIns="46038" rIns="92075" bIns="46038"/>
          <a:lstStyle/>
          <a:p>
            <a:pPr algn="ctr" defTabSz="762000" eaLnBrk="0" hangingPunct="0">
              <a:lnSpc>
                <a:spcPct val="90000"/>
              </a:lnSpc>
            </a:pPr>
            <a:r>
              <a:rPr lang="de-DE" dirty="0" err="1">
                <a:solidFill>
                  <a:srgbClr val="FE8400"/>
                </a:solidFill>
                <a:latin typeface="+mn-lt"/>
              </a:rPr>
              <a:t>Shared</a:t>
            </a:r>
            <a:r>
              <a:rPr lang="de-DE" dirty="0">
                <a:solidFill>
                  <a:srgbClr val="FE8400"/>
                </a:solidFill>
                <a:latin typeface="+mn-lt"/>
              </a:rPr>
              <a:t> </a:t>
            </a:r>
            <a:r>
              <a:rPr lang="de-DE" dirty="0" err="1">
                <a:solidFill>
                  <a:srgbClr val="FE8400"/>
                </a:solidFill>
                <a:latin typeface="+mn-lt"/>
              </a:rPr>
              <a:t>aggregation</a:t>
            </a:r>
            <a:r>
              <a:rPr lang="de-DE" dirty="0">
                <a:solidFill>
                  <a:srgbClr val="FE8400"/>
                </a:solidFill>
                <a:latin typeface="+mn-lt"/>
              </a:rPr>
              <a:t> </a:t>
            </a:r>
            <a:r>
              <a:rPr lang="de-DE" dirty="0" err="1">
                <a:solidFill>
                  <a:srgbClr val="FE8400"/>
                </a:solidFill>
                <a:latin typeface="+mn-lt"/>
              </a:rPr>
              <a:t>to</a:t>
            </a:r>
            <a:r>
              <a:rPr lang="de-DE" dirty="0">
                <a:solidFill>
                  <a:srgbClr val="FE8400"/>
                </a:solidFill>
                <a:latin typeface="+mn-lt"/>
              </a:rPr>
              <a:t> </a:t>
            </a:r>
            <a:r>
              <a:rPr lang="de-DE" dirty="0" err="1">
                <a:solidFill>
                  <a:srgbClr val="FE8400"/>
                </a:solidFill>
                <a:latin typeface="+mn-lt"/>
              </a:rPr>
              <a:t>show</a:t>
            </a:r>
            <a:r>
              <a:rPr lang="de-DE" dirty="0">
                <a:solidFill>
                  <a:srgbClr val="FE8400"/>
                </a:solidFill>
                <a:latin typeface="+mn-lt"/>
              </a:rPr>
              <a:t> </a:t>
            </a:r>
            <a:r>
              <a:rPr lang="de-DE" dirty="0" err="1">
                <a:solidFill>
                  <a:srgbClr val="FE8400"/>
                </a:solidFill>
                <a:latin typeface="+mn-lt"/>
              </a:rPr>
              <a:t>that</a:t>
            </a:r>
            <a:r>
              <a:rPr lang="de-DE" dirty="0">
                <a:solidFill>
                  <a:srgbClr val="FE8400"/>
                </a:solidFill>
                <a:latin typeface="+mn-lt"/>
              </a:rPr>
              <a:t> </a:t>
            </a:r>
            <a:r>
              <a:rPr lang="de-DE" dirty="0" err="1">
                <a:solidFill>
                  <a:srgbClr val="FE8400"/>
                </a:solidFill>
                <a:latin typeface="Courier" pitchFamily="49" charset="0"/>
              </a:rPr>
              <a:t>ResearchAssociates</a:t>
            </a:r>
            <a:r>
              <a:rPr lang="de-DE" dirty="0">
                <a:solidFill>
                  <a:srgbClr val="FE8400"/>
                </a:solidFill>
                <a:latin typeface="+mn-lt"/>
              </a:rPr>
              <a:t> </a:t>
            </a:r>
            <a:br>
              <a:rPr lang="de-DE" dirty="0">
                <a:solidFill>
                  <a:srgbClr val="FE8400"/>
                </a:solidFill>
                <a:latin typeface="+mn-lt"/>
              </a:rPr>
            </a:br>
            <a:r>
              <a:rPr lang="de-DE" dirty="0" err="1">
                <a:solidFill>
                  <a:srgbClr val="FE8400"/>
                </a:solidFill>
                <a:latin typeface="+mn-lt"/>
              </a:rPr>
              <a:t>are</a:t>
            </a:r>
            <a:r>
              <a:rPr lang="de-DE" dirty="0">
                <a:solidFill>
                  <a:srgbClr val="FE8400"/>
                </a:solidFill>
                <a:latin typeface="+mn-lt"/>
              </a:rPr>
              <a:t> </a:t>
            </a:r>
            <a:r>
              <a:rPr lang="de-DE" dirty="0" err="1">
                <a:solidFill>
                  <a:srgbClr val="FE8400"/>
                </a:solidFill>
                <a:latin typeface="+mn-lt"/>
              </a:rPr>
              <a:t>part</a:t>
            </a:r>
            <a:r>
              <a:rPr lang="de-DE" dirty="0">
                <a:solidFill>
                  <a:srgbClr val="FE8400"/>
                </a:solidFill>
                <a:latin typeface="+mn-lt"/>
              </a:rPr>
              <a:t> </a:t>
            </a:r>
            <a:r>
              <a:rPr lang="de-DE" dirty="0" err="1">
                <a:solidFill>
                  <a:srgbClr val="FE8400"/>
                </a:solidFill>
                <a:latin typeface="+mn-lt"/>
              </a:rPr>
              <a:t>of</a:t>
            </a:r>
            <a:r>
              <a:rPr lang="de-DE" dirty="0">
                <a:solidFill>
                  <a:srgbClr val="FE8400"/>
                </a:solidFill>
                <a:latin typeface="+mn-lt"/>
              </a:rPr>
              <a:t> an </a:t>
            </a:r>
            <a:r>
              <a:rPr lang="de-DE" i="0" dirty="0">
                <a:solidFill>
                  <a:srgbClr val="FE8400"/>
                </a:solidFill>
                <a:latin typeface="Courier" pitchFamily="49" charset="0"/>
                <a:cs typeface="Courier New" panose="02070309020205020404" pitchFamily="49" charset="0"/>
              </a:rPr>
              <a:t>Institute</a:t>
            </a:r>
            <a:r>
              <a:rPr lang="de-DE" dirty="0">
                <a:solidFill>
                  <a:srgbClr val="FE8400"/>
                </a:solidFill>
                <a:latin typeface="+mn-lt"/>
              </a:rPr>
              <a:t>, </a:t>
            </a:r>
            <a:br>
              <a:rPr lang="de-DE" dirty="0">
                <a:solidFill>
                  <a:srgbClr val="FE8400"/>
                </a:solidFill>
                <a:latin typeface="+mn-lt"/>
              </a:rPr>
            </a:br>
            <a:r>
              <a:rPr lang="de-DE" dirty="0">
                <a:solidFill>
                  <a:srgbClr val="FE8400"/>
                </a:solidFill>
                <a:latin typeface="+mn-lt"/>
              </a:rPr>
              <a:t>but </a:t>
            </a:r>
            <a:r>
              <a:rPr lang="de-DE" dirty="0" err="1">
                <a:solidFill>
                  <a:srgbClr val="FE8400"/>
                </a:solidFill>
                <a:latin typeface="+mn-lt"/>
              </a:rPr>
              <a:t>there</a:t>
            </a:r>
            <a:r>
              <a:rPr lang="de-DE" dirty="0">
                <a:solidFill>
                  <a:srgbClr val="FE8400"/>
                </a:solidFill>
                <a:latin typeface="+mn-lt"/>
              </a:rPr>
              <a:t> </a:t>
            </a:r>
            <a:r>
              <a:rPr lang="de-DE" dirty="0" err="1">
                <a:solidFill>
                  <a:srgbClr val="FE8400"/>
                </a:solidFill>
                <a:latin typeface="+mn-lt"/>
              </a:rPr>
              <a:t>is</a:t>
            </a:r>
            <a:r>
              <a:rPr lang="de-DE" dirty="0">
                <a:solidFill>
                  <a:srgbClr val="FE8400"/>
                </a:solidFill>
                <a:latin typeface="+mn-lt"/>
              </a:rPr>
              <a:t> </a:t>
            </a:r>
            <a:r>
              <a:rPr lang="de-DE" dirty="0" err="1">
                <a:solidFill>
                  <a:srgbClr val="FE8400"/>
                </a:solidFill>
                <a:latin typeface="+mn-lt"/>
              </a:rPr>
              <a:t>no</a:t>
            </a:r>
            <a:r>
              <a:rPr lang="de-DE" dirty="0">
                <a:solidFill>
                  <a:srgbClr val="FE8400"/>
                </a:solidFill>
                <a:latin typeface="+mn-lt"/>
              </a:rPr>
              <a:t> </a:t>
            </a:r>
            <a:r>
              <a:rPr lang="de-DE" dirty="0" err="1">
                <a:solidFill>
                  <a:srgbClr val="FE8400"/>
                </a:solidFill>
                <a:latin typeface="+mn-lt"/>
              </a:rPr>
              <a:t>existence</a:t>
            </a:r>
            <a:r>
              <a:rPr lang="de-DE" dirty="0">
                <a:solidFill>
                  <a:srgbClr val="FE8400"/>
                </a:solidFill>
                <a:latin typeface="+mn-lt"/>
              </a:rPr>
              <a:t> </a:t>
            </a:r>
            <a:r>
              <a:rPr lang="de-DE" dirty="0" err="1">
                <a:solidFill>
                  <a:srgbClr val="FE8400"/>
                </a:solidFill>
                <a:latin typeface="+mn-lt"/>
              </a:rPr>
              <a:t>dependency</a:t>
            </a:r>
            <a:endParaRPr lang="de-DE" dirty="0">
              <a:solidFill>
                <a:srgbClr val="FE8400"/>
              </a:solidFill>
              <a:latin typeface="+mn-lt"/>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981" y="2635562"/>
            <a:ext cx="6260039" cy="1271039"/>
          </a:xfrm>
          <a:prstGeom prst="rect">
            <a:avLst/>
          </a:prstGeom>
        </p:spPr>
      </p:pic>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51</a:t>
            </a:fld>
            <a:endParaRPr lang="de-DE" dirty="0"/>
          </a:p>
        </p:txBody>
      </p:sp>
    </p:spTree>
    <p:extLst>
      <p:ext uri="{BB962C8B-B14F-4D97-AF65-F5344CB8AC3E}">
        <p14:creationId xmlns:p14="http://schemas.microsoft.com/office/powerpoint/2010/main" val="118564274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quarter" idx="13"/>
          </p:nvPr>
        </p:nvSpPr>
        <p:spPr/>
        <p:txBody>
          <a:bodyPr/>
          <a:lstStyle/>
          <a:p>
            <a:pPr eaLnBrk="1" hangingPunct="1">
              <a:lnSpc>
                <a:spcPct val="90000"/>
              </a:lnSpc>
            </a:pPr>
            <a:endParaRPr lang="en-US" i="1" dirty="0"/>
          </a:p>
          <a:p>
            <a:pPr eaLnBrk="1" hangingPunct="1">
              <a:lnSpc>
                <a:spcPct val="90000"/>
              </a:lnSpc>
            </a:pPr>
            <a:r>
              <a:rPr lang="en-US" i="1" dirty="0"/>
              <a:t>“Furthermore, research associates can be involved in projects for a certain number of hours.”</a:t>
            </a:r>
          </a:p>
        </p:txBody>
      </p:sp>
      <p:sp>
        <p:nvSpPr>
          <p:cNvPr id="15362" name="Rectangle 2"/>
          <p:cNvSpPr>
            <a:spLocks noGrp="1" noChangeArrowheads="1"/>
          </p:cNvSpPr>
          <p:nvPr>
            <p:ph type="title"/>
          </p:nvPr>
        </p:nvSpPr>
        <p:spPr/>
        <p:txBody>
          <a:bodyPr/>
          <a:lstStyle/>
          <a:p>
            <a:r>
              <a:rPr lang="en-US" noProof="0" dirty="0"/>
              <a:t>Example – Step 2: Identifying Relationships (5/6)</a:t>
            </a:r>
          </a:p>
        </p:txBody>
      </p:sp>
      <p:grpSp>
        <p:nvGrpSpPr>
          <p:cNvPr id="5" name="Gruppieren 4"/>
          <p:cNvGrpSpPr/>
          <p:nvPr/>
        </p:nvGrpSpPr>
        <p:grpSpPr>
          <a:xfrm>
            <a:off x="971898" y="2219489"/>
            <a:ext cx="7200205" cy="3411836"/>
            <a:chOff x="861970" y="2219489"/>
            <a:chExt cx="7200205" cy="3411836"/>
          </a:xfrm>
        </p:grpSpPr>
        <p:sp>
          <p:nvSpPr>
            <p:cNvPr id="9" name="Rectangle 31"/>
            <p:cNvSpPr>
              <a:spLocks noChangeArrowheads="1"/>
            </p:cNvSpPr>
            <p:nvPr/>
          </p:nvSpPr>
          <p:spPr bwMode="auto">
            <a:xfrm>
              <a:off x="4838987" y="3408063"/>
              <a:ext cx="3223188" cy="1034689"/>
            </a:xfrm>
            <a:prstGeom prst="rect">
              <a:avLst/>
            </a:prstGeom>
            <a:noFill/>
            <a:ln w="9525">
              <a:noFill/>
              <a:miter lim="800000"/>
              <a:headEnd/>
              <a:tailEnd/>
            </a:ln>
          </p:spPr>
          <p:txBody>
            <a:bodyPr wrap="none" lIns="92075" tIns="46038" rIns="92075" bIns="46038"/>
            <a:lstStyle/>
            <a:p>
              <a:pPr defTabSz="762000" eaLnBrk="0" hangingPunct="0">
                <a:lnSpc>
                  <a:spcPct val="90000"/>
                </a:lnSpc>
              </a:pPr>
              <a:r>
                <a:rPr lang="de-DE" dirty="0" err="1">
                  <a:solidFill>
                    <a:srgbClr val="FE8400"/>
                  </a:solidFill>
                  <a:latin typeface="+mn-lt"/>
                </a:rPr>
                <a:t>Association</a:t>
              </a:r>
              <a:r>
                <a:rPr lang="de-DE" dirty="0">
                  <a:solidFill>
                    <a:srgbClr val="FE8400"/>
                  </a:solidFill>
                  <a:latin typeface="+mn-lt"/>
                </a:rPr>
                <a:t> </a:t>
              </a:r>
              <a:r>
                <a:rPr lang="de-DE" dirty="0" err="1">
                  <a:solidFill>
                    <a:srgbClr val="FE8400"/>
                  </a:solidFill>
                  <a:latin typeface="+mn-lt"/>
                </a:rPr>
                <a:t>class</a:t>
              </a:r>
              <a:r>
                <a:rPr lang="de-DE" dirty="0">
                  <a:solidFill>
                    <a:srgbClr val="FE8400"/>
                  </a:solidFill>
                  <a:latin typeface="+mn-lt"/>
                </a:rPr>
                <a:t> </a:t>
              </a:r>
              <a:r>
                <a:rPr lang="de-DE" dirty="0" err="1">
                  <a:solidFill>
                    <a:srgbClr val="FE8400"/>
                  </a:solidFill>
                  <a:latin typeface="+mn-lt"/>
                </a:rPr>
                <a:t>enables</a:t>
              </a:r>
              <a:r>
                <a:rPr lang="de-DE" dirty="0">
                  <a:solidFill>
                    <a:srgbClr val="FE8400"/>
                  </a:solidFill>
                  <a:latin typeface="+mn-lt"/>
                </a:rPr>
                <a:t> </a:t>
              </a:r>
              <a:r>
                <a:rPr lang="de-DE" dirty="0" err="1">
                  <a:solidFill>
                    <a:srgbClr val="FE8400"/>
                  </a:solidFill>
                  <a:latin typeface="+mn-lt"/>
                </a:rPr>
                <a:t>to</a:t>
              </a:r>
              <a:r>
                <a:rPr lang="de-DE" dirty="0">
                  <a:solidFill>
                    <a:srgbClr val="FE8400"/>
                  </a:solidFill>
                  <a:latin typeface="+mn-lt"/>
                </a:rPr>
                <a:t> </a:t>
              </a:r>
              <a:r>
                <a:rPr lang="de-DE" dirty="0" err="1">
                  <a:solidFill>
                    <a:srgbClr val="FE8400"/>
                  </a:solidFill>
                  <a:latin typeface="+mn-lt"/>
                </a:rPr>
                <a:t>store</a:t>
              </a:r>
              <a:endParaRPr lang="de-DE" dirty="0">
                <a:solidFill>
                  <a:srgbClr val="FE8400"/>
                </a:solidFill>
                <a:latin typeface="+mn-lt"/>
              </a:endParaRPr>
            </a:p>
            <a:p>
              <a:pPr defTabSz="762000" eaLnBrk="0" hangingPunct="0">
                <a:lnSpc>
                  <a:spcPct val="90000"/>
                </a:lnSpc>
              </a:pPr>
              <a:r>
                <a:rPr lang="de-DE" dirty="0" err="1">
                  <a:solidFill>
                    <a:srgbClr val="FE8400"/>
                  </a:solidFill>
                  <a:latin typeface="+mn-lt"/>
                </a:rPr>
                <a:t>the</a:t>
              </a:r>
              <a:r>
                <a:rPr lang="de-DE" dirty="0">
                  <a:solidFill>
                    <a:srgbClr val="FE8400"/>
                  </a:solidFill>
                  <a:latin typeface="+mn-lt"/>
                </a:rPr>
                <a:t> </a:t>
              </a:r>
              <a:r>
                <a:rPr lang="de-DE" dirty="0" err="1">
                  <a:solidFill>
                    <a:srgbClr val="FE8400"/>
                  </a:solidFill>
                  <a:latin typeface="+mn-lt"/>
                </a:rPr>
                <a:t>number</a:t>
              </a:r>
              <a:r>
                <a:rPr lang="de-DE" dirty="0">
                  <a:solidFill>
                    <a:srgbClr val="FE8400"/>
                  </a:solidFill>
                  <a:latin typeface="+mn-lt"/>
                </a:rPr>
                <a:t> </a:t>
              </a:r>
              <a:r>
                <a:rPr lang="de-DE" dirty="0" err="1">
                  <a:solidFill>
                    <a:srgbClr val="FE8400"/>
                  </a:solidFill>
                  <a:latin typeface="+mn-lt"/>
                </a:rPr>
                <a:t>of</a:t>
              </a:r>
              <a:r>
                <a:rPr lang="de-DE" dirty="0">
                  <a:solidFill>
                    <a:srgbClr val="FE8400"/>
                  </a:solidFill>
                  <a:latin typeface="+mn-lt"/>
                </a:rPr>
                <a:t> </a:t>
              </a:r>
              <a:r>
                <a:rPr lang="de-DE" dirty="0" err="1">
                  <a:solidFill>
                    <a:srgbClr val="FE8400"/>
                  </a:solidFill>
                  <a:latin typeface="+mn-lt"/>
                </a:rPr>
                <a:t>hours</a:t>
              </a:r>
              <a:r>
                <a:rPr lang="de-DE" dirty="0">
                  <a:solidFill>
                    <a:srgbClr val="FE8400"/>
                  </a:solidFill>
                  <a:latin typeface="+mn-lt"/>
                </a:rPr>
                <a:t> </a:t>
              </a:r>
              <a:r>
                <a:rPr lang="de-DE" dirty="0" err="1">
                  <a:solidFill>
                    <a:srgbClr val="FE8400"/>
                  </a:solidFill>
                  <a:latin typeface="+mn-lt"/>
                </a:rPr>
                <a:t>for</a:t>
              </a:r>
              <a:r>
                <a:rPr lang="de-DE" dirty="0">
                  <a:solidFill>
                    <a:srgbClr val="FE8400"/>
                  </a:solidFill>
                  <a:latin typeface="+mn-lt"/>
                </a:rPr>
                <a:t> </a:t>
              </a:r>
              <a:r>
                <a:rPr lang="de-DE" dirty="0" err="1">
                  <a:solidFill>
                    <a:srgbClr val="FE8400"/>
                  </a:solidFill>
                  <a:latin typeface="+mn-lt"/>
                </a:rPr>
                <a:t>every</a:t>
              </a:r>
              <a:endParaRPr lang="de-DE" dirty="0">
                <a:solidFill>
                  <a:srgbClr val="FE8400"/>
                </a:solidFill>
                <a:latin typeface="+mn-lt"/>
              </a:endParaRPr>
            </a:p>
            <a:p>
              <a:pPr defTabSz="762000" eaLnBrk="0" hangingPunct="0">
                <a:lnSpc>
                  <a:spcPct val="90000"/>
                </a:lnSpc>
              </a:pPr>
              <a:r>
                <a:rPr lang="de-DE" dirty="0" err="1">
                  <a:solidFill>
                    <a:srgbClr val="FE8400"/>
                  </a:solidFill>
                  <a:latin typeface="+mn-lt"/>
                </a:rPr>
                <a:t>single</a:t>
              </a:r>
              <a:r>
                <a:rPr lang="de-DE" dirty="0">
                  <a:solidFill>
                    <a:srgbClr val="FE8400"/>
                  </a:solidFill>
                  <a:latin typeface="+mn-lt"/>
                </a:rPr>
                <a:t> </a:t>
              </a:r>
              <a:r>
                <a:rPr lang="de-DE" dirty="0">
                  <a:solidFill>
                    <a:srgbClr val="FE8400"/>
                  </a:solidFill>
                  <a:latin typeface="Courier" pitchFamily="49" charset="0"/>
                </a:rPr>
                <a:t>Project</a:t>
              </a:r>
              <a:r>
                <a:rPr lang="de-DE" dirty="0">
                  <a:solidFill>
                    <a:srgbClr val="FE8400"/>
                  </a:solidFill>
                  <a:latin typeface="+mn-lt"/>
                </a:rPr>
                <a:t> </a:t>
              </a:r>
              <a:r>
                <a:rPr lang="de-DE" dirty="0" err="1">
                  <a:solidFill>
                    <a:srgbClr val="FE8400"/>
                  </a:solidFill>
                  <a:latin typeface="+mn-lt"/>
                </a:rPr>
                <a:t>of</a:t>
              </a:r>
              <a:r>
                <a:rPr lang="de-DE" dirty="0">
                  <a:solidFill>
                    <a:srgbClr val="FE8400"/>
                  </a:solidFill>
                  <a:latin typeface="+mn-lt"/>
                </a:rPr>
                <a:t> </a:t>
              </a:r>
              <a:r>
                <a:rPr lang="de-DE" dirty="0" err="1">
                  <a:solidFill>
                    <a:srgbClr val="FE8400"/>
                  </a:solidFill>
                  <a:latin typeface="+mn-lt"/>
                </a:rPr>
                <a:t>every</a:t>
              </a:r>
              <a:r>
                <a:rPr lang="de-DE" dirty="0">
                  <a:solidFill>
                    <a:srgbClr val="FE8400"/>
                  </a:solidFill>
                  <a:latin typeface="+mn-lt"/>
                </a:rPr>
                <a:t> </a:t>
              </a:r>
              <a:r>
                <a:rPr lang="de-DE" dirty="0" err="1">
                  <a:solidFill>
                    <a:srgbClr val="FE8400"/>
                  </a:solidFill>
                  <a:latin typeface="+mn-lt"/>
                </a:rPr>
                <a:t>single</a:t>
              </a:r>
              <a:endParaRPr lang="de-DE" dirty="0">
                <a:solidFill>
                  <a:srgbClr val="FE8400"/>
                </a:solidFill>
                <a:latin typeface="+mn-lt"/>
              </a:endParaRPr>
            </a:p>
            <a:p>
              <a:pPr defTabSz="762000" eaLnBrk="0" hangingPunct="0">
                <a:lnSpc>
                  <a:spcPct val="90000"/>
                </a:lnSpc>
              </a:pPr>
              <a:r>
                <a:rPr lang="de-DE" dirty="0" err="1">
                  <a:solidFill>
                    <a:srgbClr val="FE8400"/>
                  </a:solidFill>
                  <a:latin typeface="Courier" pitchFamily="49" charset="0"/>
                </a:rPr>
                <a:t>ResearchAssociate</a:t>
              </a:r>
              <a:r>
                <a:rPr lang="de-DE" dirty="0">
                  <a:solidFill>
                    <a:srgbClr val="FE8400"/>
                  </a:solidFill>
                  <a:latin typeface="Courier" pitchFamily="49" charset="0"/>
                </a:rPr>
                <a:t> </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970" y="2219489"/>
              <a:ext cx="3707940" cy="3411836"/>
            </a:xfrm>
            <a:prstGeom prst="rect">
              <a:avLst/>
            </a:prstGeom>
          </p:spPr>
        </p:pic>
      </p:grpSp>
      <p:sp>
        <p:nvSpPr>
          <p:cNvPr id="6" name="Foliennummernplatzhalter 5"/>
          <p:cNvSpPr>
            <a:spLocks noGrp="1"/>
          </p:cNvSpPr>
          <p:nvPr>
            <p:ph type="sldNum" sz="quarter" idx="15"/>
          </p:nvPr>
        </p:nvSpPr>
        <p:spPr/>
        <p:txBody>
          <a:bodyPr/>
          <a:lstStyle/>
          <a:p>
            <a:pPr>
              <a:defRPr/>
            </a:pPr>
            <a:fld id="{5AEA27A2-62FB-48B7-A924-1BB8CC709EB3}" type="slidenum">
              <a:rPr lang="de-DE" smtClean="0"/>
              <a:pPr>
                <a:defRPr/>
              </a:pPr>
              <a:t>52</a:t>
            </a:fld>
            <a:endParaRPr lang="de-DE" dirty="0"/>
          </a:p>
        </p:txBody>
      </p:sp>
    </p:spTree>
    <p:extLst>
      <p:ext uri="{BB962C8B-B14F-4D97-AF65-F5344CB8AC3E}">
        <p14:creationId xmlns:p14="http://schemas.microsoft.com/office/powerpoint/2010/main" val="178015219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quarter" idx="13"/>
          </p:nvPr>
        </p:nvSpPr>
        <p:spPr/>
        <p:txBody>
          <a:bodyPr/>
          <a:lstStyle/>
          <a:p>
            <a:pPr eaLnBrk="1" hangingPunct="1">
              <a:lnSpc>
                <a:spcPct val="90000"/>
              </a:lnSpc>
            </a:pPr>
            <a:endParaRPr lang="en-US" i="1" dirty="0"/>
          </a:p>
          <a:p>
            <a:pPr eaLnBrk="1" hangingPunct="1">
              <a:lnSpc>
                <a:spcPct val="90000"/>
              </a:lnSpc>
            </a:pPr>
            <a:r>
              <a:rPr lang="en-US" i="1" dirty="0"/>
              <a:t>“Some research associates hold courses. Then they are called lecturers.”</a:t>
            </a:r>
          </a:p>
          <a:p>
            <a:endParaRPr lang="en-US" noProof="0" dirty="0"/>
          </a:p>
        </p:txBody>
      </p:sp>
      <p:sp>
        <p:nvSpPr>
          <p:cNvPr id="15362" name="Rectangle 2"/>
          <p:cNvSpPr>
            <a:spLocks noGrp="1" noChangeArrowheads="1"/>
          </p:cNvSpPr>
          <p:nvPr>
            <p:ph type="title"/>
          </p:nvPr>
        </p:nvSpPr>
        <p:spPr/>
        <p:txBody>
          <a:bodyPr/>
          <a:lstStyle/>
          <a:p>
            <a:r>
              <a:rPr lang="en-US" noProof="0" dirty="0"/>
              <a:t>Example – Step 2: Identifying Relationships (6/6)</a:t>
            </a:r>
          </a:p>
        </p:txBody>
      </p:sp>
      <p:sp>
        <p:nvSpPr>
          <p:cNvPr id="8" name="Rectangle 31"/>
          <p:cNvSpPr>
            <a:spLocks noChangeArrowheads="1"/>
          </p:cNvSpPr>
          <p:nvPr/>
        </p:nvSpPr>
        <p:spPr bwMode="auto">
          <a:xfrm>
            <a:off x="4319104" y="3114084"/>
            <a:ext cx="4186943" cy="950779"/>
          </a:xfrm>
          <a:prstGeom prst="rect">
            <a:avLst/>
          </a:prstGeom>
          <a:noFill/>
          <a:ln w="9525">
            <a:noFill/>
            <a:miter lim="800000"/>
            <a:headEnd/>
            <a:tailEnd/>
          </a:ln>
        </p:spPr>
        <p:txBody>
          <a:bodyPr wrap="none" lIns="92075" tIns="46038" rIns="92075" bIns="46038"/>
          <a:lstStyle/>
          <a:p>
            <a:pPr defTabSz="762000" eaLnBrk="0" hangingPunct="0">
              <a:lnSpc>
                <a:spcPct val="90000"/>
              </a:lnSpc>
            </a:pPr>
            <a:r>
              <a:rPr lang="en-TT" dirty="0">
                <a:solidFill>
                  <a:srgbClr val="FE8400"/>
                </a:solidFill>
                <a:latin typeface="Courier" pitchFamily="49" charset="0"/>
              </a:rPr>
              <a:t>Lecturer</a:t>
            </a:r>
            <a:r>
              <a:rPr lang="en-TT" dirty="0">
                <a:solidFill>
                  <a:srgbClr val="FE8400"/>
                </a:solidFill>
                <a:latin typeface="+mn-lt"/>
              </a:rPr>
              <a:t> inherits all characteristics,  </a:t>
            </a:r>
          </a:p>
          <a:p>
            <a:pPr defTabSz="762000" eaLnBrk="0" hangingPunct="0">
              <a:lnSpc>
                <a:spcPct val="90000"/>
              </a:lnSpc>
            </a:pPr>
            <a:r>
              <a:rPr lang="en-TT" dirty="0">
                <a:solidFill>
                  <a:srgbClr val="FE8400"/>
                </a:solidFill>
                <a:latin typeface="+mn-lt"/>
              </a:rPr>
              <a:t>associations,  and aggregations  from </a:t>
            </a:r>
          </a:p>
          <a:p>
            <a:pPr defTabSz="762000" eaLnBrk="0" hangingPunct="0">
              <a:lnSpc>
                <a:spcPct val="90000"/>
              </a:lnSpc>
            </a:pPr>
            <a:r>
              <a:rPr lang="en-TT" dirty="0" err="1">
                <a:solidFill>
                  <a:srgbClr val="FE8400"/>
                </a:solidFill>
                <a:latin typeface="Courier" pitchFamily="49" charset="0"/>
              </a:rPr>
              <a:t>ResearchAssociate</a:t>
            </a:r>
            <a:r>
              <a:rPr lang="en-TT" dirty="0">
                <a:solidFill>
                  <a:srgbClr val="FE8400"/>
                </a:solidFill>
                <a:latin typeface="Courier" pitchFamily="49" charset="0"/>
              </a:rPr>
              <a:t>. </a:t>
            </a:r>
          </a:p>
          <a:p>
            <a:pPr defTabSz="762000" eaLnBrk="0" hangingPunct="0">
              <a:lnSpc>
                <a:spcPct val="90000"/>
              </a:lnSpc>
            </a:pPr>
            <a:r>
              <a:rPr lang="en-TT" dirty="0">
                <a:solidFill>
                  <a:srgbClr val="FE8400"/>
                </a:solidFill>
                <a:latin typeface="+mn-lt"/>
              </a:rPr>
              <a:t>In </a:t>
            </a:r>
            <a:r>
              <a:rPr lang="en-TT" dirty="0" err="1">
                <a:solidFill>
                  <a:srgbClr val="FE8400"/>
                </a:solidFill>
                <a:latin typeface="+mn-lt"/>
              </a:rPr>
              <a:t>addtion</a:t>
            </a:r>
            <a:r>
              <a:rPr lang="en-TT" dirty="0">
                <a:solidFill>
                  <a:srgbClr val="FE8400"/>
                </a:solidFill>
                <a:latin typeface="+mn-lt"/>
              </a:rPr>
              <a:t>, a </a:t>
            </a:r>
            <a:r>
              <a:rPr lang="en-TT" dirty="0">
                <a:solidFill>
                  <a:srgbClr val="FE8400"/>
                </a:solidFill>
                <a:latin typeface="Courier" pitchFamily="49" charset="0"/>
              </a:rPr>
              <a:t>Lecturer </a:t>
            </a:r>
            <a:r>
              <a:rPr lang="en-TT" dirty="0">
                <a:solidFill>
                  <a:srgbClr val="FE8400"/>
                </a:solidFill>
                <a:latin typeface="+mn-lt"/>
              </a:rPr>
              <a:t>has an association </a:t>
            </a:r>
          </a:p>
          <a:p>
            <a:pPr defTabSz="762000" eaLnBrk="0" hangingPunct="0">
              <a:lnSpc>
                <a:spcPct val="90000"/>
              </a:lnSpc>
            </a:pPr>
            <a:r>
              <a:rPr lang="en-TT" dirty="0">
                <a:solidFill>
                  <a:srgbClr val="FE8400"/>
                </a:solidFill>
                <a:latin typeface="Courier" pitchFamily="49" charset="0"/>
              </a:rPr>
              <a:t>teaches </a:t>
            </a:r>
            <a:r>
              <a:rPr lang="en-TT" dirty="0">
                <a:solidFill>
                  <a:srgbClr val="FE8400"/>
                </a:solidFill>
                <a:latin typeface="+mj-lt"/>
              </a:rPr>
              <a:t>to</a:t>
            </a:r>
            <a:r>
              <a:rPr lang="en-TT" dirty="0">
                <a:solidFill>
                  <a:srgbClr val="FE8400"/>
                </a:solidFill>
                <a:latin typeface="Courier" pitchFamily="49" charset="0"/>
              </a:rPr>
              <a:t> Course.</a:t>
            </a:r>
            <a:endParaRPr lang="en-TT" dirty="0">
              <a:solidFill>
                <a:srgbClr val="FE8400"/>
              </a:solidFill>
              <a:latin typeface="+mn-lt"/>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96" y="2205703"/>
            <a:ext cx="3085010" cy="3497251"/>
          </a:xfrm>
          <a:prstGeom prst="rect">
            <a:avLst/>
          </a:prstGeom>
        </p:spPr>
      </p:pic>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53</a:t>
            </a:fld>
            <a:endParaRPr lang="de-DE" dirty="0"/>
          </a:p>
        </p:txBody>
      </p:sp>
    </p:spTree>
    <p:extLst>
      <p:ext uri="{BB962C8B-B14F-4D97-AF65-F5344CB8AC3E}">
        <p14:creationId xmlns:p14="http://schemas.microsoft.com/office/powerpoint/2010/main" val="353580470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noProof="0" dirty="0"/>
              <a:t>Example – Complete Class Diagram</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699" y="1183481"/>
            <a:ext cx="5158603" cy="5260182"/>
          </a:xfrm>
          <a:prstGeom prst="rect">
            <a:avLst/>
          </a:prstGeom>
        </p:spPr>
      </p:pic>
      <p:sp>
        <p:nvSpPr>
          <p:cNvPr id="5" name="Foliennummernplatzhalter 4"/>
          <p:cNvSpPr>
            <a:spLocks noGrp="1"/>
          </p:cNvSpPr>
          <p:nvPr>
            <p:ph type="sldNum" sz="quarter" idx="15"/>
          </p:nvPr>
        </p:nvSpPr>
        <p:spPr/>
        <p:txBody>
          <a:bodyPr/>
          <a:lstStyle/>
          <a:p>
            <a:pPr>
              <a:defRPr/>
            </a:pPr>
            <a:fld id="{4C5EAA76-C76D-4FD0-8492-2ED3D3341801}" type="slidenum">
              <a:rPr lang="de-DE" smtClean="0"/>
              <a:pPr>
                <a:defRPr/>
              </a:pPr>
              <a:t>54</a:t>
            </a:fld>
            <a:endParaRPr lang="de-DE"/>
          </a:p>
        </p:txBody>
      </p:sp>
    </p:spTree>
    <p:extLst>
      <p:ext uri="{BB962C8B-B14F-4D97-AF65-F5344CB8AC3E}">
        <p14:creationId xmlns:p14="http://schemas.microsoft.com/office/powerpoint/2010/main" val="309698449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Code Generation</a:t>
            </a:r>
          </a:p>
        </p:txBody>
      </p:sp>
      <p:sp>
        <p:nvSpPr>
          <p:cNvPr id="3" name="Textplatzhalter 2"/>
          <p:cNvSpPr>
            <a:spLocks noGrp="1"/>
          </p:cNvSpPr>
          <p:nvPr>
            <p:ph type="body" sz="quarter" idx="13"/>
          </p:nvPr>
        </p:nvSpPr>
        <p:spPr>
          <a:xfrm>
            <a:off x="324000" y="1144800"/>
            <a:ext cx="7778278" cy="4713092"/>
          </a:xfrm>
        </p:spPr>
        <p:txBody>
          <a:bodyPr/>
          <a:lstStyle/>
          <a:p>
            <a:r>
              <a:rPr lang="en-US" dirty="0"/>
              <a:t>Class diagrams are often created with the intention of implementing the modeled elements in an object-oriented programming language. </a:t>
            </a:r>
          </a:p>
          <a:p>
            <a:r>
              <a:rPr lang="en-US" dirty="0"/>
              <a:t>Often, translation is semi-automatic and requires only minimal manual intervention.</a:t>
            </a:r>
            <a:endParaRPr lang="de-AT" dirty="0"/>
          </a:p>
        </p:txBody>
      </p:sp>
      <p:sp>
        <p:nvSpPr>
          <p:cNvPr id="6" name="Foliennummernplatzhalter 5"/>
          <p:cNvSpPr>
            <a:spLocks noGrp="1"/>
          </p:cNvSpPr>
          <p:nvPr>
            <p:ph type="sldNum" sz="quarter" idx="15"/>
          </p:nvPr>
        </p:nvSpPr>
        <p:spPr/>
        <p:txBody>
          <a:bodyPr/>
          <a:lstStyle/>
          <a:p>
            <a:pPr>
              <a:defRPr/>
            </a:pPr>
            <a:fld id="{5AEA27A2-62FB-48B7-A924-1BB8CC709EB3}" type="slidenum">
              <a:rPr lang="de-DE" smtClean="0"/>
              <a:pPr>
                <a:defRPr/>
              </a:pPr>
              <a:t>55</a:t>
            </a:fld>
            <a:endParaRPr lang="de-DE" dirty="0"/>
          </a:p>
        </p:txBody>
      </p:sp>
    </p:spTree>
    <p:extLst>
      <p:ext uri="{BB962C8B-B14F-4D97-AF65-F5344CB8AC3E}">
        <p14:creationId xmlns:p14="http://schemas.microsoft.com/office/powerpoint/2010/main" val="3372969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00" y="1043999"/>
            <a:ext cx="4555338" cy="4727725"/>
          </a:xfrm>
          <a:prstGeom prst="rect">
            <a:avLst/>
          </a:prstGeom>
        </p:spPr>
      </p:pic>
      <p:sp>
        <p:nvSpPr>
          <p:cNvPr id="2" name="Titel 1"/>
          <p:cNvSpPr>
            <a:spLocks noGrp="1"/>
          </p:cNvSpPr>
          <p:nvPr>
            <p:ph type="title"/>
          </p:nvPr>
        </p:nvSpPr>
        <p:spPr/>
        <p:txBody>
          <a:bodyPr/>
          <a:lstStyle/>
          <a:p>
            <a:r>
              <a:rPr lang="de-AT" dirty="0"/>
              <a:t>Code Generation – </a:t>
            </a:r>
            <a:r>
              <a:rPr lang="de-AT" dirty="0" err="1"/>
              <a:t>Example</a:t>
            </a:r>
            <a:r>
              <a:rPr lang="de-AT" dirty="0"/>
              <a:t> (1/6)</a:t>
            </a:r>
          </a:p>
        </p:txBody>
      </p:sp>
      <p:sp>
        <p:nvSpPr>
          <p:cNvPr id="8" name="Text Box 5"/>
          <p:cNvSpPr txBox="1">
            <a:spLocks noChangeArrowheads="1"/>
          </p:cNvSpPr>
          <p:nvPr/>
        </p:nvSpPr>
        <p:spPr bwMode="auto">
          <a:xfrm>
            <a:off x="4140000" y="2880000"/>
            <a:ext cx="4506119" cy="1102179"/>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Course {</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a:t>
            </a:r>
            <a:r>
              <a:rPr lang="en-US" i="0" dirty="0" err="1">
                <a:latin typeface="Courier" pitchFamily="49" charset="0"/>
              </a:rPr>
              <a:t>courseNo</a:t>
            </a:r>
            <a:r>
              <a:rPr lang="en-US" i="0" dirty="0">
                <a:latin typeface="Courier" pitchFamily="49" charset="0"/>
              </a:rPr>
              <a:t>;</a:t>
            </a:r>
          </a:p>
          <a:p>
            <a:pPr defTabSz="360000"/>
            <a:r>
              <a:rPr lang="en-US" i="0" dirty="0">
                <a:latin typeface="Courier" pitchFamily="49" charset="0"/>
              </a:rPr>
              <a:t>}</a:t>
            </a:r>
            <a:endParaRPr lang="de-AT" sz="1600" i="0" dirty="0">
              <a:latin typeface="Courier" pitchFamily="49" charset="0"/>
            </a:endParaRPr>
          </a:p>
        </p:txBody>
      </p:sp>
      <p:sp>
        <p:nvSpPr>
          <p:cNvPr id="10" name="Text Box 5"/>
          <p:cNvSpPr txBox="1">
            <a:spLocks noChangeArrowheads="1"/>
          </p:cNvSpPr>
          <p:nvPr/>
        </p:nvSpPr>
        <p:spPr bwMode="auto">
          <a:xfrm>
            <a:off x="4140000" y="2880292"/>
            <a:ext cx="4506119" cy="1102179"/>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solidFill>
                  <a:srgbClr val="FE8400"/>
                </a:solidFill>
                <a:latin typeface="Courier" pitchFamily="49" charset="0"/>
              </a:rPr>
              <a:t>class Course {</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a:t>
            </a:r>
            <a:r>
              <a:rPr lang="en-US" i="0" dirty="0" err="1">
                <a:latin typeface="Courier" pitchFamily="49" charset="0"/>
              </a:rPr>
              <a:t>courseNo</a:t>
            </a:r>
            <a:r>
              <a:rPr lang="en-US" i="0" dirty="0">
                <a:latin typeface="Courier" pitchFamily="49" charset="0"/>
              </a:rPr>
              <a:t>;</a:t>
            </a:r>
          </a:p>
          <a:p>
            <a:pPr defTabSz="360000"/>
            <a:r>
              <a:rPr lang="en-US" i="0" dirty="0">
                <a:solidFill>
                  <a:srgbClr val="FE8400"/>
                </a:solidFill>
                <a:latin typeface="Courier" pitchFamily="49" charset="0"/>
              </a:rPr>
              <a:t>}</a:t>
            </a:r>
            <a:endParaRPr lang="de-AT" sz="1600" i="0" dirty="0">
              <a:solidFill>
                <a:srgbClr val="FE8400"/>
              </a:solidFill>
              <a:latin typeface="Courier" pitchFamily="49" charset="0"/>
            </a:endParaRPr>
          </a:p>
        </p:txBody>
      </p:sp>
      <p:sp>
        <p:nvSpPr>
          <p:cNvPr id="11" name="Text Box 5"/>
          <p:cNvSpPr txBox="1">
            <a:spLocks noChangeArrowheads="1"/>
          </p:cNvSpPr>
          <p:nvPr/>
        </p:nvSpPr>
        <p:spPr bwMode="auto">
          <a:xfrm>
            <a:off x="4139999" y="2880000"/>
            <a:ext cx="4506119" cy="1102179"/>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Course {</a:t>
            </a:r>
          </a:p>
          <a:p>
            <a:pPr defTabSz="360000"/>
            <a:r>
              <a:rPr lang="en-US" i="0" dirty="0">
                <a:latin typeface="Courier" pitchFamily="49" charset="0"/>
              </a:rPr>
              <a:t>	</a:t>
            </a:r>
            <a:r>
              <a:rPr lang="en-US" i="0" dirty="0">
                <a:solidFill>
                  <a:srgbClr val="FE8400"/>
                </a:solidFill>
                <a:latin typeface="Courier" pitchFamily="49" charset="0"/>
              </a:rPr>
              <a:t>public </a:t>
            </a:r>
            <a:r>
              <a:rPr lang="en-US" i="0" dirty="0" err="1">
                <a:solidFill>
                  <a:srgbClr val="FE8400"/>
                </a:solidFill>
                <a:latin typeface="Courier" pitchFamily="49" charset="0"/>
              </a:rPr>
              <a:t>int</a:t>
            </a:r>
            <a:r>
              <a:rPr lang="en-US" i="0" dirty="0">
                <a:solidFill>
                  <a:srgbClr val="FE8400"/>
                </a:solidFill>
                <a:latin typeface="Courier" pitchFamily="49" charset="0"/>
              </a:rPr>
              <a:t> </a:t>
            </a:r>
            <a:r>
              <a:rPr lang="en-US" i="0" dirty="0" err="1">
                <a:solidFill>
                  <a:srgbClr val="FE8400"/>
                </a:solidFill>
                <a:latin typeface="Courier" pitchFamily="49" charset="0"/>
              </a:rPr>
              <a:t>courseNo</a:t>
            </a:r>
            <a:r>
              <a:rPr lang="en-US" i="0" dirty="0">
                <a:solidFill>
                  <a:srgbClr val="FE8400"/>
                </a:solidFill>
                <a:latin typeface="Courier" pitchFamily="49" charset="0"/>
              </a:rPr>
              <a:t>;</a:t>
            </a:r>
          </a:p>
          <a:p>
            <a:pPr defTabSz="360000"/>
            <a:r>
              <a:rPr lang="en-US" i="0" dirty="0">
                <a:latin typeface="Courier" pitchFamily="49" charset="0"/>
              </a:rPr>
              <a:t>}</a:t>
            </a:r>
            <a:endParaRPr lang="de-AT" sz="1600" i="0" dirty="0">
              <a:latin typeface="Courier" pitchFamily="49" charset="0"/>
            </a:endParaRPr>
          </a:p>
        </p:txBody>
      </p:sp>
      <p:sp>
        <p:nvSpPr>
          <p:cNvPr id="12" name="Text Box 5"/>
          <p:cNvSpPr txBox="1">
            <a:spLocks noChangeArrowheads="1"/>
          </p:cNvSpPr>
          <p:nvPr/>
        </p:nvSpPr>
        <p:spPr bwMode="auto">
          <a:xfrm>
            <a:off x="4139999" y="2880000"/>
            <a:ext cx="4506119" cy="1102179"/>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solidFill>
                  <a:srgbClr val="FE8400"/>
                </a:solidFill>
                <a:latin typeface="Courier" pitchFamily="49" charset="0"/>
              </a:rPr>
              <a:t>class Course {</a:t>
            </a:r>
          </a:p>
          <a:p>
            <a:pPr defTabSz="360000"/>
            <a:r>
              <a:rPr lang="en-US" i="0" dirty="0">
                <a:solidFill>
                  <a:srgbClr val="FE8400"/>
                </a:solidFill>
                <a:latin typeface="Courier" pitchFamily="49" charset="0"/>
              </a:rPr>
              <a:t>	public </a:t>
            </a:r>
            <a:r>
              <a:rPr lang="en-US" i="0" dirty="0" err="1">
                <a:solidFill>
                  <a:srgbClr val="FE8400"/>
                </a:solidFill>
                <a:latin typeface="Courier" pitchFamily="49" charset="0"/>
              </a:rPr>
              <a:t>int</a:t>
            </a:r>
            <a:r>
              <a:rPr lang="en-US" i="0" dirty="0">
                <a:solidFill>
                  <a:srgbClr val="FE8400"/>
                </a:solidFill>
                <a:latin typeface="Courier" pitchFamily="49" charset="0"/>
              </a:rPr>
              <a:t> </a:t>
            </a:r>
            <a:r>
              <a:rPr lang="en-US" i="0" dirty="0" err="1">
                <a:solidFill>
                  <a:srgbClr val="FE8400"/>
                </a:solidFill>
                <a:latin typeface="Courier" pitchFamily="49" charset="0"/>
              </a:rPr>
              <a:t>courseNo</a:t>
            </a:r>
            <a:r>
              <a:rPr lang="en-US" i="0" dirty="0">
                <a:solidFill>
                  <a:srgbClr val="FE8400"/>
                </a:solidFill>
                <a:latin typeface="Courier" pitchFamily="49" charset="0"/>
              </a:rPr>
              <a:t>;</a:t>
            </a:r>
          </a:p>
          <a:p>
            <a:pPr defTabSz="360000"/>
            <a:r>
              <a:rPr lang="en-US" i="0" dirty="0">
                <a:solidFill>
                  <a:srgbClr val="FE8400"/>
                </a:solidFill>
                <a:latin typeface="Courier" pitchFamily="49" charset="0"/>
              </a:rPr>
              <a:t>}</a:t>
            </a:r>
            <a:endParaRPr lang="de-AT" sz="1600" i="0" dirty="0">
              <a:solidFill>
                <a:srgbClr val="FE8400"/>
              </a:solidFill>
              <a:latin typeface="Courier" pitchFamily="49" charset="0"/>
            </a:endParaRP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00" y="1043999"/>
            <a:ext cx="4555338" cy="4727725"/>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000" y="1043998"/>
            <a:ext cx="4555338" cy="4727725"/>
          </a:xfrm>
          <a:prstGeom prst="rect">
            <a:avLst/>
          </a:prstGeom>
        </p:spPr>
      </p:pic>
      <p:sp>
        <p:nvSpPr>
          <p:cNvPr id="13" name="Foliennummernplatzhalter 12"/>
          <p:cNvSpPr>
            <a:spLocks noGrp="1"/>
          </p:cNvSpPr>
          <p:nvPr>
            <p:ph type="sldNum" sz="quarter" idx="15"/>
          </p:nvPr>
        </p:nvSpPr>
        <p:spPr/>
        <p:txBody>
          <a:bodyPr/>
          <a:lstStyle/>
          <a:p>
            <a:pPr>
              <a:defRPr/>
            </a:pPr>
            <a:fld id="{5AEA27A2-62FB-48B7-A924-1BB8CC709EB3}" type="slidenum">
              <a:rPr lang="de-DE" smtClean="0"/>
              <a:pPr>
                <a:defRPr/>
              </a:pPr>
              <a:t>56</a:t>
            </a:fld>
            <a:endParaRPr lang="de-DE" dirty="0"/>
          </a:p>
        </p:txBody>
      </p:sp>
    </p:spTree>
    <p:extLst>
      <p:ext uri="{BB962C8B-B14F-4D97-AF65-F5344CB8AC3E}">
        <p14:creationId xmlns:p14="http://schemas.microsoft.com/office/powerpoint/2010/main" val="101804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Code Generation – </a:t>
            </a:r>
            <a:r>
              <a:rPr lang="de-AT" dirty="0" err="1"/>
              <a:t>Example</a:t>
            </a:r>
            <a:r>
              <a:rPr lang="de-AT" dirty="0"/>
              <a:t> (2/6)</a:t>
            </a:r>
          </a:p>
        </p:txBody>
      </p:sp>
      <p:sp>
        <p:nvSpPr>
          <p:cNvPr id="6" name="Text Box 5"/>
          <p:cNvSpPr txBox="1">
            <a:spLocks noChangeArrowheads="1"/>
          </p:cNvSpPr>
          <p:nvPr/>
        </p:nvSpPr>
        <p:spPr bwMode="auto">
          <a:xfrm>
            <a:off x="4140000" y="2628000"/>
            <a:ext cx="4506119" cy="1594622"/>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abstract class </a:t>
            </a:r>
            <a:r>
              <a:rPr lang="en-US" i="0" dirty="0" err="1">
                <a:latin typeface="Courier" pitchFamily="49" charset="0"/>
              </a:rPr>
              <a:t>UniversityMember</a:t>
            </a:r>
            <a:r>
              <a:rPr lang="en-US" i="0" dirty="0">
                <a:latin typeface="Courier" pitchFamily="49" charset="0"/>
              </a:rPr>
              <a:t> {</a:t>
            </a:r>
          </a:p>
          <a:p>
            <a:pPr defTabSz="360000"/>
            <a:r>
              <a:rPr lang="en-US" i="0" dirty="0">
                <a:latin typeface="Courier" pitchFamily="49" charset="0"/>
              </a:rPr>
              <a:t>	public String </a:t>
            </a:r>
            <a:r>
              <a:rPr lang="en-US" i="0" dirty="0" err="1">
                <a:latin typeface="Courier" pitchFamily="49" charset="0"/>
              </a:rPr>
              <a:t>firstName</a:t>
            </a:r>
            <a:r>
              <a:rPr lang="en-US" i="0" dirty="0">
                <a:latin typeface="Courier" pitchFamily="49" charset="0"/>
              </a:rPr>
              <a:t>;</a:t>
            </a:r>
          </a:p>
          <a:p>
            <a:pPr defTabSz="360000"/>
            <a:r>
              <a:rPr lang="en-US" i="0" dirty="0">
                <a:latin typeface="Courier" pitchFamily="49" charset="0"/>
              </a:rPr>
              <a:t>	public String </a:t>
            </a:r>
            <a:r>
              <a:rPr lang="en-US" i="0" dirty="0" err="1">
                <a:latin typeface="Courier" pitchFamily="49" charset="0"/>
              </a:rPr>
              <a:t>lastName</a:t>
            </a:r>
            <a:r>
              <a:rPr lang="en-US" i="0" dirty="0">
                <a:latin typeface="Courier" pitchFamily="49" charset="0"/>
              </a:rPr>
              <a:t>;</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a:t>
            </a:r>
            <a:r>
              <a:rPr lang="en-US" i="0" dirty="0" err="1">
                <a:latin typeface="Courier" pitchFamily="49" charset="0"/>
              </a:rPr>
              <a:t>ssNo</a:t>
            </a:r>
            <a:r>
              <a:rPr lang="en-US" i="0" dirty="0">
                <a:latin typeface="Courier" pitchFamily="49" charset="0"/>
              </a:rPr>
              <a:t>;</a:t>
            </a:r>
          </a:p>
          <a:p>
            <a:pPr defTabSz="360000"/>
            <a:r>
              <a:rPr lang="en-US" i="0" dirty="0">
                <a:latin typeface="Courier" pitchFamily="49" charset="0"/>
              </a:rPr>
              <a:t>}</a:t>
            </a:r>
            <a:endParaRPr lang="de-AT" i="0" dirty="0">
              <a:latin typeface="Courier" pitchFamily="49" charset="0"/>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00" y="1043999"/>
            <a:ext cx="4555338" cy="4727725"/>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000" y="1043999"/>
            <a:ext cx="4555338" cy="4727725"/>
          </a:xfrm>
          <a:prstGeom prst="rect">
            <a:avLst/>
          </a:prstGeom>
        </p:spPr>
      </p:pic>
      <p:sp>
        <p:nvSpPr>
          <p:cNvPr id="9" name="Text Box 5"/>
          <p:cNvSpPr txBox="1">
            <a:spLocks noChangeArrowheads="1"/>
          </p:cNvSpPr>
          <p:nvPr/>
        </p:nvSpPr>
        <p:spPr bwMode="auto">
          <a:xfrm>
            <a:off x="4140000" y="2628000"/>
            <a:ext cx="4506119" cy="1594622"/>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solidFill>
                  <a:srgbClr val="FE8400"/>
                </a:solidFill>
                <a:latin typeface="Courier" pitchFamily="49" charset="0"/>
              </a:rPr>
              <a:t>abstract class </a:t>
            </a:r>
            <a:r>
              <a:rPr lang="en-US" i="0" dirty="0" err="1">
                <a:solidFill>
                  <a:srgbClr val="FE8400"/>
                </a:solidFill>
                <a:latin typeface="Courier" pitchFamily="49" charset="0"/>
              </a:rPr>
              <a:t>UniversityMember</a:t>
            </a:r>
            <a:r>
              <a:rPr lang="en-US" i="0" dirty="0">
                <a:solidFill>
                  <a:srgbClr val="FE8400"/>
                </a:solidFill>
                <a:latin typeface="Courier" pitchFamily="49" charset="0"/>
              </a:rPr>
              <a:t> {</a:t>
            </a:r>
          </a:p>
          <a:p>
            <a:pPr defTabSz="360000"/>
            <a:r>
              <a:rPr lang="en-US" i="0" dirty="0">
                <a:latin typeface="Courier" pitchFamily="49" charset="0"/>
              </a:rPr>
              <a:t>	public String </a:t>
            </a:r>
            <a:r>
              <a:rPr lang="en-US" i="0" dirty="0" err="1">
                <a:latin typeface="Courier" pitchFamily="49" charset="0"/>
              </a:rPr>
              <a:t>firstName</a:t>
            </a:r>
            <a:r>
              <a:rPr lang="en-US" i="0" dirty="0">
                <a:latin typeface="Courier" pitchFamily="49" charset="0"/>
              </a:rPr>
              <a:t>;</a:t>
            </a:r>
          </a:p>
          <a:p>
            <a:pPr defTabSz="360000"/>
            <a:r>
              <a:rPr lang="en-US" i="0" dirty="0">
                <a:latin typeface="Courier" pitchFamily="49" charset="0"/>
              </a:rPr>
              <a:t>	public String </a:t>
            </a:r>
            <a:r>
              <a:rPr lang="en-US" i="0" dirty="0" err="1">
                <a:latin typeface="Courier" pitchFamily="49" charset="0"/>
              </a:rPr>
              <a:t>lastName</a:t>
            </a:r>
            <a:r>
              <a:rPr lang="en-US" i="0" dirty="0">
                <a:latin typeface="Courier" pitchFamily="49" charset="0"/>
              </a:rPr>
              <a:t>;</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a:t>
            </a:r>
            <a:r>
              <a:rPr lang="en-US" i="0" dirty="0" err="1">
                <a:latin typeface="Courier" pitchFamily="49" charset="0"/>
              </a:rPr>
              <a:t>ssNo</a:t>
            </a:r>
            <a:r>
              <a:rPr lang="en-US" i="0" dirty="0">
                <a:latin typeface="Courier" pitchFamily="49" charset="0"/>
              </a:rPr>
              <a:t>;</a:t>
            </a:r>
          </a:p>
          <a:p>
            <a:pPr defTabSz="360000"/>
            <a:r>
              <a:rPr lang="en-US" i="0" dirty="0">
                <a:solidFill>
                  <a:srgbClr val="FE8400"/>
                </a:solidFill>
                <a:latin typeface="Courier" pitchFamily="49" charset="0"/>
              </a:rPr>
              <a:t>}</a:t>
            </a:r>
            <a:endParaRPr lang="de-AT" i="0" dirty="0">
              <a:solidFill>
                <a:srgbClr val="FE8400"/>
              </a:solidFill>
              <a:latin typeface="Courier" pitchFamily="49" charset="0"/>
            </a:endParaRPr>
          </a:p>
        </p:txBody>
      </p:sp>
      <p:sp>
        <p:nvSpPr>
          <p:cNvPr id="10" name="Text Box 5"/>
          <p:cNvSpPr txBox="1">
            <a:spLocks noChangeArrowheads="1"/>
          </p:cNvSpPr>
          <p:nvPr/>
        </p:nvSpPr>
        <p:spPr bwMode="auto">
          <a:xfrm>
            <a:off x="4139999" y="2628000"/>
            <a:ext cx="4506119" cy="1594622"/>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abstract class </a:t>
            </a:r>
            <a:r>
              <a:rPr lang="en-US" i="0" dirty="0" err="1">
                <a:latin typeface="Courier" pitchFamily="49" charset="0"/>
              </a:rPr>
              <a:t>UniversityMember</a:t>
            </a:r>
            <a:r>
              <a:rPr lang="en-US" i="0" dirty="0">
                <a:latin typeface="Courier" pitchFamily="49" charset="0"/>
              </a:rPr>
              <a:t> {</a:t>
            </a:r>
          </a:p>
          <a:p>
            <a:pPr defTabSz="360000"/>
            <a:r>
              <a:rPr lang="en-US" i="0" dirty="0">
                <a:latin typeface="Courier" pitchFamily="49" charset="0"/>
              </a:rPr>
              <a:t>	</a:t>
            </a:r>
            <a:r>
              <a:rPr lang="en-US" i="0" dirty="0">
                <a:solidFill>
                  <a:srgbClr val="FE8400"/>
                </a:solidFill>
                <a:latin typeface="Courier" pitchFamily="49" charset="0"/>
              </a:rPr>
              <a:t>public String </a:t>
            </a:r>
            <a:r>
              <a:rPr lang="en-US" i="0" dirty="0" err="1">
                <a:solidFill>
                  <a:srgbClr val="FE8400"/>
                </a:solidFill>
                <a:latin typeface="Courier" pitchFamily="49" charset="0"/>
              </a:rPr>
              <a:t>firstName</a:t>
            </a:r>
            <a:r>
              <a:rPr lang="en-US" i="0" dirty="0">
                <a:solidFill>
                  <a:srgbClr val="FE8400"/>
                </a:solidFill>
                <a:latin typeface="Courier" pitchFamily="49" charset="0"/>
              </a:rPr>
              <a:t>;</a:t>
            </a:r>
          </a:p>
          <a:p>
            <a:pPr defTabSz="360000"/>
            <a:r>
              <a:rPr lang="en-US" i="0" dirty="0">
                <a:solidFill>
                  <a:srgbClr val="FE8400"/>
                </a:solidFill>
                <a:latin typeface="Courier" pitchFamily="49" charset="0"/>
              </a:rPr>
              <a:t>	public String </a:t>
            </a:r>
            <a:r>
              <a:rPr lang="en-US" i="0" dirty="0" err="1">
                <a:solidFill>
                  <a:srgbClr val="FE8400"/>
                </a:solidFill>
                <a:latin typeface="Courier" pitchFamily="49" charset="0"/>
              </a:rPr>
              <a:t>lastName</a:t>
            </a:r>
            <a:r>
              <a:rPr lang="en-US" i="0" dirty="0">
                <a:solidFill>
                  <a:srgbClr val="FE8400"/>
                </a:solidFill>
                <a:latin typeface="Courier" pitchFamily="49" charset="0"/>
              </a:rPr>
              <a:t>;</a:t>
            </a:r>
          </a:p>
          <a:p>
            <a:pPr defTabSz="360000"/>
            <a:r>
              <a:rPr lang="en-US" i="0" dirty="0">
                <a:solidFill>
                  <a:srgbClr val="FE8400"/>
                </a:solidFill>
                <a:latin typeface="Courier" pitchFamily="49" charset="0"/>
              </a:rPr>
              <a:t>	public </a:t>
            </a:r>
            <a:r>
              <a:rPr lang="en-US" i="0" dirty="0" err="1">
                <a:solidFill>
                  <a:srgbClr val="FE8400"/>
                </a:solidFill>
                <a:latin typeface="Courier" pitchFamily="49" charset="0"/>
              </a:rPr>
              <a:t>int</a:t>
            </a:r>
            <a:r>
              <a:rPr lang="en-US" i="0" dirty="0">
                <a:solidFill>
                  <a:srgbClr val="FE8400"/>
                </a:solidFill>
                <a:latin typeface="Courier" pitchFamily="49" charset="0"/>
              </a:rPr>
              <a:t> </a:t>
            </a:r>
            <a:r>
              <a:rPr lang="en-US" i="0" dirty="0" err="1">
                <a:solidFill>
                  <a:srgbClr val="FE8400"/>
                </a:solidFill>
                <a:latin typeface="Courier" pitchFamily="49" charset="0"/>
              </a:rPr>
              <a:t>ssNo</a:t>
            </a:r>
            <a:r>
              <a:rPr lang="en-US" i="0" dirty="0">
                <a:solidFill>
                  <a:srgbClr val="FE8400"/>
                </a:solidFill>
                <a:latin typeface="Courier" pitchFamily="49" charset="0"/>
              </a:rPr>
              <a:t>;</a:t>
            </a:r>
          </a:p>
          <a:p>
            <a:pPr defTabSz="360000"/>
            <a:r>
              <a:rPr lang="en-US" i="0" dirty="0">
                <a:latin typeface="Courier" pitchFamily="49" charset="0"/>
              </a:rPr>
              <a:t>}</a:t>
            </a:r>
            <a:endParaRPr lang="de-AT" i="0" dirty="0">
              <a:latin typeface="Courier" pitchFamily="49" charset="0"/>
            </a:endParaRPr>
          </a:p>
        </p:txBody>
      </p:sp>
      <p:sp>
        <p:nvSpPr>
          <p:cNvPr id="15" name="Text Box 5"/>
          <p:cNvSpPr txBox="1">
            <a:spLocks noChangeArrowheads="1"/>
          </p:cNvSpPr>
          <p:nvPr/>
        </p:nvSpPr>
        <p:spPr bwMode="auto">
          <a:xfrm>
            <a:off x="4139999" y="2628000"/>
            <a:ext cx="4506119" cy="1594622"/>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solidFill>
                  <a:srgbClr val="FE8400"/>
                </a:solidFill>
                <a:latin typeface="Courier" pitchFamily="49" charset="0"/>
              </a:rPr>
              <a:t>abstract class </a:t>
            </a:r>
            <a:r>
              <a:rPr lang="en-US" i="0" dirty="0" err="1">
                <a:solidFill>
                  <a:srgbClr val="FE8400"/>
                </a:solidFill>
                <a:latin typeface="Courier" pitchFamily="49" charset="0"/>
              </a:rPr>
              <a:t>UniversityMember</a:t>
            </a:r>
            <a:r>
              <a:rPr lang="en-US" i="0" dirty="0">
                <a:solidFill>
                  <a:srgbClr val="FE8400"/>
                </a:solidFill>
                <a:latin typeface="Courier" pitchFamily="49" charset="0"/>
              </a:rPr>
              <a:t> {</a:t>
            </a:r>
          </a:p>
          <a:p>
            <a:pPr defTabSz="360000"/>
            <a:r>
              <a:rPr lang="en-US" i="0" dirty="0">
                <a:solidFill>
                  <a:srgbClr val="FE8400"/>
                </a:solidFill>
                <a:latin typeface="Courier" pitchFamily="49" charset="0"/>
              </a:rPr>
              <a:t>	public String </a:t>
            </a:r>
            <a:r>
              <a:rPr lang="en-US" i="0" dirty="0" err="1">
                <a:solidFill>
                  <a:srgbClr val="FE8400"/>
                </a:solidFill>
                <a:latin typeface="Courier" pitchFamily="49" charset="0"/>
              </a:rPr>
              <a:t>firstName</a:t>
            </a:r>
            <a:r>
              <a:rPr lang="en-US" i="0" dirty="0">
                <a:solidFill>
                  <a:srgbClr val="FE8400"/>
                </a:solidFill>
                <a:latin typeface="Courier" pitchFamily="49" charset="0"/>
              </a:rPr>
              <a:t>;</a:t>
            </a:r>
          </a:p>
          <a:p>
            <a:pPr defTabSz="360000"/>
            <a:r>
              <a:rPr lang="en-US" i="0" dirty="0">
                <a:solidFill>
                  <a:srgbClr val="FE8400"/>
                </a:solidFill>
                <a:latin typeface="Courier" pitchFamily="49" charset="0"/>
              </a:rPr>
              <a:t>	public String </a:t>
            </a:r>
            <a:r>
              <a:rPr lang="en-US" i="0" dirty="0" err="1">
                <a:solidFill>
                  <a:srgbClr val="FE8400"/>
                </a:solidFill>
                <a:latin typeface="Courier" pitchFamily="49" charset="0"/>
              </a:rPr>
              <a:t>lastName</a:t>
            </a:r>
            <a:r>
              <a:rPr lang="en-US" i="0" dirty="0">
                <a:solidFill>
                  <a:srgbClr val="FE8400"/>
                </a:solidFill>
                <a:latin typeface="Courier" pitchFamily="49" charset="0"/>
              </a:rPr>
              <a:t>;</a:t>
            </a:r>
          </a:p>
          <a:p>
            <a:pPr defTabSz="360000"/>
            <a:r>
              <a:rPr lang="en-US" i="0" dirty="0">
                <a:solidFill>
                  <a:srgbClr val="FE8400"/>
                </a:solidFill>
                <a:latin typeface="Courier" pitchFamily="49" charset="0"/>
              </a:rPr>
              <a:t>	public </a:t>
            </a:r>
            <a:r>
              <a:rPr lang="en-US" i="0" dirty="0" err="1">
                <a:solidFill>
                  <a:srgbClr val="FE8400"/>
                </a:solidFill>
                <a:latin typeface="Courier" pitchFamily="49" charset="0"/>
              </a:rPr>
              <a:t>int</a:t>
            </a:r>
            <a:r>
              <a:rPr lang="en-US" i="0" dirty="0">
                <a:solidFill>
                  <a:srgbClr val="FE8400"/>
                </a:solidFill>
                <a:latin typeface="Courier" pitchFamily="49" charset="0"/>
              </a:rPr>
              <a:t> </a:t>
            </a:r>
            <a:r>
              <a:rPr lang="en-US" i="0" dirty="0" err="1">
                <a:solidFill>
                  <a:srgbClr val="FE8400"/>
                </a:solidFill>
                <a:latin typeface="Courier" pitchFamily="49" charset="0"/>
              </a:rPr>
              <a:t>ssNo</a:t>
            </a:r>
            <a:r>
              <a:rPr lang="en-US" i="0" dirty="0">
                <a:solidFill>
                  <a:srgbClr val="FE8400"/>
                </a:solidFill>
                <a:latin typeface="Courier" pitchFamily="49" charset="0"/>
              </a:rPr>
              <a:t>;</a:t>
            </a:r>
          </a:p>
          <a:p>
            <a:pPr defTabSz="360000"/>
            <a:r>
              <a:rPr lang="en-US" i="0" dirty="0">
                <a:solidFill>
                  <a:srgbClr val="FE8400"/>
                </a:solidFill>
                <a:latin typeface="Courier" pitchFamily="49" charset="0"/>
              </a:rPr>
              <a:t>}</a:t>
            </a:r>
            <a:endParaRPr lang="de-AT" i="0" dirty="0">
              <a:solidFill>
                <a:srgbClr val="FE8400"/>
              </a:solidFill>
              <a:latin typeface="Courier" pitchFamily="49" charset="0"/>
            </a:endParaRPr>
          </a:p>
        </p:txBody>
      </p:sp>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57</a:t>
            </a:fld>
            <a:endParaRPr lang="de-DE" dirty="0"/>
          </a:p>
        </p:txBody>
      </p:sp>
    </p:spTree>
    <p:extLst>
      <p:ext uri="{BB962C8B-B14F-4D97-AF65-F5344CB8AC3E}">
        <p14:creationId xmlns:p14="http://schemas.microsoft.com/office/powerpoint/2010/main" val="44045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Code Generation – </a:t>
            </a:r>
            <a:r>
              <a:rPr lang="de-AT" dirty="0" err="1"/>
              <a:t>Example</a:t>
            </a:r>
            <a:r>
              <a:rPr lang="de-AT" dirty="0"/>
              <a:t> (3/6)</a:t>
            </a:r>
          </a:p>
        </p:txBody>
      </p:sp>
      <p:sp>
        <p:nvSpPr>
          <p:cNvPr id="6" name="Text Box 5"/>
          <p:cNvSpPr txBox="1">
            <a:spLocks noChangeArrowheads="1"/>
          </p:cNvSpPr>
          <p:nvPr/>
        </p:nvSpPr>
        <p:spPr bwMode="auto">
          <a:xfrm>
            <a:off x="4140000" y="2268000"/>
            <a:ext cx="4506119" cy="1348401"/>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de-AT" i="0" dirty="0" err="1">
                <a:latin typeface="Courier" pitchFamily="49" charset="0"/>
              </a:rPr>
              <a:t>Enumeration</a:t>
            </a:r>
            <a:r>
              <a:rPr lang="de-AT" i="0" dirty="0">
                <a:latin typeface="Courier" pitchFamily="49" charset="0"/>
              </a:rPr>
              <a:t> </a:t>
            </a:r>
            <a:r>
              <a:rPr lang="de-AT" i="0" dirty="0" err="1">
                <a:latin typeface="Courier" pitchFamily="49" charset="0"/>
              </a:rPr>
              <a:t>ESemester</a:t>
            </a:r>
            <a:r>
              <a:rPr lang="de-AT" i="0" dirty="0">
                <a:latin typeface="Courier" pitchFamily="49" charset="0"/>
              </a:rPr>
              <a:t> {</a:t>
            </a:r>
          </a:p>
          <a:p>
            <a:pPr defTabSz="360000"/>
            <a:r>
              <a:rPr lang="de-AT" i="0" dirty="0">
                <a:latin typeface="Courier" pitchFamily="49" charset="0"/>
              </a:rPr>
              <a:t>	</a:t>
            </a:r>
            <a:r>
              <a:rPr lang="de-AT" i="0" dirty="0" err="1">
                <a:latin typeface="Courier" pitchFamily="49" charset="0"/>
              </a:rPr>
              <a:t>winter</a:t>
            </a:r>
            <a:r>
              <a:rPr lang="de-AT" i="0" dirty="0">
                <a:latin typeface="Courier" pitchFamily="49" charset="0"/>
              </a:rPr>
              <a:t>,</a:t>
            </a:r>
          </a:p>
          <a:p>
            <a:pPr defTabSz="360000"/>
            <a:r>
              <a:rPr lang="de-AT" i="0" dirty="0">
                <a:latin typeface="Courier" pitchFamily="49" charset="0"/>
              </a:rPr>
              <a:t>	</a:t>
            </a:r>
            <a:r>
              <a:rPr lang="de-AT" i="0" dirty="0" err="1">
                <a:latin typeface="Courier" pitchFamily="49" charset="0"/>
              </a:rPr>
              <a:t>summer</a:t>
            </a:r>
            <a:endParaRPr lang="de-AT" i="0" dirty="0">
              <a:latin typeface="Courier" pitchFamily="49" charset="0"/>
            </a:endParaRPr>
          </a:p>
          <a:p>
            <a:pPr defTabSz="360000"/>
            <a:r>
              <a:rPr lang="de-AT" i="0" dirty="0">
                <a:latin typeface="Courier" pitchFamily="49" charset="0"/>
              </a:rPr>
              <a:t>}</a:t>
            </a:r>
          </a:p>
        </p:txBody>
      </p:sp>
      <p:sp>
        <p:nvSpPr>
          <p:cNvPr id="8" name="Text Box 5"/>
          <p:cNvSpPr txBox="1">
            <a:spLocks noChangeArrowheads="1"/>
          </p:cNvSpPr>
          <p:nvPr/>
        </p:nvSpPr>
        <p:spPr bwMode="auto">
          <a:xfrm>
            <a:off x="4140000" y="3780000"/>
            <a:ext cx="4506119" cy="1594622"/>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de-AT" i="0" dirty="0" err="1">
                <a:latin typeface="Courier" pitchFamily="49" charset="0"/>
              </a:rPr>
              <a:t>Enumeration</a:t>
            </a:r>
            <a:r>
              <a:rPr lang="de-AT" i="0" dirty="0">
                <a:latin typeface="Courier" pitchFamily="49" charset="0"/>
              </a:rPr>
              <a:t> </a:t>
            </a:r>
            <a:r>
              <a:rPr lang="de-AT" i="0" dirty="0" err="1">
                <a:latin typeface="Courier" pitchFamily="49" charset="0"/>
              </a:rPr>
              <a:t>ERole</a:t>
            </a:r>
            <a:r>
              <a:rPr lang="de-AT" i="0" dirty="0">
                <a:latin typeface="Courier" pitchFamily="49" charset="0"/>
              </a:rPr>
              <a:t> {</a:t>
            </a:r>
          </a:p>
          <a:p>
            <a:pPr defTabSz="360000"/>
            <a:r>
              <a:rPr lang="de-AT" i="0" dirty="0">
                <a:latin typeface="Courier" pitchFamily="49" charset="0"/>
              </a:rPr>
              <a:t>	</a:t>
            </a:r>
            <a:r>
              <a:rPr lang="de-AT" i="0" dirty="0" err="1">
                <a:latin typeface="Courier" pitchFamily="49" charset="0"/>
              </a:rPr>
              <a:t>lecturer</a:t>
            </a:r>
            <a:r>
              <a:rPr lang="de-AT" i="0" dirty="0">
                <a:latin typeface="Courier" pitchFamily="49" charset="0"/>
              </a:rPr>
              <a:t>,</a:t>
            </a:r>
          </a:p>
          <a:p>
            <a:pPr defTabSz="360000"/>
            <a:r>
              <a:rPr lang="de-AT" i="0" dirty="0">
                <a:latin typeface="Courier" pitchFamily="49" charset="0"/>
              </a:rPr>
              <a:t>	</a:t>
            </a:r>
            <a:r>
              <a:rPr lang="de-AT" i="0" dirty="0" err="1">
                <a:latin typeface="Courier" pitchFamily="49" charset="0"/>
              </a:rPr>
              <a:t>tutor</a:t>
            </a:r>
            <a:r>
              <a:rPr lang="de-AT" i="0" dirty="0">
                <a:latin typeface="Courier" pitchFamily="49" charset="0"/>
              </a:rPr>
              <a:t>,</a:t>
            </a:r>
          </a:p>
          <a:p>
            <a:pPr defTabSz="360000"/>
            <a:r>
              <a:rPr lang="de-AT" i="0" dirty="0">
                <a:latin typeface="Courier" pitchFamily="49" charset="0"/>
              </a:rPr>
              <a:t>	</a:t>
            </a:r>
            <a:r>
              <a:rPr lang="de-AT" i="0" dirty="0" err="1">
                <a:latin typeface="Courier" pitchFamily="49" charset="0"/>
              </a:rPr>
              <a:t>examiner</a:t>
            </a:r>
            <a:endParaRPr lang="de-AT" i="0" dirty="0">
              <a:latin typeface="Courier" pitchFamily="49" charset="0"/>
            </a:endParaRPr>
          </a:p>
          <a:p>
            <a:pPr defTabSz="360000"/>
            <a:r>
              <a:rPr lang="de-AT" i="0" dirty="0">
                <a:latin typeface="Courier" pitchFamily="49" charset="0"/>
              </a:rPr>
              <a:t>}</a:t>
            </a:r>
            <a:endParaRPr lang="de-AT" sz="1600" i="0" dirty="0">
              <a:latin typeface="Courier" pitchFamily="49" charset="0"/>
            </a:endParaRP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00" y="1043347"/>
            <a:ext cx="4555338" cy="4727725"/>
          </a:xfrm>
          <a:prstGeom prst="rect">
            <a:avLst/>
          </a:prstGeom>
        </p:spPr>
      </p:pic>
      <p:pic>
        <p:nvPicPr>
          <p:cNvPr id="17" name="Grafik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00" y="1042694"/>
            <a:ext cx="4555338" cy="4727725"/>
          </a:xfrm>
          <a:prstGeom prst="rect">
            <a:avLst/>
          </a:prstGeom>
        </p:spPr>
      </p:pic>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000" y="1042693"/>
            <a:ext cx="4555338" cy="4727725"/>
          </a:xfrm>
          <a:prstGeom prst="rect">
            <a:avLst/>
          </a:prstGeom>
        </p:spPr>
      </p:pic>
      <p:sp>
        <p:nvSpPr>
          <p:cNvPr id="10" name="Text Box 5"/>
          <p:cNvSpPr txBox="1">
            <a:spLocks noChangeArrowheads="1"/>
          </p:cNvSpPr>
          <p:nvPr/>
        </p:nvSpPr>
        <p:spPr bwMode="auto">
          <a:xfrm>
            <a:off x="4139999" y="2268000"/>
            <a:ext cx="4506119" cy="1348401"/>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de-AT" i="0" dirty="0" err="1">
                <a:solidFill>
                  <a:srgbClr val="FE8400"/>
                </a:solidFill>
                <a:latin typeface="Courier" pitchFamily="49" charset="0"/>
              </a:rPr>
              <a:t>Enumeration</a:t>
            </a:r>
            <a:r>
              <a:rPr lang="de-AT" i="0" dirty="0">
                <a:solidFill>
                  <a:srgbClr val="FE8400"/>
                </a:solidFill>
                <a:latin typeface="Courier" pitchFamily="49" charset="0"/>
              </a:rPr>
              <a:t> </a:t>
            </a:r>
            <a:r>
              <a:rPr lang="de-AT" i="0" dirty="0" err="1">
                <a:solidFill>
                  <a:srgbClr val="FE8400"/>
                </a:solidFill>
                <a:latin typeface="Courier" pitchFamily="49" charset="0"/>
              </a:rPr>
              <a:t>ESemester</a:t>
            </a:r>
            <a:r>
              <a:rPr lang="de-AT" i="0" dirty="0">
                <a:solidFill>
                  <a:srgbClr val="FE8400"/>
                </a:solidFill>
                <a:latin typeface="Courier" pitchFamily="49" charset="0"/>
              </a:rPr>
              <a:t> {</a:t>
            </a:r>
          </a:p>
          <a:p>
            <a:pPr defTabSz="360000"/>
            <a:r>
              <a:rPr lang="de-AT" i="0" dirty="0">
                <a:solidFill>
                  <a:srgbClr val="FE8400"/>
                </a:solidFill>
                <a:latin typeface="Courier" pitchFamily="49" charset="0"/>
              </a:rPr>
              <a:t>	</a:t>
            </a:r>
            <a:r>
              <a:rPr lang="de-AT" i="0" dirty="0" err="1">
                <a:solidFill>
                  <a:srgbClr val="FE8400"/>
                </a:solidFill>
                <a:latin typeface="Courier" pitchFamily="49" charset="0"/>
              </a:rPr>
              <a:t>winter</a:t>
            </a:r>
            <a:r>
              <a:rPr lang="de-AT" i="0" dirty="0">
                <a:solidFill>
                  <a:srgbClr val="FE8400"/>
                </a:solidFill>
                <a:latin typeface="Courier" pitchFamily="49" charset="0"/>
              </a:rPr>
              <a:t>,</a:t>
            </a:r>
          </a:p>
          <a:p>
            <a:pPr defTabSz="360000"/>
            <a:r>
              <a:rPr lang="de-AT" i="0" dirty="0">
                <a:solidFill>
                  <a:srgbClr val="FE8400"/>
                </a:solidFill>
                <a:latin typeface="Courier" pitchFamily="49" charset="0"/>
              </a:rPr>
              <a:t>	</a:t>
            </a:r>
            <a:r>
              <a:rPr lang="de-AT" i="0" dirty="0" err="1">
                <a:solidFill>
                  <a:srgbClr val="FE8400"/>
                </a:solidFill>
                <a:latin typeface="Courier" pitchFamily="49" charset="0"/>
              </a:rPr>
              <a:t>summer</a:t>
            </a:r>
            <a:endParaRPr lang="de-AT" i="0" dirty="0">
              <a:solidFill>
                <a:srgbClr val="FE8400"/>
              </a:solidFill>
              <a:latin typeface="Courier" pitchFamily="49" charset="0"/>
            </a:endParaRPr>
          </a:p>
          <a:p>
            <a:pPr defTabSz="360000"/>
            <a:r>
              <a:rPr lang="de-AT" i="0" dirty="0">
                <a:solidFill>
                  <a:srgbClr val="FE8400"/>
                </a:solidFill>
                <a:latin typeface="Courier" pitchFamily="49" charset="0"/>
              </a:rPr>
              <a:t>}</a:t>
            </a:r>
          </a:p>
        </p:txBody>
      </p:sp>
      <p:sp>
        <p:nvSpPr>
          <p:cNvPr id="11" name="Text Box 5"/>
          <p:cNvSpPr txBox="1">
            <a:spLocks noChangeArrowheads="1"/>
          </p:cNvSpPr>
          <p:nvPr/>
        </p:nvSpPr>
        <p:spPr bwMode="auto">
          <a:xfrm>
            <a:off x="4139998" y="2268000"/>
            <a:ext cx="4506119" cy="1348401"/>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de-AT" i="0" dirty="0" err="1">
                <a:solidFill>
                  <a:srgbClr val="FE8400"/>
                </a:solidFill>
                <a:latin typeface="Courier" pitchFamily="49" charset="0"/>
              </a:rPr>
              <a:t>Enumeration</a:t>
            </a:r>
            <a:r>
              <a:rPr lang="de-AT" i="0" dirty="0">
                <a:solidFill>
                  <a:srgbClr val="FE8400"/>
                </a:solidFill>
                <a:latin typeface="Courier" pitchFamily="49" charset="0"/>
              </a:rPr>
              <a:t> </a:t>
            </a:r>
            <a:r>
              <a:rPr lang="de-AT" i="0" dirty="0" err="1">
                <a:solidFill>
                  <a:srgbClr val="FE8400"/>
                </a:solidFill>
                <a:latin typeface="Courier" pitchFamily="49" charset="0"/>
              </a:rPr>
              <a:t>ESemester</a:t>
            </a:r>
            <a:r>
              <a:rPr lang="de-AT" i="0" dirty="0">
                <a:solidFill>
                  <a:srgbClr val="FE8400"/>
                </a:solidFill>
                <a:latin typeface="Courier" pitchFamily="49" charset="0"/>
              </a:rPr>
              <a:t> {</a:t>
            </a:r>
          </a:p>
          <a:p>
            <a:pPr defTabSz="360000"/>
            <a:r>
              <a:rPr lang="de-AT" i="0" dirty="0">
                <a:solidFill>
                  <a:srgbClr val="FE8400"/>
                </a:solidFill>
                <a:latin typeface="Courier" pitchFamily="49" charset="0"/>
              </a:rPr>
              <a:t>	</a:t>
            </a:r>
            <a:r>
              <a:rPr lang="de-AT" i="0" dirty="0" err="1">
                <a:solidFill>
                  <a:srgbClr val="FE8400"/>
                </a:solidFill>
                <a:latin typeface="Courier" pitchFamily="49" charset="0"/>
              </a:rPr>
              <a:t>winter</a:t>
            </a:r>
            <a:r>
              <a:rPr lang="de-AT" i="0" dirty="0">
                <a:solidFill>
                  <a:srgbClr val="FE8400"/>
                </a:solidFill>
                <a:latin typeface="Courier" pitchFamily="49" charset="0"/>
              </a:rPr>
              <a:t>,</a:t>
            </a:r>
          </a:p>
          <a:p>
            <a:pPr defTabSz="360000"/>
            <a:r>
              <a:rPr lang="de-AT" i="0" dirty="0">
                <a:solidFill>
                  <a:srgbClr val="FE8400"/>
                </a:solidFill>
                <a:latin typeface="Courier" pitchFamily="49" charset="0"/>
              </a:rPr>
              <a:t>	</a:t>
            </a:r>
            <a:r>
              <a:rPr lang="de-AT" i="0" dirty="0" err="1">
                <a:solidFill>
                  <a:srgbClr val="FE8400"/>
                </a:solidFill>
                <a:latin typeface="Courier" pitchFamily="49" charset="0"/>
              </a:rPr>
              <a:t>summer</a:t>
            </a:r>
            <a:r>
              <a:rPr lang="de-AT" i="0" dirty="0">
                <a:solidFill>
                  <a:srgbClr val="FE8400"/>
                </a:solidFill>
                <a:latin typeface="Courier" pitchFamily="49" charset="0"/>
              </a:rPr>
              <a:t> </a:t>
            </a:r>
          </a:p>
          <a:p>
            <a:pPr defTabSz="360000"/>
            <a:r>
              <a:rPr lang="de-AT" i="0" dirty="0">
                <a:solidFill>
                  <a:srgbClr val="FE8400"/>
                </a:solidFill>
                <a:latin typeface="Courier" pitchFamily="49" charset="0"/>
              </a:rPr>
              <a:t>}</a:t>
            </a:r>
          </a:p>
        </p:txBody>
      </p:sp>
      <p:sp>
        <p:nvSpPr>
          <p:cNvPr id="16" name="Text Box 5"/>
          <p:cNvSpPr txBox="1">
            <a:spLocks noChangeArrowheads="1"/>
          </p:cNvSpPr>
          <p:nvPr/>
        </p:nvSpPr>
        <p:spPr bwMode="auto">
          <a:xfrm>
            <a:off x="4140000" y="3780000"/>
            <a:ext cx="4506119" cy="1594622"/>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de-AT" i="0" dirty="0" err="1">
                <a:solidFill>
                  <a:srgbClr val="FE8400"/>
                </a:solidFill>
                <a:latin typeface="Courier" pitchFamily="49" charset="0"/>
              </a:rPr>
              <a:t>Enumeration</a:t>
            </a:r>
            <a:r>
              <a:rPr lang="de-AT" i="0" dirty="0">
                <a:solidFill>
                  <a:srgbClr val="FE8400"/>
                </a:solidFill>
                <a:latin typeface="Courier" pitchFamily="49" charset="0"/>
              </a:rPr>
              <a:t> </a:t>
            </a:r>
            <a:r>
              <a:rPr lang="de-AT" i="0" dirty="0" err="1">
                <a:solidFill>
                  <a:srgbClr val="FE8400"/>
                </a:solidFill>
                <a:latin typeface="Courier" pitchFamily="49" charset="0"/>
              </a:rPr>
              <a:t>ERole</a:t>
            </a:r>
            <a:r>
              <a:rPr lang="de-AT" i="0" dirty="0">
                <a:solidFill>
                  <a:srgbClr val="FE8400"/>
                </a:solidFill>
                <a:latin typeface="Courier" pitchFamily="49" charset="0"/>
              </a:rPr>
              <a:t> {</a:t>
            </a:r>
          </a:p>
          <a:p>
            <a:pPr defTabSz="360000"/>
            <a:r>
              <a:rPr lang="de-AT" i="0" dirty="0">
                <a:solidFill>
                  <a:srgbClr val="FE8400"/>
                </a:solidFill>
                <a:latin typeface="Courier" pitchFamily="49" charset="0"/>
              </a:rPr>
              <a:t>	</a:t>
            </a:r>
            <a:r>
              <a:rPr lang="de-AT" i="0" dirty="0" err="1">
                <a:solidFill>
                  <a:srgbClr val="FE8400"/>
                </a:solidFill>
                <a:latin typeface="Courier" pitchFamily="49" charset="0"/>
              </a:rPr>
              <a:t>lecturer</a:t>
            </a:r>
            <a:r>
              <a:rPr lang="de-AT" i="0" dirty="0">
                <a:solidFill>
                  <a:srgbClr val="FE8400"/>
                </a:solidFill>
                <a:latin typeface="Courier" pitchFamily="49" charset="0"/>
              </a:rPr>
              <a:t>,</a:t>
            </a:r>
          </a:p>
          <a:p>
            <a:pPr defTabSz="360000"/>
            <a:r>
              <a:rPr lang="de-AT" i="0" dirty="0">
                <a:solidFill>
                  <a:srgbClr val="FE8400"/>
                </a:solidFill>
                <a:latin typeface="Courier" pitchFamily="49" charset="0"/>
              </a:rPr>
              <a:t>	</a:t>
            </a:r>
            <a:r>
              <a:rPr lang="de-AT" i="0" dirty="0" err="1">
                <a:solidFill>
                  <a:srgbClr val="FE8400"/>
                </a:solidFill>
                <a:latin typeface="Courier" pitchFamily="49" charset="0"/>
              </a:rPr>
              <a:t>tutor</a:t>
            </a:r>
            <a:r>
              <a:rPr lang="de-AT" i="0" dirty="0">
                <a:solidFill>
                  <a:srgbClr val="FE8400"/>
                </a:solidFill>
                <a:latin typeface="Courier" pitchFamily="49" charset="0"/>
              </a:rPr>
              <a:t>,</a:t>
            </a:r>
          </a:p>
          <a:p>
            <a:pPr defTabSz="360000"/>
            <a:r>
              <a:rPr lang="de-AT" i="0" dirty="0">
                <a:solidFill>
                  <a:srgbClr val="FE8400"/>
                </a:solidFill>
                <a:latin typeface="Courier" pitchFamily="49" charset="0"/>
              </a:rPr>
              <a:t>	</a:t>
            </a:r>
            <a:r>
              <a:rPr lang="de-AT" i="0" dirty="0" err="1">
                <a:solidFill>
                  <a:srgbClr val="FE8400"/>
                </a:solidFill>
                <a:latin typeface="Courier" pitchFamily="49" charset="0"/>
              </a:rPr>
              <a:t>examiner</a:t>
            </a:r>
            <a:r>
              <a:rPr lang="de-AT" i="0" dirty="0">
                <a:solidFill>
                  <a:srgbClr val="FE8400"/>
                </a:solidFill>
                <a:latin typeface="Courier" pitchFamily="49" charset="0"/>
              </a:rPr>
              <a:t> </a:t>
            </a:r>
          </a:p>
          <a:p>
            <a:pPr defTabSz="360000"/>
            <a:r>
              <a:rPr lang="de-AT" i="0" dirty="0">
                <a:solidFill>
                  <a:srgbClr val="FE8400"/>
                </a:solidFill>
                <a:latin typeface="Courier" pitchFamily="49" charset="0"/>
              </a:rPr>
              <a:t>}</a:t>
            </a:r>
            <a:endParaRPr lang="de-AT" sz="1600" i="0" dirty="0">
              <a:solidFill>
                <a:srgbClr val="FE8400"/>
              </a:solidFill>
              <a:latin typeface="Courier" pitchFamily="49" charset="0"/>
            </a:endParaRPr>
          </a:p>
        </p:txBody>
      </p:sp>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58</a:t>
            </a:fld>
            <a:endParaRPr lang="de-DE" dirty="0"/>
          </a:p>
        </p:txBody>
      </p:sp>
    </p:spTree>
    <p:extLst>
      <p:ext uri="{BB962C8B-B14F-4D97-AF65-F5344CB8AC3E}">
        <p14:creationId xmlns:p14="http://schemas.microsoft.com/office/powerpoint/2010/main" val="154948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Code Generation – </a:t>
            </a:r>
            <a:r>
              <a:rPr lang="de-AT" dirty="0" err="1"/>
              <a:t>Example</a:t>
            </a:r>
            <a:r>
              <a:rPr lang="de-AT" dirty="0"/>
              <a:t> (4/6)</a:t>
            </a:r>
          </a:p>
        </p:txBody>
      </p:sp>
      <p:sp>
        <p:nvSpPr>
          <p:cNvPr id="6" name="Text Box 5"/>
          <p:cNvSpPr txBox="1">
            <a:spLocks noChangeArrowheads="1"/>
          </p:cNvSpPr>
          <p:nvPr/>
        </p:nvSpPr>
        <p:spPr bwMode="auto">
          <a:xfrm>
            <a:off x="4140000" y="2520000"/>
            <a:ext cx="4506119" cy="1840843"/>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Student extends </a:t>
            </a:r>
            <a:r>
              <a:rPr lang="en-US" i="0" dirty="0" err="1">
                <a:latin typeface="Courier" pitchFamily="49" charset="0"/>
              </a:rPr>
              <a:t>UniversityMember</a:t>
            </a:r>
            <a:r>
              <a:rPr lang="en-US" i="0" dirty="0">
                <a:latin typeface="Courier" pitchFamily="49" charset="0"/>
              </a:rPr>
              <a:t> {</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a:t>
            </a:r>
            <a:r>
              <a:rPr lang="en-US" i="0" dirty="0" err="1">
                <a:latin typeface="Courier" pitchFamily="49" charset="0"/>
              </a:rPr>
              <a:t>matNo</a:t>
            </a:r>
            <a:r>
              <a:rPr lang="en-US" i="0" dirty="0">
                <a:latin typeface="Courier" pitchFamily="49" charset="0"/>
              </a:rPr>
              <a:t>;</a:t>
            </a:r>
          </a:p>
          <a:p>
            <a:pPr defTabSz="360000"/>
            <a:r>
              <a:rPr lang="en-US" i="0" dirty="0">
                <a:latin typeface="Courier" pitchFamily="49" charset="0"/>
              </a:rPr>
              <a:t>	public </a:t>
            </a:r>
            <a:r>
              <a:rPr lang="en-US" i="0" dirty="0" err="1">
                <a:latin typeface="Courier" pitchFamily="49" charset="0"/>
              </a:rPr>
              <a:t>CourseExecution</a:t>
            </a:r>
            <a:r>
              <a:rPr lang="en-US" i="0" dirty="0">
                <a:latin typeface="Courier" pitchFamily="49" charset="0"/>
              </a:rPr>
              <a:t> [] </a:t>
            </a:r>
            <a:r>
              <a:rPr lang="en-US" i="0" dirty="0" err="1">
                <a:latin typeface="Courier" pitchFamily="49" charset="0"/>
              </a:rPr>
              <a:t>completedCourses</a:t>
            </a:r>
            <a:r>
              <a:rPr lang="en-US" i="0" dirty="0">
                <a:latin typeface="Courier" pitchFamily="49" charset="0"/>
              </a:rPr>
              <a:t>;</a:t>
            </a:r>
          </a:p>
          <a:p>
            <a:pPr defTabSz="360000"/>
            <a:r>
              <a:rPr lang="en-US" i="0" dirty="0">
                <a:latin typeface="Courier" pitchFamily="49" charset="0"/>
              </a:rPr>
              <a:t>}</a:t>
            </a:r>
            <a:endParaRPr lang="de-AT" i="0" dirty="0">
              <a:latin typeface="Courier" pitchFamily="49" charset="0"/>
            </a:endParaRP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sp>
        <p:nvSpPr>
          <p:cNvPr id="10" name="Text Box 5"/>
          <p:cNvSpPr txBox="1">
            <a:spLocks noChangeArrowheads="1"/>
          </p:cNvSpPr>
          <p:nvPr/>
        </p:nvSpPr>
        <p:spPr bwMode="auto">
          <a:xfrm>
            <a:off x="4140000" y="2520000"/>
            <a:ext cx="4506119" cy="1840843"/>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solidFill>
                  <a:srgbClr val="FE8400"/>
                </a:solidFill>
                <a:latin typeface="Courier" pitchFamily="49" charset="0"/>
              </a:rPr>
              <a:t>class Student extends </a:t>
            </a:r>
            <a:r>
              <a:rPr lang="en-US" i="0" dirty="0" err="1">
                <a:solidFill>
                  <a:srgbClr val="FE8400"/>
                </a:solidFill>
                <a:latin typeface="Courier" pitchFamily="49" charset="0"/>
              </a:rPr>
              <a:t>UniversityMember</a:t>
            </a:r>
            <a:r>
              <a:rPr lang="en-US" i="0" dirty="0">
                <a:solidFill>
                  <a:srgbClr val="FE8400"/>
                </a:solidFill>
                <a:latin typeface="Courier" pitchFamily="49" charset="0"/>
              </a:rPr>
              <a:t> {</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a:t>
            </a:r>
            <a:r>
              <a:rPr lang="en-US" i="0" dirty="0" err="1">
                <a:latin typeface="Courier" pitchFamily="49" charset="0"/>
              </a:rPr>
              <a:t>matNo</a:t>
            </a:r>
            <a:r>
              <a:rPr lang="en-US" i="0" dirty="0">
                <a:latin typeface="Courier" pitchFamily="49" charset="0"/>
              </a:rPr>
              <a:t>;</a:t>
            </a:r>
          </a:p>
          <a:p>
            <a:pPr defTabSz="360000"/>
            <a:r>
              <a:rPr lang="en-US" i="0" dirty="0">
                <a:latin typeface="Courier" pitchFamily="49" charset="0"/>
              </a:rPr>
              <a:t>	public </a:t>
            </a:r>
            <a:r>
              <a:rPr lang="en-US" i="0" dirty="0" err="1">
                <a:latin typeface="Courier" pitchFamily="49" charset="0"/>
              </a:rPr>
              <a:t>CourseExecution</a:t>
            </a:r>
            <a:r>
              <a:rPr lang="en-US" i="0" dirty="0">
                <a:latin typeface="Courier" pitchFamily="49" charset="0"/>
              </a:rPr>
              <a:t> [] </a:t>
            </a:r>
            <a:r>
              <a:rPr lang="en-US" i="0" dirty="0" err="1">
                <a:latin typeface="Courier" pitchFamily="49" charset="0"/>
              </a:rPr>
              <a:t>completedCourses</a:t>
            </a:r>
            <a:r>
              <a:rPr lang="en-US" i="0" dirty="0">
                <a:latin typeface="Courier" pitchFamily="49" charset="0"/>
              </a:rPr>
              <a:t>;</a:t>
            </a:r>
          </a:p>
          <a:p>
            <a:pPr defTabSz="360000"/>
            <a:r>
              <a:rPr lang="en-US" i="0" dirty="0">
                <a:solidFill>
                  <a:srgbClr val="FE8400"/>
                </a:solidFill>
                <a:latin typeface="Courier" pitchFamily="49" charset="0"/>
              </a:rPr>
              <a:t>}</a:t>
            </a:r>
            <a:endParaRPr lang="de-AT" i="0" dirty="0">
              <a:solidFill>
                <a:srgbClr val="FE8400"/>
              </a:solidFill>
              <a:latin typeface="Courier" pitchFamily="49" charset="0"/>
            </a:endParaRPr>
          </a:p>
        </p:txBody>
      </p:sp>
      <p:sp>
        <p:nvSpPr>
          <p:cNvPr id="11" name="Text Box 5"/>
          <p:cNvSpPr txBox="1">
            <a:spLocks noChangeArrowheads="1"/>
          </p:cNvSpPr>
          <p:nvPr/>
        </p:nvSpPr>
        <p:spPr bwMode="auto">
          <a:xfrm>
            <a:off x="4140000" y="2520000"/>
            <a:ext cx="4506119" cy="1840843"/>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Student extends </a:t>
            </a:r>
            <a:r>
              <a:rPr lang="en-US" i="0" dirty="0" err="1">
                <a:latin typeface="Courier" pitchFamily="49" charset="0"/>
              </a:rPr>
              <a:t>UniversityMember</a:t>
            </a:r>
            <a:r>
              <a:rPr lang="en-US" i="0" dirty="0">
                <a:latin typeface="Courier" pitchFamily="49" charset="0"/>
              </a:rPr>
              <a:t> {</a:t>
            </a:r>
          </a:p>
          <a:p>
            <a:pPr defTabSz="360000"/>
            <a:r>
              <a:rPr lang="en-US" i="0" dirty="0">
                <a:latin typeface="Courier" pitchFamily="49" charset="0"/>
              </a:rPr>
              <a:t>	</a:t>
            </a:r>
            <a:r>
              <a:rPr lang="en-US" i="0" dirty="0">
                <a:solidFill>
                  <a:srgbClr val="FE8400"/>
                </a:solidFill>
                <a:latin typeface="Courier" pitchFamily="49" charset="0"/>
              </a:rPr>
              <a:t>public </a:t>
            </a:r>
            <a:r>
              <a:rPr lang="en-US" i="0" dirty="0" err="1">
                <a:solidFill>
                  <a:srgbClr val="FE8400"/>
                </a:solidFill>
                <a:latin typeface="Courier" pitchFamily="49" charset="0"/>
              </a:rPr>
              <a:t>int</a:t>
            </a:r>
            <a:r>
              <a:rPr lang="en-US" i="0" dirty="0">
                <a:solidFill>
                  <a:srgbClr val="FE8400"/>
                </a:solidFill>
                <a:latin typeface="Courier" pitchFamily="49" charset="0"/>
              </a:rPr>
              <a:t> </a:t>
            </a:r>
            <a:r>
              <a:rPr lang="en-US" i="0" dirty="0" err="1">
                <a:solidFill>
                  <a:srgbClr val="FE8400"/>
                </a:solidFill>
                <a:latin typeface="Courier" pitchFamily="49" charset="0"/>
              </a:rPr>
              <a:t>matNo</a:t>
            </a:r>
            <a:r>
              <a:rPr lang="en-US" i="0" dirty="0">
                <a:solidFill>
                  <a:srgbClr val="FE8400"/>
                </a:solidFill>
                <a:latin typeface="Courier" pitchFamily="49" charset="0"/>
              </a:rPr>
              <a:t>;</a:t>
            </a:r>
          </a:p>
          <a:p>
            <a:pPr defTabSz="360000"/>
            <a:r>
              <a:rPr lang="en-US" i="0" dirty="0">
                <a:latin typeface="Courier" pitchFamily="49" charset="0"/>
              </a:rPr>
              <a:t>	public </a:t>
            </a:r>
            <a:r>
              <a:rPr lang="en-US" i="0" dirty="0" err="1">
                <a:latin typeface="Courier" pitchFamily="49" charset="0"/>
              </a:rPr>
              <a:t>CourseExecution</a:t>
            </a:r>
            <a:r>
              <a:rPr lang="en-US" i="0" dirty="0">
                <a:latin typeface="Courier" pitchFamily="49" charset="0"/>
              </a:rPr>
              <a:t> [] </a:t>
            </a:r>
            <a:r>
              <a:rPr lang="en-US" i="0" dirty="0" err="1">
                <a:latin typeface="Courier" pitchFamily="49" charset="0"/>
              </a:rPr>
              <a:t>completedCourses</a:t>
            </a:r>
            <a:r>
              <a:rPr lang="en-US" i="0" dirty="0">
                <a:latin typeface="Courier" pitchFamily="49" charset="0"/>
              </a:rPr>
              <a:t>;</a:t>
            </a:r>
          </a:p>
          <a:p>
            <a:pPr defTabSz="360000"/>
            <a:r>
              <a:rPr lang="en-US" i="0" dirty="0">
                <a:latin typeface="Courier" pitchFamily="49" charset="0"/>
              </a:rPr>
              <a:t>}</a:t>
            </a:r>
            <a:endParaRPr lang="de-AT" i="0" dirty="0">
              <a:latin typeface="Courier" pitchFamily="49" charset="0"/>
            </a:endParaRPr>
          </a:p>
        </p:txBody>
      </p:sp>
      <p:sp>
        <p:nvSpPr>
          <p:cNvPr id="17" name="Text Box 5"/>
          <p:cNvSpPr txBox="1">
            <a:spLocks noChangeArrowheads="1"/>
          </p:cNvSpPr>
          <p:nvPr/>
        </p:nvSpPr>
        <p:spPr bwMode="auto">
          <a:xfrm>
            <a:off x="4140000" y="2520000"/>
            <a:ext cx="4506119" cy="1840843"/>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Student extends </a:t>
            </a:r>
            <a:r>
              <a:rPr lang="en-US" i="0" dirty="0" err="1">
                <a:latin typeface="Courier" pitchFamily="49" charset="0"/>
              </a:rPr>
              <a:t>UniversityMember</a:t>
            </a:r>
            <a:r>
              <a:rPr lang="en-US" i="0" dirty="0">
                <a:latin typeface="Courier" pitchFamily="49" charset="0"/>
              </a:rPr>
              <a:t> {</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a:t>
            </a:r>
            <a:r>
              <a:rPr lang="en-US" i="0" dirty="0" err="1">
                <a:latin typeface="Courier" pitchFamily="49" charset="0"/>
              </a:rPr>
              <a:t>matNo</a:t>
            </a:r>
            <a:r>
              <a:rPr lang="en-US" i="0" dirty="0">
                <a:latin typeface="Courier" pitchFamily="49" charset="0"/>
              </a:rPr>
              <a:t>;</a:t>
            </a:r>
          </a:p>
          <a:p>
            <a:pPr defTabSz="360000"/>
            <a:r>
              <a:rPr lang="en-US" i="0" dirty="0">
                <a:latin typeface="Courier" pitchFamily="49" charset="0"/>
              </a:rPr>
              <a:t>	</a:t>
            </a:r>
            <a:r>
              <a:rPr lang="en-US" i="0" dirty="0">
                <a:solidFill>
                  <a:srgbClr val="FE8400"/>
                </a:solidFill>
                <a:latin typeface="Courier" pitchFamily="49" charset="0"/>
              </a:rPr>
              <a:t>public </a:t>
            </a:r>
            <a:r>
              <a:rPr lang="en-US" i="0" dirty="0" err="1">
                <a:solidFill>
                  <a:srgbClr val="FE8400"/>
                </a:solidFill>
                <a:latin typeface="Courier" pitchFamily="49" charset="0"/>
              </a:rPr>
              <a:t>CourseExecution</a:t>
            </a:r>
            <a:r>
              <a:rPr lang="en-US" i="0" dirty="0">
                <a:solidFill>
                  <a:srgbClr val="FE8400"/>
                </a:solidFill>
                <a:latin typeface="Courier" pitchFamily="49" charset="0"/>
              </a:rPr>
              <a:t> [] </a:t>
            </a:r>
            <a:r>
              <a:rPr lang="en-US" i="0" dirty="0" err="1">
                <a:solidFill>
                  <a:srgbClr val="FE8400"/>
                </a:solidFill>
                <a:latin typeface="Courier" pitchFamily="49" charset="0"/>
              </a:rPr>
              <a:t>completedCourses</a:t>
            </a:r>
            <a:r>
              <a:rPr lang="en-US" i="0" dirty="0">
                <a:solidFill>
                  <a:srgbClr val="FE8400"/>
                </a:solidFill>
                <a:latin typeface="Courier" pitchFamily="49" charset="0"/>
              </a:rPr>
              <a:t>;</a:t>
            </a:r>
          </a:p>
          <a:p>
            <a:pPr defTabSz="360000"/>
            <a:r>
              <a:rPr lang="en-US" i="0" dirty="0">
                <a:latin typeface="Courier" pitchFamily="49" charset="0"/>
              </a:rPr>
              <a:t>}</a:t>
            </a:r>
            <a:endParaRPr lang="de-AT" i="0" dirty="0">
              <a:latin typeface="Courier" pitchFamily="49" charset="0"/>
            </a:endParaRPr>
          </a:p>
        </p:txBody>
      </p:sp>
      <p:sp>
        <p:nvSpPr>
          <p:cNvPr id="18" name="Text Box 5"/>
          <p:cNvSpPr txBox="1">
            <a:spLocks noChangeArrowheads="1"/>
          </p:cNvSpPr>
          <p:nvPr/>
        </p:nvSpPr>
        <p:spPr bwMode="auto">
          <a:xfrm>
            <a:off x="4140000" y="2520000"/>
            <a:ext cx="4506119" cy="1840843"/>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solidFill>
                  <a:srgbClr val="FE8400"/>
                </a:solidFill>
                <a:latin typeface="Courier" pitchFamily="49" charset="0"/>
              </a:rPr>
              <a:t>class Student extends 									</a:t>
            </a:r>
            <a:r>
              <a:rPr lang="en-US" i="0" dirty="0" err="1">
                <a:solidFill>
                  <a:srgbClr val="FE8400"/>
                </a:solidFill>
                <a:latin typeface="Courier" pitchFamily="49" charset="0"/>
              </a:rPr>
              <a:t>UniversityMember</a:t>
            </a:r>
            <a:r>
              <a:rPr lang="en-US" i="0" dirty="0">
                <a:solidFill>
                  <a:srgbClr val="FE8400"/>
                </a:solidFill>
                <a:latin typeface="Courier" pitchFamily="49" charset="0"/>
              </a:rPr>
              <a:t> {</a:t>
            </a:r>
          </a:p>
          <a:p>
            <a:pPr defTabSz="360000"/>
            <a:r>
              <a:rPr lang="en-US" i="0" dirty="0">
                <a:solidFill>
                  <a:srgbClr val="FE8400"/>
                </a:solidFill>
                <a:latin typeface="Courier" pitchFamily="49" charset="0"/>
              </a:rPr>
              <a:t>	public </a:t>
            </a:r>
            <a:r>
              <a:rPr lang="en-US" i="0" dirty="0" err="1">
                <a:solidFill>
                  <a:srgbClr val="FE8400"/>
                </a:solidFill>
                <a:latin typeface="Courier" pitchFamily="49" charset="0"/>
              </a:rPr>
              <a:t>int</a:t>
            </a:r>
            <a:r>
              <a:rPr lang="en-US" i="0" dirty="0">
                <a:solidFill>
                  <a:srgbClr val="FE8400"/>
                </a:solidFill>
                <a:latin typeface="Courier" pitchFamily="49" charset="0"/>
              </a:rPr>
              <a:t> </a:t>
            </a:r>
            <a:r>
              <a:rPr lang="en-US" i="0" dirty="0" err="1">
                <a:solidFill>
                  <a:srgbClr val="FE8400"/>
                </a:solidFill>
                <a:latin typeface="Courier" pitchFamily="49" charset="0"/>
              </a:rPr>
              <a:t>matNo</a:t>
            </a:r>
            <a:r>
              <a:rPr lang="en-US" i="0" dirty="0">
                <a:solidFill>
                  <a:srgbClr val="FE8400"/>
                </a:solidFill>
                <a:latin typeface="Courier" pitchFamily="49" charset="0"/>
              </a:rPr>
              <a:t>;</a:t>
            </a:r>
          </a:p>
          <a:p>
            <a:pPr defTabSz="360000"/>
            <a:r>
              <a:rPr lang="en-US" i="0" dirty="0">
                <a:solidFill>
                  <a:srgbClr val="FE8400"/>
                </a:solidFill>
                <a:latin typeface="Courier" pitchFamily="49" charset="0"/>
              </a:rPr>
              <a:t>	public </a:t>
            </a:r>
            <a:r>
              <a:rPr lang="en-US" i="0" dirty="0" err="1">
                <a:solidFill>
                  <a:srgbClr val="FE8400"/>
                </a:solidFill>
                <a:latin typeface="Courier" pitchFamily="49" charset="0"/>
              </a:rPr>
              <a:t>CourseExecution</a:t>
            </a:r>
            <a:r>
              <a:rPr lang="en-US" i="0" dirty="0">
                <a:solidFill>
                  <a:srgbClr val="FE8400"/>
                </a:solidFill>
                <a:latin typeface="Courier" pitchFamily="49" charset="0"/>
              </a:rPr>
              <a:t> [] 							</a:t>
            </a:r>
            <a:r>
              <a:rPr lang="en-US" i="0" dirty="0" err="1">
                <a:solidFill>
                  <a:srgbClr val="FE8400"/>
                </a:solidFill>
                <a:latin typeface="Courier" pitchFamily="49" charset="0"/>
              </a:rPr>
              <a:t>completedCourses</a:t>
            </a:r>
            <a:r>
              <a:rPr lang="en-US" i="0" dirty="0">
                <a:solidFill>
                  <a:srgbClr val="FE8400"/>
                </a:solidFill>
                <a:latin typeface="Courier" pitchFamily="49" charset="0"/>
              </a:rPr>
              <a:t>;</a:t>
            </a:r>
          </a:p>
          <a:p>
            <a:pPr defTabSz="360000"/>
            <a:r>
              <a:rPr lang="en-US" i="0" dirty="0">
                <a:solidFill>
                  <a:srgbClr val="FE8400"/>
                </a:solidFill>
                <a:latin typeface="Courier" pitchFamily="49" charset="0"/>
              </a:rPr>
              <a:t>}</a:t>
            </a:r>
            <a:endParaRPr lang="de-AT" i="0" dirty="0">
              <a:solidFill>
                <a:srgbClr val="FE8400"/>
              </a:solidFill>
              <a:latin typeface="Courier" pitchFamily="49" charset="0"/>
            </a:endParaRPr>
          </a:p>
        </p:txBody>
      </p:sp>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59</a:t>
            </a:fld>
            <a:endParaRPr lang="de-DE" dirty="0"/>
          </a:p>
        </p:txBody>
      </p:sp>
    </p:spTree>
    <p:extLst>
      <p:ext uri="{BB962C8B-B14F-4D97-AF65-F5344CB8AC3E}">
        <p14:creationId xmlns:p14="http://schemas.microsoft.com/office/powerpoint/2010/main" val="206093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From Object to Class</a:t>
            </a:r>
          </a:p>
        </p:txBody>
      </p:sp>
      <p:sp>
        <p:nvSpPr>
          <p:cNvPr id="3" name="Textplatzhalter 2"/>
          <p:cNvSpPr>
            <a:spLocks noGrp="1"/>
          </p:cNvSpPr>
          <p:nvPr>
            <p:ph type="body" sz="quarter" idx="13"/>
          </p:nvPr>
        </p:nvSpPr>
        <p:spPr/>
        <p:txBody>
          <a:bodyPr/>
          <a:lstStyle/>
          <a:p>
            <a:r>
              <a:rPr lang="en-US" dirty="0"/>
              <a:t>Individuals of a system often have identical characteristics and behavior</a:t>
            </a:r>
          </a:p>
          <a:p>
            <a:r>
              <a:rPr lang="en-US" dirty="0"/>
              <a:t>A class is a construction plan for a set of similar objects of a system</a:t>
            </a:r>
          </a:p>
          <a:p>
            <a:endParaRPr lang="en-US" dirty="0"/>
          </a:p>
          <a:p>
            <a:r>
              <a:rPr lang="en-US" dirty="0"/>
              <a:t>Objects are instances of classes</a:t>
            </a:r>
          </a:p>
          <a:p>
            <a:endParaRPr lang="en-US" dirty="0"/>
          </a:p>
          <a:p>
            <a:r>
              <a:rPr lang="en-US" dirty="0"/>
              <a:t>Attributes: </a:t>
            </a:r>
            <a:r>
              <a:rPr lang="en-US" dirty="0">
                <a:solidFill>
                  <a:schemeClr val="tx1"/>
                </a:solidFill>
              </a:rPr>
              <a:t>structural characteristics of a class</a:t>
            </a:r>
          </a:p>
          <a:p>
            <a:pPr lvl="1"/>
            <a:r>
              <a:rPr lang="en-US" dirty="0"/>
              <a:t>Different value for each instance (= object)</a:t>
            </a:r>
          </a:p>
          <a:p>
            <a:pPr marL="542925" lvl="1" indent="0">
              <a:buNone/>
            </a:pPr>
            <a:endParaRPr lang="en-US" dirty="0"/>
          </a:p>
          <a:p>
            <a:r>
              <a:rPr lang="en-US" dirty="0"/>
              <a:t>Operations: </a:t>
            </a:r>
            <a:r>
              <a:rPr lang="en-US" dirty="0">
                <a:solidFill>
                  <a:schemeClr val="tx1"/>
                </a:solidFill>
              </a:rPr>
              <a:t>behavior of a class</a:t>
            </a:r>
          </a:p>
          <a:p>
            <a:pPr lvl="1"/>
            <a:r>
              <a:rPr lang="en-US" dirty="0"/>
              <a:t>Identical for all objects of a class </a:t>
            </a:r>
            <a:br>
              <a:rPr lang="en-US" dirty="0"/>
            </a:br>
            <a:r>
              <a:rPr lang="en-US" dirty="0">
                <a:sym typeface="Wingdings"/>
              </a:rPr>
              <a:t></a:t>
            </a:r>
            <a:r>
              <a:rPr lang="en-US" dirty="0"/>
              <a:t> not depicted in object diagram</a:t>
            </a:r>
          </a:p>
          <a:p>
            <a:endParaRPr lang="en-US" dirty="0"/>
          </a:p>
        </p:txBody>
      </p:sp>
      <p:sp>
        <p:nvSpPr>
          <p:cNvPr id="7" name="Text Box 20"/>
          <p:cNvSpPr txBox="1">
            <a:spLocks noChangeArrowheads="1"/>
          </p:cNvSpPr>
          <p:nvPr/>
        </p:nvSpPr>
        <p:spPr bwMode="auto">
          <a:xfrm>
            <a:off x="7999487" y="2080083"/>
            <a:ext cx="703487" cy="338554"/>
          </a:xfrm>
          <a:prstGeom prst="rect">
            <a:avLst/>
          </a:prstGeom>
          <a:noFill/>
          <a:ln w="12700">
            <a:noFill/>
            <a:miter lim="800000"/>
            <a:headEnd/>
            <a:tailEnd/>
          </a:ln>
        </p:spPr>
        <p:txBody>
          <a:bodyPr wrap="square">
            <a:spAutoFit/>
          </a:bodyPr>
          <a:lstStyle/>
          <a:p>
            <a:pPr>
              <a:defRPr/>
            </a:pPr>
            <a:r>
              <a:rPr lang="de-AT" sz="1600" b="0" dirty="0">
                <a:solidFill>
                  <a:srgbClr val="FE8400"/>
                </a:solidFill>
                <a:latin typeface="+mn-lt"/>
                <a:ea typeface="Verdana" pitchFamily="34" charset="0"/>
                <a:cs typeface="Verdana" pitchFamily="34" charset="0"/>
              </a:rPr>
              <a:t>Class</a:t>
            </a:r>
          </a:p>
        </p:txBody>
      </p:sp>
      <p:sp>
        <p:nvSpPr>
          <p:cNvPr id="8" name="Text Box 20"/>
          <p:cNvSpPr txBox="1">
            <a:spLocks noChangeArrowheads="1"/>
          </p:cNvSpPr>
          <p:nvPr/>
        </p:nvSpPr>
        <p:spPr bwMode="auto">
          <a:xfrm>
            <a:off x="6784694" y="4073273"/>
            <a:ext cx="1918280" cy="338554"/>
          </a:xfrm>
          <a:prstGeom prst="rect">
            <a:avLst/>
          </a:prstGeom>
          <a:noFill/>
          <a:ln w="12700">
            <a:noFill/>
            <a:miter lim="800000"/>
            <a:headEnd/>
            <a:tailEnd/>
          </a:ln>
        </p:spPr>
        <p:txBody>
          <a:bodyPr wrap="square">
            <a:spAutoFit/>
          </a:bodyPr>
          <a:lstStyle/>
          <a:p>
            <a:pPr>
              <a:defRPr/>
            </a:pPr>
            <a:r>
              <a:rPr lang="de-AT" sz="1600" b="0" dirty="0" err="1">
                <a:solidFill>
                  <a:srgbClr val="FE8400"/>
                </a:solidFill>
                <a:latin typeface="+mn-lt"/>
                <a:ea typeface="Verdana" pitchFamily="34" charset="0"/>
                <a:cs typeface="Verdana" pitchFamily="34" charset="0"/>
              </a:rPr>
              <a:t>Object</a:t>
            </a:r>
            <a:r>
              <a:rPr lang="de-AT" sz="1600" b="0" dirty="0">
                <a:solidFill>
                  <a:srgbClr val="FE8400"/>
                </a:solidFill>
                <a:latin typeface="+mn-lt"/>
                <a:ea typeface="Verdana" pitchFamily="34" charset="0"/>
                <a:cs typeface="Verdana" pitchFamily="34" charset="0"/>
              </a:rPr>
              <a:t> </a:t>
            </a:r>
            <a:r>
              <a:rPr lang="de-AT" sz="1600" b="0" dirty="0" err="1">
                <a:solidFill>
                  <a:srgbClr val="FE8400"/>
                </a:solidFill>
                <a:latin typeface="+mn-lt"/>
                <a:ea typeface="Verdana" pitchFamily="34" charset="0"/>
                <a:cs typeface="Verdana" pitchFamily="34" charset="0"/>
              </a:rPr>
              <a:t>of</a:t>
            </a:r>
            <a:r>
              <a:rPr lang="de-AT" sz="1600" b="0" dirty="0">
                <a:solidFill>
                  <a:srgbClr val="FE8400"/>
                </a:solidFill>
                <a:latin typeface="+mn-lt"/>
                <a:ea typeface="Verdana" pitchFamily="34" charset="0"/>
                <a:cs typeface="Verdana" pitchFamily="34" charset="0"/>
              </a:rPr>
              <a:t> </a:t>
            </a:r>
            <a:r>
              <a:rPr lang="de-AT" sz="1600" b="0" dirty="0" err="1">
                <a:solidFill>
                  <a:srgbClr val="FE8400"/>
                </a:solidFill>
                <a:latin typeface="+mn-lt"/>
                <a:ea typeface="Verdana" pitchFamily="34" charset="0"/>
                <a:cs typeface="Verdana" pitchFamily="34" charset="0"/>
              </a:rPr>
              <a:t>that</a:t>
            </a:r>
            <a:r>
              <a:rPr lang="de-AT" sz="1600" b="0" dirty="0">
                <a:solidFill>
                  <a:srgbClr val="FE8400"/>
                </a:solidFill>
                <a:latin typeface="+mn-lt"/>
                <a:ea typeface="Verdana" pitchFamily="34" charset="0"/>
                <a:cs typeface="Verdana" pitchFamily="34" charset="0"/>
              </a:rPr>
              <a:t> </a:t>
            </a:r>
            <a:r>
              <a:rPr lang="de-AT" sz="1600" b="0" dirty="0" err="1">
                <a:solidFill>
                  <a:srgbClr val="FE8400"/>
                </a:solidFill>
                <a:latin typeface="+mn-lt"/>
                <a:ea typeface="Verdana" pitchFamily="34" charset="0"/>
                <a:cs typeface="Verdana" pitchFamily="34" charset="0"/>
              </a:rPr>
              <a:t>class</a:t>
            </a:r>
            <a:endParaRPr lang="de-AT" sz="1600" b="0" dirty="0">
              <a:solidFill>
                <a:srgbClr val="FE8400"/>
              </a:solidFill>
              <a:latin typeface="+mn-lt"/>
              <a:ea typeface="Verdana" pitchFamily="34" charset="0"/>
              <a:cs typeface="Verdana" pitchFamily="34" charset="0"/>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782" y="2462971"/>
            <a:ext cx="1486192" cy="1063600"/>
          </a:xfrm>
          <a:prstGeom prst="rect">
            <a:avLst/>
          </a:prstGeom>
        </p:spPr>
      </p:pic>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4694" y="4502046"/>
            <a:ext cx="1918280" cy="1063600"/>
          </a:xfrm>
          <a:prstGeom prst="rect">
            <a:avLst/>
          </a:prstGeom>
        </p:spPr>
      </p:pic>
      <p:sp>
        <p:nvSpPr>
          <p:cNvPr id="6" name="Foliennummernplatzhalter 5"/>
          <p:cNvSpPr>
            <a:spLocks noGrp="1"/>
          </p:cNvSpPr>
          <p:nvPr>
            <p:ph type="sldNum" sz="quarter" idx="15"/>
          </p:nvPr>
        </p:nvSpPr>
        <p:spPr/>
        <p:txBody>
          <a:bodyPr/>
          <a:lstStyle/>
          <a:p>
            <a:pPr>
              <a:defRPr/>
            </a:pPr>
            <a:fld id="{5AEA27A2-62FB-48B7-A924-1BB8CC709EB3}" type="slidenum">
              <a:rPr lang="de-DE" smtClean="0"/>
              <a:pPr>
                <a:defRPr/>
              </a:pPr>
              <a:t>6</a:t>
            </a:fld>
            <a:endParaRPr lang="de-DE"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Code Generation – </a:t>
            </a:r>
            <a:r>
              <a:rPr lang="de-AT" dirty="0" err="1"/>
              <a:t>Example</a:t>
            </a:r>
            <a:r>
              <a:rPr lang="de-AT" dirty="0"/>
              <a:t> (5/6)</a:t>
            </a:r>
          </a:p>
        </p:txBody>
      </p:sp>
      <p:sp>
        <p:nvSpPr>
          <p:cNvPr id="6" name="Text Box 5"/>
          <p:cNvSpPr txBox="1">
            <a:spLocks noChangeArrowheads="1"/>
          </p:cNvSpPr>
          <p:nvPr/>
        </p:nvSpPr>
        <p:spPr bwMode="auto">
          <a:xfrm>
            <a:off x="3060000" y="2376000"/>
            <a:ext cx="5953036" cy="2087064"/>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Employee extends </a:t>
            </a:r>
            <a:r>
              <a:rPr lang="en-US" i="0" dirty="0" err="1">
                <a:latin typeface="Courier" pitchFamily="49" charset="0"/>
              </a:rPr>
              <a:t>UniversityMember</a:t>
            </a:r>
            <a:r>
              <a:rPr lang="en-US" i="0" dirty="0">
                <a:latin typeface="Courier" pitchFamily="49" charset="0"/>
              </a:rPr>
              <a:t> {</a:t>
            </a:r>
          </a:p>
          <a:p>
            <a:pPr defTabSz="360000"/>
            <a:r>
              <a:rPr lang="en-US" i="0" dirty="0">
                <a:latin typeface="Courier" pitchFamily="49" charset="0"/>
              </a:rPr>
              <a:t>	private </a:t>
            </a:r>
            <a:r>
              <a:rPr lang="en-US" i="0" dirty="0" err="1">
                <a:latin typeface="Courier" pitchFamily="49" charset="0"/>
              </a:rPr>
              <a:t>int</a:t>
            </a:r>
            <a:r>
              <a:rPr lang="en-US" i="0" dirty="0">
                <a:latin typeface="Courier" pitchFamily="49" charset="0"/>
              </a:rPr>
              <a:t> </a:t>
            </a:r>
            <a:r>
              <a:rPr lang="en-US" i="0" dirty="0" err="1">
                <a:latin typeface="Courier" pitchFamily="49" charset="0"/>
              </a:rPr>
              <a:t>acctNo</a:t>
            </a:r>
            <a:r>
              <a:rPr lang="en-US" i="0" dirty="0">
                <a:latin typeface="Courier" pitchFamily="49" charset="0"/>
              </a:rPr>
              <a:t>;</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a:t>
            </a:r>
            <a:r>
              <a:rPr lang="en-US" i="0" dirty="0" err="1">
                <a:latin typeface="Courier" pitchFamily="49" charset="0"/>
              </a:rPr>
              <a:t>getAcctNo</a:t>
            </a:r>
            <a:r>
              <a:rPr lang="en-US" i="0" dirty="0">
                <a:latin typeface="Courier" pitchFamily="49" charset="0"/>
              </a:rPr>
              <a:t> { </a:t>
            </a:r>
          </a:p>
          <a:p>
            <a:pPr defTabSz="360000"/>
            <a:r>
              <a:rPr lang="en-US" i="0" dirty="0">
                <a:latin typeface="Courier" pitchFamily="49" charset="0"/>
              </a:rPr>
              <a:t>		return </a:t>
            </a:r>
            <a:r>
              <a:rPr lang="en-US" i="0" dirty="0" err="1">
                <a:latin typeface="Courier" pitchFamily="49" charset="0"/>
              </a:rPr>
              <a:t>acctNo</a:t>
            </a:r>
            <a:r>
              <a:rPr lang="en-US" i="0" dirty="0">
                <a:latin typeface="Courier" pitchFamily="49" charset="0"/>
              </a:rPr>
              <a:t>; </a:t>
            </a:r>
          </a:p>
          <a:p>
            <a:pPr defTabSz="360000"/>
            <a:r>
              <a:rPr lang="en-US" i="0" dirty="0">
                <a:latin typeface="Courier" pitchFamily="49" charset="0"/>
              </a:rPr>
              <a:t>	}</a:t>
            </a:r>
          </a:p>
          <a:p>
            <a:pPr defTabSz="360000"/>
            <a:r>
              <a:rPr lang="en-US" i="0" dirty="0">
                <a:latin typeface="Courier" pitchFamily="49" charset="0"/>
              </a:rPr>
              <a:t>	public </a:t>
            </a:r>
            <a:r>
              <a:rPr lang="en-US" i="0" dirty="0" err="1">
                <a:latin typeface="Courier" pitchFamily="49" charset="0"/>
              </a:rPr>
              <a:t>CourseExecution</a:t>
            </a:r>
            <a:r>
              <a:rPr lang="en-US" i="0" dirty="0">
                <a:latin typeface="Courier" pitchFamily="49" charset="0"/>
              </a:rPr>
              <a:t> [] </a:t>
            </a:r>
            <a:r>
              <a:rPr lang="en-US" i="0" dirty="0" err="1">
                <a:latin typeface="Courier" pitchFamily="49" charset="0"/>
              </a:rPr>
              <a:t>courseExecution</a:t>
            </a:r>
            <a:r>
              <a:rPr lang="en-US" i="0" dirty="0">
                <a:latin typeface="Courier" pitchFamily="49" charset="0"/>
              </a:rPr>
              <a:t>;</a:t>
            </a:r>
          </a:p>
          <a:p>
            <a:pPr defTabSz="360000"/>
            <a:r>
              <a:rPr lang="en-US" i="0" dirty="0">
                <a:latin typeface="Courier" pitchFamily="49" charset="0"/>
              </a:rPr>
              <a:t>}</a:t>
            </a:r>
            <a:endParaRPr lang="de-AT" i="0" dirty="0">
              <a:latin typeface="Courier" pitchFamily="49" charset="0"/>
            </a:endParaRPr>
          </a:p>
        </p:txBody>
      </p:sp>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00" y="1043997"/>
            <a:ext cx="4555338" cy="4727725"/>
          </a:xfrm>
          <a:prstGeom prst="rect">
            <a:avLst/>
          </a:prstGeom>
        </p:spPr>
      </p:pic>
      <p:pic>
        <p:nvPicPr>
          <p:cNvPr id="16"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000" y="1043998"/>
            <a:ext cx="4555338" cy="4727725"/>
          </a:xfrm>
          <a:prstGeom prst="rect">
            <a:avLst/>
          </a:prstGeom>
        </p:spPr>
      </p:pic>
      <p:pic>
        <p:nvPicPr>
          <p:cNvPr id="17" name="Grafik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pic>
        <p:nvPicPr>
          <p:cNvPr id="18" name="Grafik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000" y="1043999"/>
            <a:ext cx="4555338" cy="4727725"/>
          </a:xfrm>
          <a:prstGeom prst="rect">
            <a:avLst/>
          </a:prstGeom>
        </p:spPr>
      </p:pic>
      <p:sp>
        <p:nvSpPr>
          <p:cNvPr id="11" name="Text Box 5"/>
          <p:cNvSpPr txBox="1">
            <a:spLocks noChangeArrowheads="1"/>
          </p:cNvSpPr>
          <p:nvPr/>
        </p:nvSpPr>
        <p:spPr bwMode="auto">
          <a:xfrm>
            <a:off x="3059999" y="2376000"/>
            <a:ext cx="5953035" cy="2087064"/>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solidFill>
                  <a:srgbClr val="FE8400"/>
                </a:solidFill>
                <a:latin typeface="Courier" pitchFamily="49" charset="0"/>
              </a:rPr>
              <a:t>class Employee extends </a:t>
            </a:r>
            <a:r>
              <a:rPr lang="en-US" i="0" dirty="0" err="1">
                <a:solidFill>
                  <a:srgbClr val="FE8400"/>
                </a:solidFill>
                <a:latin typeface="Courier" pitchFamily="49" charset="0"/>
              </a:rPr>
              <a:t>UniversityMember</a:t>
            </a:r>
            <a:r>
              <a:rPr lang="en-US" i="0" dirty="0">
                <a:solidFill>
                  <a:srgbClr val="FE8400"/>
                </a:solidFill>
                <a:latin typeface="Courier" pitchFamily="49" charset="0"/>
              </a:rPr>
              <a:t> {</a:t>
            </a:r>
          </a:p>
          <a:p>
            <a:pPr defTabSz="360000"/>
            <a:r>
              <a:rPr lang="en-US" i="0" dirty="0">
                <a:latin typeface="Courier" pitchFamily="49" charset="0"/>
              </a:rPr>
              <a:t>	private </a:t>
            </a:r>
            <a:r>
              <a:rPr lang="en-US" i="0" dirty="0" err="1">
                <a:latin typeface="Courier" pitchFamily="49" charset="0"/>
              </a:rPr>
              <a:t>int</a:t>
            </a:r>
            <a:r>
              <a:rPr lang="en-US" i="0" dirty="0">
                <a:latin typeface="Courier" pitchFamily="49" charset="0"/>
              </a:rPr>
              <a:t> </a:t>
            </a:r>
            <a:r>
              <a:rPr lang="en-US" i="0" dirty="0" err="1">
                <a:latin typeface="Courier" pitchFamily="49" charset="0"/>
              </a:rPr>
              <a:t>acctNo</a:t>
            </a:r>
            <a:r>
              <a:rPr lang="en-US" i="0" dirty="0">
                <a:latin typeface="Courier" pitchFamily="49" charset="0"/>
              </a:rPr>
              <a:t>;</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a:t>
            </a:r>
            <a:r>
              <a:rPr lang="en-US" i="0" dirty="0" err="1">
                <a:latin typeface="Courier" pitchFamily="49" charset="0"/>
              </a:rPr>
              <a:t>getAcctNo</a:t>
            </a:r>
            <a:r>
              <a:rPr lang="en-US" i="0" dirty="0">
                <a:latin typeface="Courier" pitchFamily="49" charset="0"/>
              </a:rPr>
              <a:t> { </a:t>
            </a:r>
          </a:p>
          <a:p>
            <a:pPr defTabSz="360000"/>
            <a:r>
              <a:rPr lang="en-US" i="0" dirty="0">
                <a:latin typeface="Courier" pitchFamily="49" charset="0"/>
              </a:rPr>
              <a:t>		return </a:t>
            </a:r>
            <a:r>
              <a:rPr lang="en-US" i="0" dirty="0" err="1">
                <a:latin typeface="Courier" pitchFamily="49" charset="0"/>
              </a:rPr>
              <a:t>acctNo</a:t>
            </a:r>
            <a:r>
              <a:rPr lang="en-US" i="0" dirty="0">
                <a:latin typeface="Courier" pitchFamily="49" charset="0"/>
              </a:rPr>
              <a:t>; </a:t>
            </a:r>
          </a:p>
          <a:p>
            <a:pPr defTabSz="360000"/>
            <a:r>
              <a:rPr lang="en-US" i="0" dirty="0">
                <a:latin typeface="Courier" pitchFamily="49" charset="0"/>
              </a:rPr>
              <a:t>	}</a:t>
            </a:r>
          </a:p>
          <a:p>
            <a:pPr defTabSz="360000"/>
            <a:r>
              <a:rPr lang="en-US" i="0" dirty="0">
                <a:latin typeface="Courier" pitchFamily="49" charset="0"/>
              </a:rPr>
              <a:t>	public </a:t>
            </a:r>
            <a:r>
              <a:rPr lang="en-US" i="0" dirty="0" err="1">
                <a:latin typeface="Courier" pitchFamily="49" charset="0"/>
              </a:rPr>
              <a:t>CourseExecution</a:t>
            </a:r>
            <a:r>
              <a:rPr lang="en-US" i="0" dirty="0">
                <a:latin typeface="Courier" pitchFamily="49" charset="0"/>
              </a:rPr>
              <a:t> [] </a:t>
            </a:r>
            <a:r>
              <a:rPr lang="en-US" i="0" dirty="0" err="1">
                <a:latin typeface="Courier" pitchFamily="49" charset="0"/>
              </a:rPr>
              <a:t>courseExecution</a:t>
            </a:r>
            <a:r>
              <a:rPr lang="en-US" i="0" dirty="0">
                <a:latin typeface="Courier" pitchFamily="49" charset="0"/>
              </a:rPr>
              <a:t>;</a:t>
            </a:r>
          </a:p>
          <a:p>
            <a:pPr defTabSz="360000"/>
            <a:r>
              <a:rPr lang="en-US" i="0" dirty="0">
                <a:solidFill>
                  <a:srgbClr val="FE8400"/>
                </a:solidFill>
                <a:latin typeface="Courier" pitchFamily="49" charset="0"/>
              </a:rPr>
              <a:t>}</a:t>
            </a:r>
            <a:endParaRPr lang="de-AT" i="0" dirty="0">
              <a:solidFill>
                <a:srgbClr val="FE8400"/>
              </a:solidFill>
              <a:latin typeface="Courier" pitchFamily="49" charset="0"/>
            </a:endParaRPr>
          </a:p>
        </p:txBody>
      </p:sp>
      <p:sp>
        <p:nvSpPr>
          <p:cNvPr id="12" name="Text Box 5"/>
          <p:cNvSpPr txBox="1">
            <a:spLocks noChangeArrowheads="1"/>
          </p:cNvSpPr>
          <p:nvPr/>
        </p:nvSpPr>
        <p:spPr bwMode="auto">
          <a:xfrm>
            <a:off x="3059998" y="2376000"/>
            <a:ext cx="5953035" cy="2087064"/>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Employee extends </a:t>
            </a:r>
            <a:r>
              <a:rPr lang="en-US" i="0" dirty="0" err="1">
                <a:latin typeface="Courier" pitchFamily="49" charset="0"/>
              </a:rPr>
              <a:t>UniversityMember</a:t>
            </a:r>
            <a:r>
              <a:rPr lang="en-US" i="0" dirty="0">
                <a:latin typeface="Courier" pitchFamily="49" charset="0"/>
              </a:rPr>
              <a:t> {</a:t>
            </a:r>
          </a:p>
          <a:p>
            <a:pPr defTabSz="360000"/>
            <a:r>
              <a:rPr lang="en-US" i="0" dirty="0">
                <a:latin typeface="Courier" pitchFamily="49" charset="0"/>
              </a:rPr>
              <a:t>	</a:t>
            </a:r>
            <a:r>
              <a:rPr lang="en-US" i="0" dirty="0">
                <a:solidFill>
                  <a:srgbClr val="FE8400"/>
                </a:solidFill>
                <a:latin typeface="Courier" pitchFamily="49" charset="0"/>
              </a:rPr>
              <a:t>private </a:t>
            </a:r>
            <a:r>
              <a:rPr lang="en-US" i="0" dirty="0" err="1">
                <a:solidFill>
                  <a:srgbClr val="FE8400"/>
                </a:solidFill>
                <a:latin typeface="Courier" pitchFamily="49" charset="0"/>
              </a:rPr>
              <a:t>int</a:t>
            </a:r>
            <a:r>
              <a:rPr lang="en-US" i="0" dirty="0">
                <a:solidFill>
                  <a:srgbClr val="FE8400"/>
                </a:solidFill>
                <a:latin typeface="Courier" pitchFamily="49" charset="0"/>
              </a:rPr>
              <a:t> </a:t>
            </a:r>
            <a:r>
              <a:rPr lang="en-US" i="0" dirty="0" err="1">
                <a:solidFill>
                  <a:srgbClr val="FE8400"/>
                </a:solidFill>
                <a:latin typeface="Courier" pitchFamily="49" charset="0"/>
              </a:rPr>
              <a:t>acctNo</a:t>
            </a:r>
            <a:r>
              <a:rPr lang="en-US" i="0" dirty="0">
                <a:solidFill>
                  <a:srgbClr val="FE8400"/>
                </a:solidFill>
                <a:latin typeface="Courier" pitchFamily="49" charset="0"/>
              </a:rPr>
              <a:t>;</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a:t>
            </a:r>
            <a:r>
              <a:rPr lang="en-US" i="0" dirty="0" err="1">
                <a:latin typeface="Courier" pitchFamily="49" charset="0"/>
              </a:rPr>
              <a:t>getAcctNo</a:t>
            </a:r>
            <a:r>
              <a:rPr lang="en-US" i="0" dirty="0">
                <a:latin typeface="Courier" pitchFamily="49" charset="0"/>
              </a:rPr>
              <a:t> { </a:t>
            </a:r>
          </a:p>
          <a:p>
            <a:pPr defTabSz="360000"/>
            <a:r>
              <a:rPr lang="en-US" i="0" dirty="0">
                <a:latin typeface="Courier" pitchFamily="49" charset="0"/>
              </a:rPr>
              <a:t>		return </a:t>
            </a:r>
            <a:r>
              <a:rPr lang="en-US" i="0" dirty="0" err="1">
                <a:latin typeface="Courier" pitchFamily="49" charset="0"/>
              </a:rPr>
              <a:t>acctNo</a:t>
            </a:r>
            <a:r>
              <a:rPr lang="en-US" i="0" dirty="0">
                <a:latin typeface="Courier" pitchFamily="49" charset="0"/>
              </a:rPr>
              <a:t>; </a:t>
            </a:r>
          </a:p>
          <a:p>
            <a:pPr defTabSz="360000"/>
            <a:r>
              <a:rPr lang="en-US" i="0" dirty="0">
                <a:latin typeface="Courier" pitchFamily="49" charset="0"/>
              </a:rPr>
              <a:t>	}</a:t>
            </a:r>
          </a:p>
          <a:p>
            <a:pPr defTabSz="360000"/>
            <a:r>
              <a:rPr lang="en-US" i="0" dirty="0">
                <a:latin typeface="Courier" pitchFamily="49" charset="0"/>
              </a:rPr>
              <a:t>	public </a:t>
            </a:r>
            <a:r>
              <a:rPr lang="en-US" i="0" dirty="0" err="1">
                <a:latin typeface="Courier" pitchFamily="49" charset="0"/>
              </a:rPr>
              <a:t>CourseExecution</a:t>
            </a:r>
            <a:r>
              <a:rPr lang="en-US" i="0" dirty="0">
                <a:latin typeface="Courier" pitchFamily="49" charset="0"/>
              </a:rPr>
              <a:t> [] </a:t>
            </a:r>
            <a:r>
              <a:rPr lang="en-US" i="0" dirty="0" err="1">
                <a:latin typeface="Courier" pitchFamily="49" charset="0"/>
              </a:rPr>
              <a:t>courseExecution</a:t>
            </a:r>
            <a:r>
              <a:rPr lang="en-US" i="0" dirty="0">
                <a:latin typeface="Courier" pitchFamily="49" charset="0"/>
              </a:rPr>
              <a:t>;</a:t>
            </a:r>
          </a:p>
          <a:p>
            <a:pPr defTabSz="360000"/>
            <a:r>
              <a:rPr lang="en-US" i="0" dirty="0">
                <a:latin typeface="Courier" pitchFamily="49" charset="0"/>
              </a:rPr>
              <a:t>}</a:t>
            </a:r>
            <a:endParaRPr lang="de-AT" i="0" dirty="0">
              <a:latin typeface="Courier" pitchFamily="49" charset="0"/>
            </a:endParaRPr>
          </a:p>
        </p:txBody>
      </p:sp>
      <p:sp>
        <p:nvSpPr>
          <p:cNvPr id="19" name="Text Box 5"/>
          <p:cNvSpPr txBox="1">
            <a:spLocks noChangeArrowheads="1"/>
          </p:cNvSpPr>
          <p:nvPr/>
        </p:nvSpPr>
        <p:spPr bwMode="auto">
          <a:xfrm>
            <a:off x="3059999" y="2376000"/>
            <a:ext cx="5953035" cy="2087064"/>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Employee extends </a:t>
            </a:r>
            <a:r>
              <a:rPr lang="en-US" i="0" dirty="0" err="1">
                <a:latin typeface="Courier" pitchFamily="49" charset="0"/>
              </a:rPr>
              <a:t>UniversityMember</a:t>
            </a:r>
            <a:r>
              <a:rPr lang="en-US" i="0" dirty="0">
                <a:latin typeface="Courier" pitchFamily="49" charset="0"/>
              </a:rPr>
              <a:t> {</a:t>
            </a:r>
          </a:p>
          <a:p>
            <a:pPr defTabSz="360000"/>
            <a:r>
              <a:rPr lang="en-US" i="0" dirty="0">
                <a:latin typeface="Courier" pitchFamily="49" charset="0"/>
              </a:rPr>
              <a:t>	private </a:t>
            </a:r>
            <a:r>
              <a:rPr lang="en-US" i="0" dirty="0" err="1">
                <a:latin typeface="Courier" pitchFamily="49" charset="0"/>
              </a:rPr>
              <a:t>int</a:t>
            </a:r>
            <a:r>
              <a:rPr lang="en-US" i="0" dirty="0">
                <a:latin typeface="Courier" pitchFamily="49" charset="0"/>
              </a:rPr>
              <a:t> </a:t>
            </a:r>
            <a:r>
              <a:rPr lang="en-US" i="0" dirty="0" err="1">
                <a:latin typeface="Courier" pitchFamily="49" charset="0"/>
              </a:rPr>
              <a:t>acctNo</a:t>
            </a:r>
            <a:r>
              <a:rPr lang="en-US" i="0" dirty="0">
                <a:latin typeface="Courier" pitchFamily="49" charset="0"/>
              </a:rPr>
              <a:t>;</a:t>
            </a:r>
          </a:p>
          <a:p>
            <a:pPr defTabSz="360000"/>
            <a:r>
              <a:rPr lang="en-US" i="0" dirty="0">
                <a:latin typeface="Courier" pitchFamily="49" charset="0"/>
              </a:rPr>
              <a:t>	</a:t>
            </a:r>
            <a:r>
              <a:rPr lang="en-US" i="0" dirty="0">
                <a:solidFill>
                  <a:srgbClr val="FE8400"/>
                </a:solidFill>
                <a:latin typeface="Courier" pitchFamily="49" charset="0"/>
              </a:rPr>
              <a:t>public </a:t>
            </a:r>
            <a:r>
              <a:rPr lang="en-US" i="0" dirty="0" err="1">
                <a:solidFill>
                  <a:srgbClr val="FE8400"/>
                </a:solidFill>
                <a:latin typeface="Courier" pitchFamily="49" charset="0"/>
              </a:rPr>
              <a:t>int</a:t>
            </a:r>
            <a:r>
              <a:rPr lang="en-US" i="0" dirty="0">
                <a:solidFill>
                  <a:srgbClr val="FE8400"/>
                </a:solidFill>
                <a:latin typeface="Courier" pitchFamily="49" charset="0"/>
              </a:rPr>
              <a:t> </a:t>
            </a:r>
            <a:r>
              <a:rPr lang="en-US" i="0" dirty="0" err="1">
                <a:solidFill>
                  <a:srgbClr val="FE8400"/>
                </a:solidFill>
                <a:latin typeface="Courier" pitchFamily="49" charset="0"/>
              </a:rPr>
              <a:t>getAcctNo</a:t>
            </a:r>
            <a:r>
              <a:rPr lang="en-US" i="0" dirty="0">
                <a:solidFill>
                  <a:srgbClr val="FE8400"/>
                </a:solidFill>
                <a:latin typeface="Courier" pitchFamily="49" charset="0"/>
              </a:rPr>
              <a:t> { </a:t>
            </a:r>
          </a:p>
          <a:p>
            <a:pPr defTabSz="360000"/>
            <a:r>
              <a:rPr lang="en-US" i="0" dirty="0">
                <a:solidFill>
                  <a:srgbClr val="FE8400"/>
                </a:solidFill>
                <a:latin typeface="Courier" pitchFamily="49" charset="0"/>
              </a:rPr>
              <a:t>		return </a:t>
            </a:r>
            <a:r>
              <a:rPr lang="en-US" i="0" dirty="0" err="1">
                <a:solidFill>
                  <a:srgbClr val="FE8400"/>
                </a:solidFill>
                <a:latin typeface="Courier" pitchFamily="49" charset="0"/>
              </a:rPr>
              <a:t>acctNo</a:t>
            </a:r>
            <a:r>
              <a:rPr lang="en-US" i="0" dirty="0">
                <a:solidFill>
                  <a:srgbClr val="FE8400"/>
                </a:solidFill>
                <a:latin typeface="Courier" pitchFamily="49" charset="0"/>
              </a:rPr>
              <a:t>; </a:t>
            </a:r>
          </a:p>
          <a:p>
            <a:pPr defTabSz="360000"/>
            <a:r>
              <a:rPr lang="en-US" i="0" dirty="0">
                <a:solidFill>
                  <a:srgbClr val="FE8400"/>
                </a:solidFill>
                <a:latin typeface="Courier" pitchFamily="49" charset="0"/>
              </a:rPr>
              <a:t>	}</a:t>
            </a:r>
          </a:p>
          <a:p>
            <a:pPr defTabSz="360000"/>
            <a:r>
              <a:rPr lang="en-US" i="0" dirty="0">
                <a:latin typeface="Courier" pitchFamily="49" charset="0"/>
              </a:rPr>
              <a:t>	public </a:t>
            </a:r>
            <a:r>
              <a:rPr lang="en-US" i="0" dirty="0" err="1">
                <a:latin typeface="Courier" pitchFamily="49" charset="0"/>
              </a:rPr>
              <a:t>CourseExecution</a:t>
            </a:r>
            <a:r>
              <a:rPr lang="en-US" i="0" dirty="0">
                <a:latin typeface="Courier" pitchFamily="49" charset="0"/>
              </a:rPr>
              <a:t> [] </a:t>
            </a:r>
            <a:r>
              <a:rPr lang="en-US" i="0" dirty="0" err="1">
                <a:latin typeface="Courier" pitchFamily="49" charset="0"/>
              </a:rPr>
              <a:t>courseExecution</a:t>
            </a:r>
            <a:r>
              <a:rPr lang="en-US" i="0" dirty="0">
                <a:latin typeface="Courier" pitchFamily="49" charset="0"/>
              </a:rPr>
              <a:t>;</a:t>
            </a:r>
          </a:p>
          <a:p>
            <a:pPr defTabSz="360000"/>
            <a:r>
              <a:rPr lang="en-US" i="0" dirty="0">
                <a:latin typeface="Courier" pitchFamily="49" charset="0"/>
              </a:rPr>
              <a:t>}</a:t>
            </a:r>
            <a:endParaRPr lang="de-AT" i="0" dirty="0">
              <a:latin typeface="Courier" pitchFamily="49" charset="0"/>
            </a:endParaRPr>
          </a:p>
        </p:txBody>
      </p:sp>
      <p:sp>
        <p:nvSpPr>
          <p:cNvPr id="20" name="Text Box 5"/>
          <p:cNvSpPr txBox="1">
            <a:spLocks noChangeArrowheads="1"/>
          </p:cNvSpPr>
          <p:nvPr/>
        </p:nvSpPr>
        <p:spPr bwMode="auto">
          <a:xfrm>
            <a:off x="3059999" y="2376000"/>
            <a:ext cx="5953035" cy="2087064"/>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Employee extends </a:t>
            </a:r>
            <a:r>
              <a:rPr lang="en-US" i="0" dirty="0" err="1">
                <a:latin typeface="Courier" pitchFamily="49" charset="0"/>
              </a:rPr>
              <a:t>UniversityMember</a:t>
            </a:r>
            <a:r>
              <a:rPr lang="en-US" i="0" dirty="0">
                <a:latin typeface="Courier" pitchFamily="49" charset="0"/>
              </a:rPr>
              <a:t> {</a:t>
            </a:r>
          </a:p>
          <a:p>
            <a:pPr defTabSz="360000"/>
            <a:r>
              <a:rPr lang="en-US" i="0" dirty="0">
                <a:latin typeface="Courier" pitchFamily="49" charset="0"/>
              </a:rPr>
              <a:t>	private </a:t>
            </a:r>
            <a:r>
              <a:rPr lang="en-US" i="0" dirty="0" err="1">
                <a:latin typeface="Courier" pitchFamily="49" charset="0"/>
              </a:rPr>
              <a:t>int</a:t>
            </a:r>
            <a:r>
              <a:rPr lang="en-US" i="0" dirty="0">
                <a:latin typeface="Courier" pitchFamily="49" charset="0"/>
              </a:rPr>
              <a:t> </a:t>
            </a:r>
            <a:r>
              <a:rPr lang="en-US" i="0" dirty="0" err="1">
                <a:latin typeface="Courier" pitchFamily="49" charset="0"/>
              </a:rPr>
              <a:t>acctNo</a:t>
            </a:r>
            <a:r>
              <a:rPr lang="en-US" i="0" dirty="0">
                <a:latin typeface="Courier" pitchFamily="49" charset="0"/>
              </a:rPr>
              <a:t>;</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a:t>
            </a:r>
            <a:r>
              <a:rPr lang="en-US" i="0" dirty="0" err="1">
                <a:latin typeface="Courier" pitchFamily="49" charset="0"/>
              </a:rPr>
              <a:t>getAcctNo</a:t>
            </a:r>
            <a:r>
              <a:rPr lang="en-US" i="0" dirty="0">
                <a:latin typeface="Courier" pitchFamily="49" charset="0"/>
              </a:rPr>
              <a:t> { </a:t>
            </a:r>
          </a:p>
          <a:p>
            <a:pPr defTabSz="360000"/>
            <a:r>
              <a:rPr lang="en-US" i="0" dirty="0">
                <a:latin typeface="Courier" pitchFamily="49" charset="0"/>
              </a:rPr>
              <a:t>		return </a:t>
            </a:r>
            <a:r>
              <a:rPr lang="en-US" i="0" dirty="0" err="1">
                <a:latin typeface="Courier" pitchFamily="49" charset="0"/>
              </a:rPr>
              <a:t>acctNo</a:t>
            </a:r>
            <a:r>
              <a:rPr lang="en-US" i="0" dirty="0">
                <a:latin typeface="Courier" pitchFamily="49" charset="0"/>
              </a:rPr>
              <a:t>; </a:t>
            </a:r>
          </a:p>
          <a:p>
            <a:pPr defTabSz="360000"/>
            <a:r>
              <a:rPr lang="en-US" i="0" dirty="0">
                <a:latin typeface="Courier" pitchFamily="49" charset="0"/>
              </a:rPr>
              <a:t>	}</a:t>
            </a:r>
          </a:p>
          <a:p>
            <a:pPr defTabSz="360000"/>
            <a:r>
              <a:rPr lang="en-US" i="0" dirty="0">
                <a:latin typeface="Courier" pitchFamily="49" charset="0"/>
              </a:rPr>
              <a:t>	</a:t>
            </a:r>
            <a:r>
              <a:rPr lang="en-US" i="0" dirty="0">
                <a:solidFill>
                  <a:srgbClr val="FE8400"/>
                </a:solidFill>
                <a:latin typeface="Courier" pitchFamily="49" charset="0"/>
              </a:rPr>
              <a:t>public </a:t>
            </a:r>
            <a:r>
              <a:rPr lang="en-US" i="0" dirty="0" err="1">
                <a:solidFill>
                  <a:srgbClr val="FE8400"/>
                </a:solidFill>
                <a:latin typeface="Courier" pitchFamily="49" charset="0"/>
              </a:rPr>
              <a:t>CourseExecution</a:t>
            </a:r>
            <a:r>
              <a:rPr lang="en-US" i="0" dirty="0">
                <a:solidFill>
                  <a:srgbClr val="FE8400"/>
                </a:solidFill>
                <a:latin typeface="Courier" pitchFamily="49" charset="0"/>
              </a:rPr>
              <a:t> [] </a:t>
            </a:r>
            <a:r>
              <a:rPr lang="en-US" i="0" dirty="0" err="1">
                <a:solidFill>
                  <a:srgbClr val="FE8400"/>
                </a:solidFill>
                <a:latin typeface="Courier" pitchFamily="49" charset="0"/>
              </a:rPr>
              <a:t>courseExecution</a:t>
            </a:r>
            <a:r>
              <a:rPr lang="en-US" i="0" dirty="0">
                <a:solidFill>
                  <a:srgbClr val="FE8400"/>
                </a:solidFill>
                <a:latin typeface="Courier" pitchFamily="49" charset="0"/>
              </a:rPr>
              <a:t>;</a:t>
            </a:r>
          </a:p>
          <a:p>
            <a:pPr defTabSz="360000"/>
            <a:r>
              <a:rPr lang="en-US" i="0" dirty="0">
                <a:latin typeface="Courier" pitchFamily="49" charset="0"/>
              </a:rPr>
              <a:t>}</a:t>
            </a:r>
            <a:endParaRPr lang="de-AT" i="0" dirty="0">
              <a:latin typeface="Courier" pitchFamily="49" charset="0"/>
            </a:endParaRPr>
          </a:p>
        </p:txBody>
      </p:sp>
      <p:sp>
        <p:nvSpPr>
          <p:cNvPr id="21" name="Text Box 5"/>
          <p:cNvSpPr txBox="1">
            <a:spLocks noChangeArrowheads="1"/>
          </p:cNvSpPr>
          <p:nvPr/>
        </p:nvSpPr>
        <p:spPr bwMode="auto">
          <a:xfrm>
            <a:off x="3006835" y="2376000"/>
            <a:ext cx="6084000" cy="2087064"/>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solidFill>
                  <a:srgbClr val="FE8400"/>
                </a:solidFill>
                <a:latin typeface="Courier" pitchFamily="49" charset="0"/>
              </a:rPr>
              <a:t>class Employee extends </a:t>
            </a:r>
            <a:r>
              <a:rPr lang="en-US" i="0" dirty="0" err="1">
                <a:solidFill>
                  <a:srgbClr val="FE8400"/>
                </a:solidFill>
                <a:latin typeface="Courier" pitchFamily="49" charset="0"/>
              </a:rPr>
              <a:t>UniversityMember</a:t>
            </a:r>
            <a:r>
              <a:rPr lang="en-US" i="0" dirty="0">
                <a:solidFill>
                  <a:srgbClr val="FE8400"/>
                </a:solidFill>
                <a:latin typeface="Courier" pitchFamily="49" charset="0"/>
              </a:rPr>
              <a:t> {</a:t>
            </a:r>
          </a:p>
          <a:p>
            <a:pPr defTabSz="360000"/>
            <a:r>
              <a:rPr lang="en-US" i="0" dirty="0">
                <a:solidFill>
                  <a:srgbClr val="FE8400"/>
                </a:solidFill>
                <a:latin typeface="Courier" pitchFamily="49" charset="0"/>
              </a:rPr>
              <a:t>	private </a:t>
            </a:r>
            <a:r>
              <a:rPr lang="en-US" i="0" dirty="0" err="1">
                <a:solidFill>
                  <a:srgbClr val="FE8400"/>
                </a:solidFill>
                <a:latin typeface="Courier" pitchFamily="49" charset="0"/>
              </a:rPr>
              <a:t>int</a:t>
            </a:r>
            <a:r>
              <a:rPr lang="en-US" i="0" dirty="0">
                <a:solidFill>
                  <a:srgbClr val="FE8400"/>
                </a:solidFill>
                <a:latin typeface="Courier" pitchFamily="49" charset="0"/>
              </a:rPr>
              <a:t> </a:t>
            </a:r>
            <a:r>
              <a:rPr lang="en-US" i="0" dirty="0" err="1">
                <a:solidFill>
                  <a:srgbClr val="FE8400"/>
                </a:solidFill>
                <a:latin typeface="Courier" pitchFamily="49" charset="0"/>
              </a:rPr>
              <a:t>acctNo</a:t>
            </a:r>
            <a:r>
              <a:rPr lang="en-US" i="0" dirty="0">
                <a:solidFill>
                  <a:srgbClr val="FE8400"/>
                </a:solidFill>
                <a:latin typeface="Courier" pitchFamily="49" charset="0"/>
              </a:rPr>
              <a:t>;</a:t>
            </a:r>
          </a:p>
          <a:p>
            <a:pPr defTabSz="360000"/>
            <a:r>
              <a:rPr lang="en-US" i="0" dirty="0">
                <a:solidFill>
                  <a:srgbClr val="FE8400"/>
                </a:solidFill>
                <a:latin typeface="Courier" pitchFamily="49" charset="0"/>
              </a:rPr>
              <a:t>	public </a:t>
            </a:r>
            <a:r>
              <a:rPr lang="en-US" i="0" dirty="0" err="1">
                <a:solidFill>
                  <a:srgbClr val="FE8400"/>
                </a:solidFill>
                <a:latin typeface="Courier" pitchFamily="49" charset="0"/>
              </a:rPr>
              <a:t>int</a:t>
            </a:r>
            <a:r>
              <a:rPr lang="en-US" i="0" dirty="0">
                <a:solidFill>
                  <a:srgbClr val="FE8400"/>
                </a:solidFill>
                <a:latin typeface="Courier" pitchFamily="49" charset="0"/>
              </a:rPr>
              <a:t> </a:t>
            </a:r>
            <a:r>
              <a:rPr lang="en-US" i="0" dirty="0" err="1">
                <a:solidFill>
                  <a:srgbClr val="FE8400"/>
                </a:solidFill>
                <a:latin typeface="Courier" pitchFamily="49" charset="0"/>
              </a:rPr>
              <a:t>getAcctNo</a:t>
            </a:r>
            <a:r>
              <a:rPr lang="en-US" i="0" dirty="0">
                <a:solidFill>
                  <a:srgbClr val="FE8400"/>
                </a:solidFill>
                <a:latin typeface="Courier" pitchFamily="49" charset="0"/>
              </a:rPr>
              <a:t> () { </a:t>
            </a:r>
          </a:p>
          <a:p>
            <a:pPr defTabSz="360000"/>
            <a:r>
              <a:rPr lang="en-US" i="0" dirty="0">
                <a:solidFill>
                  <a:srgbClr val="FE8400"/>
                </a:solidFill>
                <a:latin typeface="Courier" pitchFamily="49" charset="0"/>
              </a:rPr>
              <a:t>		return </a:t>
            </a:r>
            <a:r>
              <a:rPr lang="en-US" i="0" dirty="0" err="1">
                <a:solidFill>
                  <a:srgbClr val="FE8400"/>
                </a:solidFill>
                <a:latin typeface="Courier" pitchFamily="49" charset="0"/>
              </a:rPr>
              <a:t>acctNo</a:t>
            </a:r>
            <a:r>
              <a:rPr lang="en-US" i="0" dirty="0">
                <a:solidFill>
                  <a:srgbClr val="FE8400"/>
                </a:solidFill>
                <a:latin typeface="Courier" pitchFamily="49" charset="0"/>
              </a:rPr>
              <a:t>; </a:t>
            </a:r>
          </a:p>
          <a:p>
            <a:pPr defTabSz="360000"/>
            <a:r>
              <a:rPr lang="en-US" i="0" dirty="0">
                <a:solidFill>
                  <a:srgbClr val="FE8400"/>
                </a:solidFill>
                <a:latin typeface="Courier" pitchFamily="49" charset="0"/>
              </a:rPr>
              <a:t>	}</a:t>
            </a:r>
          </a:p>
          <a:p>
            <a:pPr defTabSz="360000"/>
            <a:r>
              <a:rPr lang="en-US" i="0" dirty="0">
                <a:solidFill>
                  <a:srgbClr val="FE8400"/>
                </a:solidFill>
                <a:latin typeface="Courier" pitchFamily="49" charset="0"/>
              </a:rPr>
              <a:t>	public </a:t>
            </a:r>
            <a:r>
              <a:rPr lang="en-US" i="0" dirty="0" err="1">
                <a:solidFill>
                  <a:srgbClr val="FE8400"/>
                </a:solidFill>
                <a:latin typeface="Courier" pitchFamily="49" charset="0"/>
              </a:rPr>
              <a:t>CourseExecution</a:t>
            </a:r>
            <a:r>
              <a:rPr lang="en-US" i="0" dirty="0">
                <a:solidFill>
                  <a:srgbClr val="FE8400"/>
                </a:solidFill>
                <a:latin typeface="Courier" pitchFamily="49" charset="0"/>
              </a:rPr>
              <a:t> [] </a:t>
            </a:r>
            <a:r>
              <a:rPr lang="en-US" i="0" dirty="0" err="1">
                <a:solidFill>
                  <a:srgbClr val="FE8400"/>
                </a:solidFill>
                <a:latin typeface="Courier" pitchFamily="49" charset="0"/>
              </a:rPr>
              <a:t>courseExecutions</a:t>
            </a:r>
            <a:r>
              <a:rPr lang="en-US" i="0" dirty="0">
                <a:solidFill>
                  <a:srgbClr val="FE8400"/>
                </a:solidFill>
                <a:latin typeface="Courier" pitchFamily="49" charset="0"/>
              </a:rPr>
              <a:t>;</a:t>
            </a:r>
          </a:p>
          <a:p>
            <a:pPr defTabSz="360000"/>
            <a:r>
              <a:rPr lang="en-US" i="0" dirty="0">
                <a:solidFill>
                  <a:srgbClr val="FE8400"/>
                </a:solidFill>
                <a:latin typeface="Courier" pitchFamily="49" charset="0"/>
              </a:rPr>
              <a:t>}</a:t>
            </a:r>
            <a:endParaRPr lang="de-AT" i="0" dirty="0">
              <a:solidFill>
                <a:srgbClr val="FE8400"/>
              </a:solidFill>
              <a:latin typeface="Courier" pitchFamily="49" charset="0"/>
            </a:endParaRPr>
          </a:p>
        </p:txBody>
      </p:sp>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60</a:t>
            </a:fld>
            <a:endParaRPr lang="de-DE" dirty="0"/>
          </a:p>
        </p:txBody>
      </p:sp>
    </p:spTree>
    <p:extLst>
      <p:ext uri="{BB962C8B-B14F-4D97-AF65-F5344CB8AC3E}">
        <p14:creationId xmlns:p14="http://schemas.microsoft.com/office/powerpoint/2010/main" val="314831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0" grpId="0" animBg="1"/>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Code Generation – </a:t>
            </a:r>
            <a:r>
              <a:rPr lang="de-AT" dirty="0" err="1"/>
              <a:t>Example</a:t>
            </a:r>
            <a:r>
              <a:rPr lang="de-AT" dirty="0"/>
              <a:t> (6/6)</a:t>
            </a:r>
          </a:p>
        </p:txBody>
      </p:sp>
      <p:sp>
        <p:nvSpPr>
          <p:cNvPr id="6" name="Text Box 5"/>
          <p:cNvSpPr txBox="1">
            <a:spLocks noChangeArrowheads="1"/>
          </p:cNvSpPr>
          <p:nvPr/>
        </p:nvSpPr>
        <p:spPr bwMode="auto">
          <a:xfrm>
            <a:off x="4140000" y="2160000"/>
            <a:ext cx="4506119" cy="2579507"/>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a:t>
            </a:r>
            <a:r>
              <a:rPr lang="en-US" i="0" dirty="0" err="1">
                <a:latin typeface="Courier" pitchFamily="49" charset="0"/>
              </a:rPr>
              <a:t>CourseExecution</a:t>
            </a:r>
            <a:r>
              <a:rPr lang="en-US" i="0" dirty="0">
                <a:latin typeface="Courier" pitchFamily="49" charset="0"/>
              </a:rPr>
              <a:t> {</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year;</a:t>
            </a:r>
          </a:p>
          <a:p>
            <a:pPr defTabSz="360000"/>
            <a:r>
              <a:rPr lang="en-US" i="0" dirty="0">
                <a:latin typeface="Courier" pitchFamily="49" charset="0"/>
              </a:rPr>
              <a:t>	public </a:t>
            </a:r>
            <a:r>
              <a:rPr lang="en-US" i="0" dirty="0" err="1">
                <a:latin typeface="Courier" pitchFamily="49" charset="0"/>
              </a:rPr>
              <a:t>ESemester</a:t>
            </a:r>
            <a:r>
              <a:rPr lang="en-US" i="0" dirty="0">
                <a:latin typeface="Courier" pitchFamily="49" charset="0"/>
              </a:rPr>
              <a:t> semester;</a:t>
            </a:r>
          </a:p>
          <a:p>
            <a:pPr defTabSz="360000"/>
            <a:r>
              <a:rPr lang="en-US" i="0" dirty="0">
                <a:latin typeface="Courier" pitchFamily="49" charset="0"/>
              </a:rPr>
              <a:t>	public Student [] student;</a:t>
            </a:r>
          </a:p>
          <a:p>
            <a:pPr defTabSz="360000"/>
            <a:r>
              <a:rPr lang="en-US" i="0" dirty="0">
                <a:latin typeface="Courier" pitchFamily="49" charset="0"/>
              </a:rPr>
              <a:t>	public Course </a:t>
            </a:r>
            <a:r>
              <a:rPr lang="en-US" i="0" dirty="0" err="1">
                <a:latin typeface="Courier" pitchFamily="49" charset="0"/>
              </a:rPr>
              <a:t>course</a:t>
            </a:r>
            <a:r>
              <a:rPr lang="en-US" i="0" dirty="0">
                <a:latin typeface="Courier" pitchFamily="49" charset="0"/>
              </a:rPr>
              <a:t>;</a:t>
            </a:r>
          </a:p>
          <a:p>
            <a:pPr defTabSz="360000"/>
            <a:r>
              <a:rPr lang="en-US" i="0" dirty="0">
                <a:latin typeface="Courier" pitchFamily="49" charset="0"/>
              </a:rPr>
              <a:t>	public </a:t>
            </a:r>
            <a:r>
              <a:rPr lang="en-US" i="0" dirty="0" err="1">
                <a:latin typeface="Courier" pitchFamily="49" charset="0"/>
              </a:rPr>
              <a:t>Hashtable</a:t>
            </a:r>
            <a:r>
              <a:rPr lang="en-US" i="0" dirty="0">
                <a:latin typeface="Courier" pitchFamily="49" charset="0"/>
              </a:rPr>
              <a:t> support;</a:t>
            </a:r>
          </a:p>
          <a:p>
            <a:pPr defTabSz="360000"/>
            <a:r>
              <a:rPr lang="en-US" i="0" dirty="0">
                <a:latin typeface="Courier" pitchFamily="49" charset="0"/>
              </a:rPr>
              <a:t>		// Key: employee </a:t>
            </a:r>
          </a:p>
          <a:p>
            <a:pPr defTabSz="360000"/>
            <a:r>
              <a:rPr lang="en-US" i="0" dirty="0">
                <a:latin typeface="Courier" pitchFamily="49" charset="0"/>
              </a:rPr>
              <a:t>		// Value: (role, hours) </a:t>
            </a:r>
          </a:p>
          <a:p>
            <a:pPr defTabSz="360000"/>
            <a:r>
              <a:rPr lang="en-US" i="0" dirty="0">
                <a:latin typeface="Courier" pitchFamily="49" charset="0"/>
              </a:rPr>
              <a:t>}</a:t>
            </a:r>
            <a:endParaRPr lang="de-AT" i="0" dirty="0">
              <a:latin typeface="Courier" pitchFamily="49" charset="0"/>
            </a:endParaRPr>
          </a:p>
        </p:txBody>
      </p:sp>
      <p:pic>
        <p:nvPicPr>
          <p:cNvPr id="16" name="Grafik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00" y="1043999"/>
            <a:ext cx="4555338" cy="4727725"/>
          </a:xfrm>
          <a:prstGeom prst="rect">
            <a:avLst/>
          </a:prstGeom>
        </p:spPr>
      </p:pic>
      <p:pic>
        <p:nvPicPr>
          <p:cNvPr id="20" name="Grafik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000" y="1044000"/>
            <a:ext cx="4555338" cy="4727725"/>
          </a:xfrm>
          <a:prstGeom prst="rect">
            <a:avLst/>
          </a:prstGeom>
        </p:spPr>
      </p:pic>
      <p:pic>
        <p:nvPicPr>
          <p:cNvPr id="21" name="Grafik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00" y="1043998"/>
            <a:ext cx="4555338" cy="4727725"/>
          </a:xfrm>
          <a:prstGeom prst="rect">
            <a:avLst/>
          </a:prstGeom>
        </p:spPr>
      </p:pic>
      <p:pic>
        <p:nvPicPr>
          <p:cNvPr id="22" name="Grafik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000" y="1043998"/>
            <a:ext cx="4555338" cy="4727725"/>
          </a:xfrm>
          <a:prstGeom prst="rect">
            <a:avLst/>
          </a:prstGeom>
        </p:spPr>
      </p:pic>
      <p:pic>
        <p:nvPicPr>
          <p:cNvPr id="23" name="Grafik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000" y="1043997"/>
            <a:ext cx="4555338" cy="4727725"/>
          </a:xfrm>
          <a:prstGeom prst="rect">
            <a:avLst/>
          </a:prstGeom>
        </p:spPr>
      </p:pic>
      <p:pic>
        <p:nvPicPr>
          <p:cNvPr id="24" name="Grafik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4000" y="1043996"/>
            <a:ext cx="4555338" cy="4727725"/>
          </a:xfrm>
          <a:prstGeom prst="rect">
            <a:avLst/>
          </a:prstGeom>
        </p:spPr>
      </p:pic>
      <p:sp>
        <p:nvSpPr>
          <p:cNvPr id="14" name="Text Box 5"/>
          <p:cNvSpPr txBox="1">
            <a:spLocks noChangeArrowheads="1"/>
          </p:cNvSpPr>
          <p:nvPr/>
        </p:nvSpPr>
        <p:spPr bwMode="auto">
          <a:xfrm>
            <a:off x="4140000" y="2160000"/>
            <a:ext cx="4506119" cy="2579507"/>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solidFill>
                  <a:srgbClr val="FE8400"/>
                </a:solidFill>
                <a:latin typeface="Courier" pitchFamily="49" charset="0"/>
              </a:rPr>
              <a:t>class </a:t>
            </a:r>
            <a:r>
              <a:rPr lang="en-US" i="0" dirty="0" err="1">
                <a:solidFill>
                  <a:srgbClr val="FE8400"/>
                </a:solidFill>
                <a:latin typeface="Courier" pitchFamily="49" charset="0"/>
              </a:rPr>
              <a:t>CourseExecution</a:t>
            </a:r>
            <a:r>
              <a:rPr lang="en-US" i="0" dirty="0">
                <a:solidFill>
                  <a:srgbClr val="FE8400"/>
                </a:solidFill>
                <a:latin typeface="Courier" pitchFamily="49" charset="0"/>
              </a:rPr>
              <a:t> {</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year;</a:t>
            </a:r>
          </a:p>
          <a:p>
            <a:pPr defTabSz="360000"/>
            <a:r>
              <a:rPr lang="en-US" i="0" dirty="0">
                <a:latin typeface="Courier" pitchFamily="49" charset="0"/>
              </a:rPr>
              <a:t>	public </a:t>
            </a:r>
            <a:r>
              <a:rPr lang="en-US" i="0" dirty="0" err="1">
                <a:latin typeface="Courier" pitchFamily="49" charset="0"/>
              </a:rPr>
              <a:t>ESemester</a:t>
            </a:r>
            <a:r>
              <a:rPr lang="en-US" i="0" dirty="0">
                <a:latin typeface="Courier" pitchFamily="49" charset="0"/>
              </a:rPr>
              <a:t> semester;</a:t>
            </a:r>
          </a:p>
          <a:p>
            <a:pPr defTabSz="360000"/>
            <a:r>
              <a:rPr lang="en-US" i="0" dirty="0">
                <a:latin typeface="Courier" pitchFamily="49" charset="0"/>
              </a:rPr>
              <a:t>	public Student [] student;</a:t>
            </a:r>
          </a:p>
          <a:p>
            <a:pPr defTabSz="360000"/>
            <a:r>
              <a:rPr lang="en-US" i="0" dirty="0">
                <a:latin typeface="Courier" pitchFamily="49" charset="0"/>
              </a:rPr>
              <a:t>	public Course </a:t>
            </a:r>
            <a:r>
              <a:rPr lang="en-US" i="0" dirty="0" err="1">
                <a:latin typeface="Courier" pitchFamily="49" charset="0"/>
              </a:rPr>
              <a:t>course</a:t>
            </a:r>
            <a:r>
              <a:rPr lang="en-US" i="0" dirty="0">
                <a:latin typeface="Courier" pitchFamily="49" charset="0"/>
              </a:rPr>
              <a:t>;</a:t>
            </a:r>
          </a:p>
          <a:p>
            <a:pPr defTabSz="360000"/>
            <a:r>
              <a:rPr lang="en-US" i="0" dirty="0">
                <a:latin typeface="Courier" pitchFamily="49" charset="0"/>
              </a:rPr>
              <a:t>	public </a:t>
            </a:r>
            <a:r>
              <a:rPr lang="en-US" i="0" dirty="0" err="1">
                <a:latin typeface="Courier" pitchFamily="49" charset="0"/>
              </a:rPr>
              <a:t>Hashtable</a:t>
            </a:r>
            <a:r>
              <a:rPr lang="en-US" i="0" dirty="0">
                <a:latin typeface="Courier" pitchFamily="49" charset="0"/>
              </a:rPr>
              <a:t> support;</a:t>
            </a:r>
          </a:p>
          <a:p>
            <a:pPr defTabSz="360000"/>
            <a:r>
              <a:rPr lang="en-US" i="0" dirty="0">
                <a:latin typeface="Courier" pitchFamily="49" charset="0"/>
              </a:rPr>
              <a:t>		// Key: employee </a:t>
            </a:r>
          </a:p>
          <a:p>
            <a:pPr defTabSz="360000"/>
            <a:r>
              <a:rPr lang="en-US" i="0" dirty="0">
                <a:latin typeface="Courier" pitchFamily="49" charset="0"/>
              </a:rPr>
              <a:t>		// Value: (role, hours) </a:t>
            </a:r>
          </a:p>
          <a:p>
            <a:pPr defTabSz="360000"/>
            <a:r>
              <a:rPr lang="en-US" i="0" dirty="0">
                <a:solidFill>
                  <a:srgbClr val="FE8400"/>
                </a:solidFill>
                <a:latin typeface="Courier" pitchFamily="49" charset="0"/>
              </a:rPr>
              <a:t>}</a:t>
            </a:r>
            <a:endParaRPr lang="de-AT" i="0" dirty="0">
              <a:solidFill>
                <a:srgbClr val="FE8400"/>
              </a:solidFill>
              <a:latin typeface="Courier" pitchFamily="49" charset="0"/>
            </a:endParaRPr>
          </a:p>
        </p:txBody>
      </p:sp>
      <p:sp>
        <p:nvSpPr>
          <p:cNvPr id="15" name="Text Box 5"/>
          <p:cNvSpPr txBox="1">
            <a:spLocks noChangeArrowheads="1"/>
          </p:cNvSpPr>
          <p:nvPr/>
        </p:nvSpPr>
        <p:spPr bwMode="auto">
          <a:xfrm>
            <a:off x="4140000" y="2160000"/>
            <a:ext cx="4506119" cy="2579507"/>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a:t>
            </a:r>
            <a:r>
              <a:rPr lang="en-US" i="0" dirty="0" err="1">
                <a:latin typeface="Courier" pitchFamily="49" charset="0"/>
              </a:rPr>
              <a:t>CourseExecution</a:t>
            </a:r>
            <a:r>
              <a:rPr lang="en-US" i="0" dirty="0">
                <a:latin typeface="Courier" pitchFamily="49" charset="0"/>
              </a:rPr>
              <a:t> {</a:t>
            </a:r>
          </a:p>
          <a:p>
            <a:pPr defTabSz="360000"/>
            <a:r>
              <a:rPr lang="en-US" i="0" dirty="0">
                <a:latin typeface="Courier" pitchFamily="49" charset="0"/>
              </a:rPr>
              <a:t>	</a:t>
            </a:r>
            <a:r>
              <a:rPr lang="en-US" i="0" dirty="0">
                <a:solidFill>
                  <a:srgbClr val="FE8400"/>
                </a:solidFill>
                <a:latin typeface="Courier" pitchFamily="49" charset="0"/>
              </a:rPr>
              <a:t>public </a:t>
            </a:r>
            <a:r>
              <a:rPr lang="en-US" i="0" dirty="0" err="1">
                <a:solidFill>
                  <a:srgbClr val="FE8400"/>
                </a:solidFill>
                <a:latin typeface="Courier" pitchFamily="49" charset="0"/>
              </a:rPr>
              <a:t>int</a:t>
            </a:r>
            <a:r>
              <a:rPr lang="en-US" i="0" dirty="0">
                <a:solidFill>
                  <a:srgbClr val="FE8400"/>
                </a:solidFill>
                <a:latin typeface="Courier" pitchFamily="49" charset="0"/>
              </a:rPr>
              <a:t> year;</a:t>
            </a:r>
          </a:p>
          <a:p>
            <a:pPr defTabSz="360000"/>
            <a:r>
              <a:rPr lang="en-US" i="0" dirty="0">
                <a:latin typeface="Courier" pitchFamily="49" charset="0"/>
              </a:rPr>
              <a:t>	public </a:t>
            </a:r>
            <a:r>
              <a:rPr lang="en-US" i="0" dirty="0" err="1">
                <a:latin typeface="Courier" pitchFamily="49" charset="0"/>
              </a:rPr>
              <a:t>ESemester</a:t>
            </a:r>
            <a:r>
              <a:rPr lang="en-US" i="0" dirty="0">
                <a:latin typeface="Courier" pitchFamily="49" charset="0"/>
              </a:rPr>
              <a:t> semester;</a:t>
            </a:r>
          </a:p>
          <a:p>
            <a:pPr defTabSz="360000"/>
            <a:r>
              <a:rPr lang="en-US" i="0" dirty="0">
                <a:latin typeface="Courier" pitchFamily="49" charset="0"/>
              </a:rPr>
              <a:t>	public Student [] student;</a:t>
            </a:r>
          </a:p>
          <a:p>
            <a:pPr defTabSz="360000"/>
            <a:r>
              <a:rPr lang="en-US" i="0" dirty="0">
                <a:latin typeface="Courier" pitchFamily="49" charset="0"/>
              </a:rPr>
              <a:t>	public Course </a:t>
            </a:r>
            <a:r>
              <a:rPr lang="en-US" i="0" dirty="0" err="1">
                <a:latin typeface="Courier" pitchFamily="49" charset="0"/>
              </a:rPr>
              <a:t>course</a:t>
            </a:r>
            <a:r>
              <a:rPr lang="en-US" i="0" dirty="0">
                <a:latin typeface="Courier" pitchFamily="49" charset="0"/>
              </a:rPr>
              <a:t>;</a:t>
            </a:r>
          </a:p>
          <a:p>
            <a:pPr defTabSz="360000"/>
            <a:r>
              <a:rPr lang="en-US" i="0" dirty="0">
                <a:latin typeface="Courier" pitchFamily="49" charset="0"/>
              </a:rPr>
              <a:t>	public </a:t>
            </a:r>
            <a:r>
              <a:rPr lang="en-US" i="0" dirty="0" err="1">
                <a:latin typeface="Courier" pitchFamily="49" charset="0"/>
              </a:rPr>
              <a:t>Hashtable</a:t>
            </a:r>
            <a:r>
              <a:rPr lang="en-US" i="0" dirty="0">
                <a:latin typeface="Courier" pitchFamily="49" charset="0"/>
              </a:rPr>
              <a:t> support;</a:t>
            </a:r>
          </a:p>
          <a:p>
            <a:pPr defTabSz="360000"/>
            <a:r>
              <a:rPr lang="en-US" i="0" dirty="0">
                <a:latin typeface="Courier" pitchFamily="49" charset="0"/>
              </a:rPr>
              <a:t>		// Key: employee </a:t>
            </a:r>
          </a:p>
          <a:p>
            <a:pPr defTabSz="360000"/>
            <a:r>
              <a:rPr lang="en-US" i="0" dirty="0">
                <a:latin typeface="Courier" pitchFamily="49" charset="0"/>
              </a:rPr>
              <a:t>		// Value: (role, hours) </a:t>
            </a:r>
          </a:p>
          <a:p>
            <a:pPr defTabSz="360000"/>
            <a:r>
              <a:rPr lang="en-US" i="0" dirty="0">
                <a:latin typeface="Courier" pitchFamily="49" charset="0"/>
              </a:rPr>
              <a:t>}</a:t>
            </a:r>
            <a:endParaRPr lang="de-AT" i="0" dirty="0">
              <a:latin typeface="Courier" pitchFamily="49" charset="0"/>
            </a:endParaRPr>
          </a:p>
        </p:txBody>
      </p:sp>
      <p:sp>
        <p:nvSpPr>
          <p:cNvPr id="25" name="Text Box 5"/>
          <p:cNvSpPr txBox="1">
            <a:spLocks noChangeArrowheads="1"/>
          </p:cNvSpPr>
          <p:nvPr/>
        </p:nvSpPr>
        <p:spPr bwMode="auto">
          <a:xfrm>
            <a:off x="4140000" y="2159999"/>
            <a:ext cx="4509416" cy="2579507"/>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a:t>
            </a:r>
            <a:r>
              <a:rPr lang="en-US" i="0" dirty="0" err="1">
                <a:latin typeface="Courier" pitchFamily="49" charset="0"/>
              </a:rPr>
              <a:t>CourseExecution</a:t>
            </a:r>
            <a:r>
              <a:rPr lang="en-US" i="0" dirty="0">
                <a:latin typeface="Courier" pitchFamily="49" charset="0"/>
              </a:rPr>
              <a:t> {</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year;</a:t>
            </a:r>
          </a:p>
          <a:p>
            <a:pPr defTabSz="360000"/>
            <a:r>
              <a:rPr lang="en-US" i="0" dirty="0">
                <a:latin typeface="Courier" pitchFamily="49" charset="0"/>
              </a:rPr>
              <a:t>	</a:t>
            </a:r>
            <a:r>
              <a:rPr lang="en-US" i="0" dirty="0">
                <a:solidFill>
                  <a:srgbClr val="FE8400"/>
                </a:solidFill>
                <a:latin typeface="Courier" pitchFamily="49" charset="0"/>
              </a:rPr>
              <a:t>public </a:t>
            </a:r>
            <a:r>
              <a:rPr lang="en-US" i="0" dirty="0" err="1">
                <a:solidFill>
                  <a:srgbClr val="FE8400"/>
                </a:solidFill>
                <a:latin typeface="Courier" pitchFamily="49" charset="0"/>
              </a:rPr>
              <a:t>ESemester</a:t>
            </a:r>
            <a:r>
              <a:rPr lang="en-US" i="0" dirty="0">
                <a:solidFill>
                  <a:srgbClr val="FE8400"/>
                </a:solidFill>
                <a:latin typeface="Courier" pitchFamily="49" charset="0"/>
              </a:rPr>
              <a:t> semester;</a:t>
            </a:r>
          </a:p>
          <a:p>
            <a:pPr defTabSz="360000"/>
            <a:r>
              <a:rPr lang="en-US" i="0" dirty="0">
                <a:latin typeface="Courier" pitchFamily="49" charset="0"/>
              </a:rPr>
              <a:t>	public Student [] student;</a:t>
            </a:r>
          </a:p>
          <a:p>
            <a:pPr defTabSz="360000"/>
            <a:r>
              <a:rPr lang="en-US" i="0" dirty="0">
                <a:latin typeface="Courier" pitchFamily="49" charset="0"/>
              </a:rPr>
              <a:t>	public Course </a:t>
            </a:r>
            <a:r>
              <a:rPr lang="en-US" i="0" dirty="0" err="1">
                <a:latin typeface="Courier" pitchFamily="49" charset="0"/>
              </a:rPr>
              <a:t>course</a:t>
            </a:r>
            <a:r>
              <a:rPr lang="en-US" i="0" dirty="0">
                <a:latin typeface="Courier" pitchFamily="49" charset="0"/>
              </a:rPr>
              <a:t>;</a:t>
            </a:r>
          </a:p>
          <a:p>
            <a:pPr defTabSz="360000"/>
            <a:r>
              <a:rPr lang="en-US" i="0" dirty="0">
                <a:latin typeface="Courier" pitchFamily="49" charset="0"/>
              </a:rPr>
              <a:t>	public </a:t>
            </a:r>
            <a:r>
              <a:rPr lang="en-US" i="0" dirty="0" err="1">
                <a:latin typeface="Courier" pitchFamily="49" charset="0"/>
              </a:rPr>
              <a:t>Hashtable</a:t>
            </a:r>
            <a:r>
              <a:rPr lang="en-US" i="0" dirty="0">
                <a:latin typeface="Courier" pitchFamily="49" charset="0"/>
              </a:rPr>
              <a:t> support;</a:t>
            </a:r>
          </a:p>
          <a:p>
            <a:pPr defTabSz="360000"/>
            <a:r>
              <a:rPr lang="en-US" i="0" dirty="0">
                <a:latin typeface="Courier" pitchFamily="49" charset="0"/>
              </a:rPr>
              <a:t>		// Key: employee </a:t>
            </a:r>
          </a:p>
          <a:p>
            <a:pPr defTabSz="360000"/>
            <a:r>
              <a:rPr lang="en-US" i="0" dirty="0">
                <a:latin typeface="Courier" pitchFamily="49" charset="0"/>
              </a:rPr>
              <a:t>		// Value: (role, hours) </a:t>
            </a:r>
          </a:p>
          <a:p>
            <a:pPr defTabSz="360000"/>
            <a:r>
              <a:rPr lang="en-US" i="0" dirty="0">
                <a:latin typeface="Courier" pitchFamily="49" charset="0"/>
              </a:rPr>
              <a:t>}</a:t>
            </a:r>
            <a:endParaRPr lang="de-AT" i="0" dirty="0">
              <a:latin typeface="Courier" pitchFamily="49" charset="0"/>
            </a:endParaRPr>
          </a:p>
        </p:txBody>
      </p:sp>
      <p:sp>
        <p:nvSpPr>
          <p:cNvPr id="26" name="Text Box 5"/>
          <p:cNvSpPr txBox="1">
            <a:spLocks noChangeArrowheads="1"/>
          </p:cNvSpPr>
          <p:nvPr/>
        </p:nvSpPr>
        <p:spPr bwMode="auto">
          <a:xfrm>
            <a:off x="4140000" y="2159999"/>
            <a:ext cx="4506119" cy="2579507"/>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a:t>
            </a:r>
            <a:r>
              <a:rPr lang="en-US" i="0" dirty="0" err="1">
                <a:latin typeface="Courier" pitchFamily="49" charset="0"/>
              </a:rPr>
              <a:t>CourseExecution</a:t>
            </a:r>
            <a:r>
              <a:rPr lang="en-US" i="0" dirty="0">
                <a:latin typeface="Courier" pitchFamily="49" charset="0"/>
              </a:rPr>
              <a:t> {</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year;</a:t>
            </a:r>
          </a:p>
          <a:p>
            <a:pPr defTabSz="360000"/>
            <a:r>
              <a:rPr lang="en-US" i="0" dirty="0">
                <a:latin typeface="Courier" pitchFamily="49" charset="0"/>
              </a:rPr>
              <a:t>	public </a:t>
            </a:r>
            <a:r>
              <a:rPr lang="en-US" i="0" dirty="0" err="1">
                <a:latin typeface="Courier" pitchFamily="49" charset="0"/>
              </a:rPr>
              <a:t>ESemester</a:t>
            </a:r>
            <a:r>
              <a:rPr lang="en-US" i="0" dirty="0">
                <a:latin typeface="Courier" pitchFamily="49" charset="0"/>
              </a:rPr>
              <a:t> semester;</a:t>
            </a:r>
          </a:p>
          <a:p>
            <a:pPr defTabSz="360000"/>
            <a:r>
              <a:rPr lang="en-US" i="0" dirty="0">
                <a:latin typeface="Courier" pitchFamily="49" charset="0"/>
              </a:rPr>
              <a:t>	</a:t>
            </a:r>
            <a:r>
              <a:rPr lang="en-US" i="0" dirty="0">
                <a:solidFill>
                  <a:srgbClr val="FE8400"/>
                </a:solidFill>
                <a:latin typeface="Courier" pitchFamily="49" charset="0"/>
              </a:rPr>
              <a:t>public Student [] student;</a:t>
            </a:r>
          </a:p>
          <a:p>
            <a:pPr defTabSz="360000"/>
            <a:r>
              <a:rPr lang="en-US" i="0" dirty="0">
                <a:latin typeface="Courier" pitchFamily="49" charset="0"/>
              </a:rPr>
              <a:t>	public Course </a:t>
            </a:r>
            <a:r>
              <a:rPr lang="en-US" i="0" dirty="0" err="1">
                <a:latin typeface="Courier" pitchFamily="49" charset="0"/>
              </a:rPr>
              <a:t>course</a:t>
            </a:r>
            <a:r>
              <a:rPr lang="en-US" i="0" dirty="0">
                <a:latin typeface="Courier" pitchFamily="49" charset="0"/>
              </a:rPr>
              <a:t>;</a:t>
            </a:r>
          </a:p>
          <a:p>
            <a:pPr defTabSz="360000"/>
            <a:r>
              <a:rPr lang="en-US" i="0" dirty="0">
                <a:latin typeface="Courier" pitchFamily="49" charset="0"/>
              </a:rPr>
              <a:t>	public </a:t>
            </a:r>
            <a:r>
              <a:rPr lang="en-US" i="0" dirty="0" err="1">
                <a:latin typeface="Courier" pitchFamily="49" charset="0"/>
              </a:rPr>
              <a:t>Hashtable</a:t>
            </a:r>
            <a:r>
              <a:rPr lang="en-US" i="0" dirty="0">
                <a:latin typeface="Courier" pitchFamily="49" charset="0"/>
              </a:rPr>
              <a:t> support;</a:t>
            </a:r>
          </a:p>
          <a:p>
            <a:pPr defTabSz="360000"/>
            <a:r>
              <a:rPr lang="en-US" i="0" dirty="0">
                <a:latin typeface="Courier" pitchFamily="49" charset="0"/>
              </a:rPr>
              <a:t>		// Key: employee </a:t>
            </a:r>
          </a:p>
          <a:p>
            <a:pPr defTabSz="360000"/>
            <a:r>
              <a:rPr lang="en-US" i="0" dirty="0">
                <a:latin typeface="Courier" pitchFamily="49" charset="0"/>
              </a:rPr>
              <a:t>		// Value: (role, hours) </a:t>
            </a:r>
          </a:p>
          <a:p>
            <a:pPr defTabSz="360000"/>
            <a:r>
              <a:rPr lang="en-US" i="0" dirty="0">
                <a:latin typeface="Courier" pitchFamily="49" charset="0"/>
              </a:rPr>
              <a:t>}</a:t>
            </a:r>
            <a:endParaRPr lang="de-AT" i="0" dirty="0">
              <a:latin typeface="Courier" pitchFamily="49" charset="0"/>
            </a:endParaRPr>
          </a:p>
        </p:txBody>
      </p:sp>
      <p:sp>
        <p:nvSpPr>
          <p:cNvPr id="27" name="Text Box 5"/>
          <p:cNvSpPr txBox="1">
            <a:spLocks noChangeArrowheads="1"/>
          </p:cNvSpPr>
          <p:nvPr/>
        </p:nvSpPr>
        <p:spPr bwMode="auto">
          <a:xfrm>
            <a:off x="4140000" y="2160000"/>
            <a:ext cx="4506119" cy="2579507"/>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a:t>
            </a:r>
            <a:r>
              <a:rPr lang="en-US" i="0" dirty="0" err="1">
                <a:latin typeface="Courier" pitchFamily="49" charset="0"/>
              </a:rPr>
              <a:t>CourseExecution</a:t>
            </a:r>
            <a:r>
              <a:rPr lang="en-US" i="0" dirty="0">
                <a:latin typeface="Courier" pitchFamily="49" charset="0"/>
              </a:rPr>
              <a:t> {</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year;</a:t>
            </a:r>
          </a:p>
          <a:p>
            <a:pPr defTabSz="360000"/>
            <a:r>
              <a:rPr lang="en-US" i="0" dirty="0">
                <a:latin typeface="Courier" pitchFamily="49" charset="0"/>
              </a:rPr>
              <a:t>	public </a:t>
            </a:r>
            <a:r>
              <a:rPr lang="en-US" i="0" dirty="0" err="1">
                <a:latin typeface="Courier" pitchFamily="49" charset="0"/>
              </a:rPr>
              <a:t>ESemester</a:t>
            </a:r>
            <a:r>
              <a:rPr lang="en-US" i="0" dirty="0">
                <a:latin typeface="Courier" pitchFamily="49" charset="0"/>
              </a:rPr>
              <a:t> semester;</a:t>
            </a:r>
          </a:p>
          <a:p>
            <a:pPr defTabSz="360000"/>
            <a:r>
              <a:rPr lang="en-US" i="0" dirty="0">
                <a:latin typeface="Courier" pitchFamily="49" charset="0"/>
              </a:rPr>
              <a:t>	public Student [] student;</a:t>
            </a:r>
          </a:p>
          <a:p>
            <a:pPr defTabSz="360000"/>
            <a:r>
              <a:rPr lang="en-US" i="0" dirty="0">
                <a:latin typeface="Courier" pitchFamily="49" charset="0"/>
              </a:rPr>
              <a:t>	</a:t>
            </a:r>
            <a:r>
              <a:rPr lang="en-US" i="0" dirty="0">
                <a:solidFill>
                  <a:srgbClr val="FE8400"/>
                </a:solidFill>
                <a:latin typeface="Courier" pitchFamily="49" charset="0"/>
              </a:rPr>
              <a:t>public Course </a:t>
            </a:r>
            <a:r>
              <a:rPr lang="en-US" i="0" dirty="0" err="1">
                <a:solidFill>
                  <a:srgbClr val="FE8400"/>
                </a:solidFill>
                <a:latin typeface="Courier" pitchFamily="49" charset="0"/>
              </a:rPr>
              <a:t>course</a:t>
            </a:r>
            <a:r>
              <a:rPr lang="en-US" i="0" dirty="0">
                <a:solidFill>
                  <a:srgbClr val="FE8400"/>
                </a:solidFill>
                <a:latin typeface="Courier" pitchFamily="49" charset="0"/>
              </a:rPr>
              <a:t>;</a:t>
            </a:r>
          </a:p>
          <a:p>
            <a:pPr defTabSz="360000"/>
            <a:r>
              <a:rPr lang="en-US" i="0" dirty="0">
                <a:latin typeface="Courier" pitchFamily="49" charset="0"/>
              </a:rPr>
              <a:t>	public </a:t>
            </a:r>
            <a:r>
              <a:rPr lang="en-US" i="0" dirty="0" err="1">
                <a:latin typeface="Courier" pitchFamily="49" charset="0"/>
              </a:rPr>
              <a:t>Hashtable</a:t>
            </a:r>
            <a:r>
              <a:rPr lang="en-US" i="0" dirty="0">
                <a:latin typeface="Courier" pitchFamily="49" charset="0"/>
              </a:rPr>
              <a:t> support;</a:t>
            </a:r>
          </a:p>
          <a:p>
            <a:pPr defTabSz="360000"/>
            <a:r>
              <a:rPr lang="en-US" i="0" dirty="0">
                <a:latin typeface="Courier" pitchFamily="49" charset="0"/>
              </a:rPr>
              <a:t>		// Key: employee </a:t>
            </a:r>
          </a:p>
          <a:p>
            <a:pPr defTabSz="360000"/>
            <a:r>
              <a:rPr lang="en-US" i="0" dirty="0">
                <a:latin typeface="Courier" pitchFamily="49" charset="0"/>
              </a:rPr>
              <a:t>		// Value: (role, hours) </a:t>
            </a:r>
          </a:p>
          <a:p>
            <a:pPr defTabSz="360000"/>
            <a:r>
              <a:rPr lang="en-US" i="0" dirty="0">
                <a:latin typeface="Courier" pitchFamily="49" charset="0"/>
              </a:rPr>
              <a:t>}</a:t>
            </a:r>
            <a:endParaRPr lang="de-AT" i="0" dirty="0">
              <a:latin typeface="Courier" pitchFamily="49" charset="0"/>
            </a:endParaRPr>
          </a:p>
        </p:txBody>
      </p:sp>
      <p:sp>
        <p:nvSpPr>
          <p:cNvPr id="28" name="Text Box 5"/>
          <p:cNvSpPr txBox="1">
            <a:spLocks noChangeArrowheads="1"/>
          </p:cNvSpPr>
          <p:nvPr/>
        </p:nvSpPr>
        <p:spPr bwMode="auto">
          <a:xfrm>
            <a:off x="4140000" y="2160000"/>
            <a:ext cx="4506119" cy="2579507"/>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latin typeface="Courier" pitchFamily="49" charset="0"/>
              </a:rPr>
              <a:t>class </a:t>
            </a:r>
            <a:r>
              <a:rPr lang="en-US" i="0" dirty="0" err="1">
                <a:latin typeface="Courier" pitchFamily="49" charset="0"/>
              </a:rPr>
              <a:t>CourseExecution</a:t>
            </a:r>
            <a:r>
              <a:rPr lang="en-US" i="0" dirty="0">
                <a:latin typeface="Courier" pitchFamily="49" charset="0"/>
              </a:rPr>
              <a:t> {</a:t>
            </a:r>
          </a:p>
          <a:p>
            <a:pPr defTabSz="360000"/>
            <a:r>
              <a:rPr lang="en-US" i="0" dirty="0">
                <a:latin typeface="Courier" pitchFamily="49" charset="0"/>
              </a:rPr>
              <a:t>	public </a:t>
            </a:r>
            <a:r>
              <a:rPr lang="en-US" i="0" dirty="0" err="1">
                <a:latin typeface="Courier" pitchFamily="49" charset="0"/>
              </a:rPr>
              <a:t>int</a:t>
            </a:r>
            <a:r>
              <a:rPr lang="en-US" i="0" dirty="0">
                <a:latin typeface="Courier" pitchFamily="49" charset="0"/>
              </a:rPr>
              <a:t> year;</a:t>
            </a:r>
          </a:p>
          <a:p>
            <a:pPr defTabSz="360000"/>
            <a:r>
              <a:rPr lang="en-US" i="0" dirty="0">
                <a:latin typeface="Courier" pitchFamily="49" charset="0"/>
              </a:rPr>
              <a:t>	public </a:t>
            </a:r>
            <a:r>
              <a:rPr lang="en-US" i="0" dirty="0" err="1">
                <a:latin typeface="Courier" pitchFamily="49" charset="0"/>
              </a:rPr>
              <a:t>ESemester</a:t>
            </a:r>
            <a:r>
              <a:rPr lang="en-US" i="0" dirty="0">
                <a:latin typeface="Courier" pitchFamily="49" charset="0"/>
              </a:rPr>
              <a:t> semester;</a:t>
            </a:r>
          </a:p>
          <a:p>
            <a:pPr defTabSz="360000"/>
            <a:r>
              <a:rPr lang="en-US" i="0" dirty="0">
                <a:latin typeface="Courier" pitchFamily="49" charset="0"/>
              </a:rPr>
              <a:t>	public Student [] student;</a:t>
            </a:r>
          </a:p>
          <a:p>
            <a:pPr defTabSz="360000"/>
            <a:r>
              <a:rPr lang="en-US" i="0" dirty="0">
                <a:latin typeface="Courier" pitchFamily="49" charset="0"/>
              </a:rPr>
              <a:t>	public Course </a:t>
            </a:r>
            <a:r>
              <a:rPr lang="en-US" i="0" dirty="0" err="1">
                <a:latin typeface="Courier" pitchFamily="49" charset="0"/>
              </a:rPr>
              <a:t>course</a:t>
            </a:r>
            <a:r>
              <a:rPr lang="en-US" i="0" dirty="0">
                <a:latin typeface="Courier" pitchFamily="49" charset="0"/>
              </a:rPr>
              <a:t>;</a:t>
            </a:r>
          </a:p>
          <a:p>
            <a:pPr defTabSz="360000"/>
            <a:r>
              <a:rPr lang="en-US" i="0" dirty="0">
                <a:latin typeface="Courier" pitchFamily="49" charset="0"/>
              </a:rPr>
              <a:t>	</a:t>
            </a:r>
            <a:r>
              <a:rPr lang="en-US" i="0" dirty="0">
                <a:solidFill>
                  <a:srgbClr val="FE8400"/>
                </a:solidFill>
                <a:latin typeface="Courier" pitchFamily="49" charset="0"/>
              </a:rPr>
              <a:t>public </a:t>
            </a:r>
            <a:r>
              <a:rPr lang="en-US" i="0" dirty="0" err="1">
                <a:solidFill>
                  <a:srgbClr val="FE8400"/>
                </a:solidFill>
                <a:latin typeface="Courier" pitchFamily="49" charset="0"/>
              </a:rPr>
              <a:t>Hashtable</a:t>
            </a:r>
            <a:r>
              <a:rPr lang="en-US" i="0" dirty="0">
                <a:solidFill>
                  <a:srgbClr val="FE8400"/>
                </a:solidFill>
                <a:latin typeface="Courier" pitchFamily="49" charset="0"/>
              </a:rPr>
              <a:t> support;</a:t>
            </a:r>
          </a:p>
          <a:p>
            <a:pPr defTabSz="360000"/>
            <a:r>
              <a:rPr lang="en-US" i="0" dirty="0">
                <a:solidFill>
                  <a:srgbClr val="FE8400"/>
                </a:solidFill>
                <a:latin typeface="Courier" pitchFamily="49" charset="0"/>
              </a:rPr>
              <a:t>		// Key: employee </a:t>
            </a:r>
          </a:p>
          <a:p>
            <a:pPr defTabSz="360000"/>
            <a:r>
              <a:rPr lang="en-US" i="0" dirty="0">
                <a:solidFill>
                  <a:srgbClr val="FE8400"/>
                </a:solidFill>
                <a:latin typeface="Courier" pitchFamily="49" charset="0"/>
              </a:rPr>
              <a:t>		// Value: (role, hours) </a:t>
            </a:r>
          </a:p>
          <a:p>
            <a:pPr defTabSz="360000"/>
            <a:r>
              <a:rPr lang="en-US" i="0" dirty="0">
                <a:latin typeface="Courier" pitchFamily="49" charset="0"/>
              </a:rPr>
              <a:t>}</a:t>
            </a:r>
            <a:endParaRPr lang="de-AT" i="0" dirty="0">
              <a:latin typeface="Courier" pitchFamily="49" charset="0"/>
            </a:endParaRPr>
          </a:p>
        </p:txBody>
      </p:sp>
      <p:sp>
        <p:nvSpPr>
          <p:cNvPr id="29" name="Text Box 5"/>
          <p:cNvSpPr txBox="1">
            <a:spLocks noChangeArrowheads="1"/>
          </p:cNvSpPr>
          <p:nvPr/>
        </p:nvSpPr>
        <p:spPr bwMode="auto">
          <a:xfrm>
            <a:off x="4140000" y="2159999"/>
            <a:ext cx="4506119" cy="2579507"/>
          </a:xfrm>
          <a:prstGeom prst="rect">
            <a:avLst/>
          </a:prstGeom>
          <a:ln cap="rnd">
            <a:round/>
            <a:headEnd/>
            <a:tailEnd/>
          </a:ln>
        </p:spPr>
        <p:style>
          <a:lnRef idx="2">
            <a:schemeClr val="dk1"/>
          </a:lnRef>
          <a:fillRef idx="1">
            <a:schemeClr val="lt1"/>
          </a:fillRef>
          <a:effectRef idx="0">
            <a:schemeClr val="dk1"/>
          </a:effectRef>
          <a:fontRef idx="minor">
            <a:schemeClr val="dk1"/>
          </a:fontRef>
        </p:style>
        <p:txBody>
          <a:bodyPr wrap="square" lIns="180000" tIns="180000" rIns="180000" bIns="180000">
            <a:spAutoFit/>
          </a:bodyPr>
          <a:lstStyle/>
          <a:p>
            <a:pPr defTabSz="360000"/>
            <a:r>
              <a:rPr lang="en-US" i="0" dirty="0">
                <a:solidFill>
                  <a:srgbClr val="FE8400"/>
                </a:solidFill>
                <a:latin typeface="Courier" pitchFamily="49" charset="0"/>
              </a:rPr>
              <a:t>class </a:t>
            </a:r>
            <a:r>
              <a:rPr lang="en-US" i="0" dirty="0" err="1">
                <a:solidFill>
                  <a:srgbClr val="FE8400"/>
                </a:solidFill>
                <a:latin typeface="Courier" pitchFamily="49" charset="0"/>
              </a:rPr>
              <a:t>CourseExecution</a:t>
            </a:r>
            <a:r>
              <a:rPr lang="en-US" i="0" dirty="0">
                <a:solidFill>
                  <a:srgbClr val="FE8400"/>
                </a:solidFill>
                <a:latin typeface="Courier" pitchFamily="49" charset="0"/>
              </a:rPr>
              <a:t> {</a:t>
            </a:r>
          </a:p>
          <a:p>
            <a:pPr defTabSz="360000"/>
            <a:r>
              <a:rPr lang="en-US" i="0" dirty="0">
                <a:solidFill>
                  <a:srgbClr val="FE8400"/>
                </a:solidFill>
                <a:latin typeface="Courier" pitchFamily="49" charset="0"/>
              </a:rPr>
              <a:t>	public </a:t>
            </a:r>
            <a:r>
              <a:rPr lang="en-US" i="0" dirty="0" err="1">
                <a:solidFill>
                  <a:srgbClr val="FE8400"/>
                </a:solidFill>
                <a:latin typeface="Courier" pitchFamily="49" charset="0"/>
              </a:rPr>
              <a:t>int</a:t>
            </a:r>
            <a:r>
              <a:rPr lang="en-US" i="0" dirty="0">
                <a:solidFill>
                  <a:srgbClr val="FE8400"/>
                </a:solidFill>
                <a:latin typeface="Courier" pitchFamily="49" charset="0"/>
              </a:rPr>
              <a:t> year;</a:t>
            </a:r>
          </a:p>
          <a:p>
            <a:pPr defTabSz="360000"/>
            <a:r>
              <a:rPr lang="en-US" i="0" dirty="0">
                <a:solidFill>
                  <a:srgbClr val="FE8400"/>
                </a:solidFill>
                <a:latin typeface="Courier" pitchFamily="49" charset="0"/>
              </a:rPr>
              <a:t>	public </a:t>
            </a:r>
            <a:r>
              <a:rPr lang="en-US" i="0" dirty="0" err="1">
                <a:solidFill>
                  <a:srgbClr val="FE8400"/>
                </a:solidFill>
                <a:latin typeface="Courier" pitchFamily="49" charset="0"/>
              </a:rPr>
              <a:t>ESemester</a:t>
            </a:r>
            <a:r>
              <a:rPr lang="en-US" i="0" dirty="0">
                <a:solidFill>
                  <a:srgbClr val="FE8400"/>
                </a:solidFill>
                <a:latin typeface="Courier" pitchFamily="49" charset="0"/>
              </a:rPr>
              <a:t> semester;</a:t>
            </a:r>
          </a:p>
          <a:p>
            <a:pPr defTabSz="360000"/>
            <a:r>
              <a:rPr lang="en-US" i="0" dirty="0">
                <a:solidFill>
                  <a:srgbClr val="FE8400"/>
                </a:solidFill>
                <a:latin typeface="Courier" pitchFamily="49" charset="0"/>
              </a:rPr>
              <a:t>	public Student [] student;</a:t>
            </a:r>
          </a:p>
          <a:p>
            <a:pPr defTabSz="360000"/>
            <a:r>
              <a:rPr lang="en-US" i="0" dirty="0">
                <a:solidFill>
                  <a:srgbClr val="FE8400"/>
                </a:solidFill>
                <a:latin typeface="Courier" pitchFamily="49" charset="0"/>
              </a:rPr>
              <a:t>	public Course </a:t>
            </a:r>
            <a:r>
              <a:rPr lang="en-US" i="0" dirty="0" err="1">
                <a:solidFill>
                  <a:srgbClr val="FE8400"/>
                </a:solidFill>
                <a:latin typeface="Courier" pitchFamily="49" charset="0"/>
              </a:rPr>
              <a:t>course</a:t>
            </a:r>
            <a:r>
              <a:rPr lang="en-US" i="0" dirty="0">
                <a:solidFill>
                  <a:srgbClr val="FE8400"/>
                </a:solidFill>
                <a:latin typeface="Courier" pitchFamily="49" charset="0"/>
              </a:rPr>
              <a:t>;</a:t>
            </a:r>
          </a:p>
          <a:p>
            <a:pPr defTabSz="360000"/>
            <a:r>
              <a:rPr lang="en-US" i="0" dirty="0">
                <a:solidFill>
                  <a:srgbClr val="FE8400"/>
                </a:solidFill>
                <a:latin typeface="Courier" pitchFamily="49" charset="0"/>
              </a:rPr>
              <a:t>	public </a:t>
            </a:r>
            <a:r>
              <a:rPr lang="en-US" i="0" dirty="0" err="1">
                <a:solidFill>
                  <a:srgbClr val="FE8400"/>
                </a:solidFill>
                <a:latin typeface="Courier" pitchFamily="49" charset="0"/>
              </a:rPr>
              <a:t>Hashtable</a:t>
            </a:r>
            <a:r>
              <a:rPr lang="en-US" i="0" dirty="0">
                <a:solidFill>
                  <a:srgbClr val="FE8400"/>
                </a:solidFill>
                <a:latin typeface="Courier" pitchFamily="49" charset="0"/>
              </a:rPr>
              <a:t> support;</a:t>
            </a:r>
          </a:p>
          <a:p>
            <a:pPr defTabSz="360000"/>
            <a:r>
              <a:rPr lang="en-US" i="0" dirty="0">
                <a:solidFill>
                  <a:srgbClr val="FE8400"/>
                </a:solidFill>
                <a:latin typeface="Courier" pitchFamily="49" charset="0"/>
              </a:rPr>
              <a:t>		// Key: employee </a:t>
            </a:r>
          </a:p>
          <a:p>
            <a:pPr defTabSz="360000"/>
            <a:r>
              <a:rPr lang="en-US" i="0" dirty="0">
                <a:solidFill>
                  <a:srgbClr val="FE8400"/>
                </a:solidFill>
                <a:latin typeface="Courier" pitchFamily="49" charset="0"/>
              </a:rPr>
              <a:t>		// Value: (role, hours) </a:t>
            </a:r>
          </a:p>
          <a:p>
            <a:pPr defTabSz="360000"/>
            <a:r>
              <a:rPr lang="en-US" i="0" dirty="0">
                <a:solidFill>
                  <a:srgbClr val="FE8400"/>
                </a:solidFill>
                <a:latin typeface="Courier" pitchFamily="49" charset="0"/>
              </a:rPr>
              <a:t>}</a:t>
            </a:r>
            <a:endParaRPr lang="de-AT" i="0" dirty="0">
              <a:solidFill>
                <a:srgbClr val="FE8400"/>
              </a:solidFill>
              <a:latin typeface="Courier" pitchFamily="49" charset="0"/>
            </a:endParaRPr>
          </a:p>
        </p:txBody>
      </p:sp>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61</a:t>
            </a:fld>
            <a:endParaRPr lang="de-DE" dirty="0"/>
          </a:p>
        </p:txBody>
      </p:sp>
    </p:spTree>
    <p:extLst>
      <p:ext uri="{BB962C8B-B14F-4D97-AF65-F5344CB8AC3E}">
        <p14:creationId xmlns:p14="http://schemas.microsoft.com/office/powerpoint/2010/main" val="136450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25" grpId="0" animBg="1"/>
      <p:bldP spid="26" grpId="0" animBg="1"/>
      <p:bldP spid="27" grpId="0" animBg="1"/>
      <p:bldP spid="28" grpId="0" animBg="1"/>
      <p:bldP spid="2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09507" name="Group 3"/>
          <p:cNvGraphicFramePr>
            <a:graphicFrameLocks noGrp="1"/>
          </p:cNvGraphicFramePr>
          <p:nvPr>
            <p:ph idx="4294967295"/>
            <p:extLst>
              <p:ext uri="{D42A27DB-BD31-4B8C-83A1-F6EECF244321}">
                <p14:modId xmlns:p14="http://schemas.microsoft.com/office/powerpoint/2010/main" val="567308713"/>
              </p:ext>
            </p:extLst>
          </p:nvPr>
        </p:nvGraphicFramePr>
        <p:xfrm>
          <a:off x="415132" y="1073835"/>
          <a:ext cx="8313737" cy="4710331"/>
        </p:xfrm>
        <a:graphic>
          <a:graphicData uri="http://schemas.openxmlformats.org/drawingml/2006/table">
            <a:tbl>
              <a:tblPr/>
              <a:tblGrid>
                <a:gridCol w="2134988">
                  <a:extLst>
                    <a:ext uri="{9D8B030D-6E8A-4147-A177-3AD203B41FA5}">
                      <a16:colId xmlns:a16="http://schemas.microsoft.com/office/drawing/2014/main" val="20000"/>
                    </a:ext>
                  </a:extLst>
                </a:gridCol>
                <a:gridCol w="1907123">
                  <a:extLst>
                    <a:ext uri="{9D8B030D-6E8A-4147-A177-3AD203B41FA5}">
                      <a16:colId xmlns:a16="http://schemas.microsoft.com/office/drawing/2014/main" val="20001"/>
                    </a:ext>
                  </a:extLst>
                </a:gridCol>
                <a:gridCol w="4271626">
                  <a:extLst>
                    <a:ext uri="{9D8B030D-6E8A-4147-A177-3AD203B41FA5}">
                      <a16:colId xmlns:a16="http://schemas.microsoft.com/office/drawing/2014/main" val="20002"/>
                    </a:ext>
                  </a:extLst>
                </a:gridCol>
              </a:tblGrid>
              <a:tr h="360363">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de-AT" sz="1800" b="1" i="0" u="none" strike="noStrike" cap="none" normalizeH="0" baseline="0" dirty="0">
                          <a:ln>
                            <a:noFill/>
                          </a:ln>
                          <a:solidFill>
                            <a:srgbClr val="000066"/>
                          </a:solidFill>
                          <a:effectLst/>
                          <a:latin typeface="Verdana" pitchFamily="34" charset="0"/>
                        </a:rPr>
                        <a:t>Name</a:t>
                      </a:r>
                    </a:p>
                  </a:txBody>
                  <a:tcPr marL="96852" marR="96852"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de-AT" sz="1800" b="1" i="0" u="none" strike="noStrike" cap="none" normalizeH="0" baseline="0" dirty="0">
                          <a:ln>
                            <a:noFill/>
                          </a:ln>
                          <a:solidFill>
                            <a:srgbClr val="000066"/>
                          </a:solidFill>
                          <a:effectLst/>
                          <a:latin typeface="Verdana" pitchFamily="34" charset="0"/>
                        </a:rPr>
                        <a:t>Notation</a:t>
                      </a:r>
                    </a:p>
                  </a:txBody>
                  <a:tcPr marL="96852" marR="968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de-AT" sz="1800" b="1" i="0" u="none" strike="noStrike" cap="none" normalizeH="0" baseline="0" dirty="0">
                          <a:ln>
                            <a:noFill/>
                          </a:ln>
                          <a:solidFill>
                            <a:srgbClr val="000066"/>
                          </a:solidFill>
                          <a:effectLst/>
                          <a:latin typeface="Verdana" pitchFamily="34" charset="0"/>
                        </a:rPr>
                        <a:t>Description</a:t>
                      </a:r>
                    </a:p>
                  </a:txBody>
                  <a:tcPr marL="96852" marR="96852"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66062">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IE" sz="1800" b="0" i="0" u="none" strike="noStrike" cap="none" normalizeH="0" baseline="0" noProof="0" dirty="0">
                          <a:ln>
                            <a:noFill/>
                          </a:ln>
                          <a:solidFill>
                            <a:srgbClr val="000066"/>
                          </a:solidFill>
                          <a:effectLst/>
                          <a:latin typeface="Verdana" pitchFamily="34" charset="0"/>
                        </a:rPr>
                        <a:t>Class</a:t>
                      </a:r>
                    </a:p>
                  </a:txBody>
                  <a:tcPr marL="96852" marR="96852"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endParaRPr kumimoji="0" lang="de-AT" sz="1600" b="0" i="0" u="none" strike="noStrike" cap="none" normalizeH="0" baseline="0">
                        <a:ln>
                          <a:noFill/>
                        </a:ln>
                        <a:solidFill>
                          <a:schemeClr val="tx1"/>
                        </a:solidFill>
                        <a:effectLst/>
                        <a:latin typeface="Verdana" pitchFamily="34" charset="0"/>
                      </a:endParaRPr>
                    </a:p>
                  </a:txBody>
                  <a:tcPr marL="96852" marR="968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CA" sz="1800" b="0" i="0" u="none" strike="noStrike" cap="none" normalizeH="0" baseline="0" noProof="0" dirty="0">
                          <a:ln>
                            <a:noFill/>
                          </a:ln>
                          <a:solidFill>
                            <a:schemeClr val="tx1"/>
                          </a:solidFill>
                          <a:effectLst/>
                          <a:latin typeface="Verdana" pitchFamily="34" charset="0"/>
                        </a:rPr>
                        <a:t>Description of the structure and behavior of a set of objects</a:t>
                      </a:r>
                    </a:p>
                  </a:txBody>
                  <a:tcPr marL="96852" marR="9685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6896">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IE" sz="1800" b="0" i="0" u="none" strike="noStrike" cap="none" normalizeH="0" baseline="0" noProof="0" dirty="0">
                          <a:ln>
                            <a:noFill/>
                          </a:ln>
                          <a:solidFill>
                            <a:srgbClr val="000066"/>
                          </a:solidFill>
                          <a:effectLst/>
                          <a:latin typeface="Verdana" pitchFamily="34" charset="0"/>
                        </a:rPr>
                        <a:t>Abstract class</a:t>
                      </a:r>
                    </a:p>
                  </a:txBody>
                  <a:tcPr marL="96852" marR="96852"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endParaRPr kumimoji="0" lang="de-AT" sz="1800" b="0" i="0" u="none" strike="noStrike" cap="none" normalizeH="0" baseline="0" dirty="0">
                        <a:ln>
                          <a:noFill/>
                        </a:ln>
                        <a:solidFill>
                          <a:schemeClr val="tx1"/>
                        </a:solidFill>
                        <a:effectLst/>
                        <a:latin typeface="Verdana" pitchFamily="34" charset="0"/>
                      </a:endParaRPr>
                    </a:p>
                  </a:txBody>
                  <a:tcPr marL="96852" marR="968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CA" sz="1800" b="0" i="0" u="none" strike="noStrike" cap="none" normalizeH="0" baseline="0" noProof="0" dirty="0">
                          <a:ln>
                            <a:noFill/>
                          </a:ln>
                          <a:solidFill>
                            <a:schemeClr val="tx1"/>
                          </a:solidFill>
                          <a:effectLst/>
                          <a:latin typeface="Verdana" pitchFamily="34" charset="0"/>
                        </a:rPr>
                        <a:t>Class that cannot be instantiated</a:t>
                      </a:r>
                    </a:p>
                  </a:txBody>
                  <a:tcPr marL="96852" marR="9685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71613">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IE" sz="1800" b="0" i="0" u="none" strike="noStrike" cap="none" normalizeH="0" baseline="0" noProof="0" dirty="0">
                          <a:ln>
                            <a:noFill/>
                          </a:ln>
                          <a:solidFill>
                            <a:srgbClr val="000066"/>
                          </a:solidFill>
                          <a:effectLst/>
                          <a:latin typeface="Verdana" pitchFamily="34" charset="0"/>
                        </a:rPr>
                        <a:t>Association</a:t>
                      </a:r>
                    </a:p>
                  </a:txBody>
                  <a:tcPr marL="96852" marR="96852"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endParaRPr kumimoji="0" lang="de-AT" sz="1800" b="0" i="0" u="none" strike="noStrike" cap="none" normalizeH="0" baseline="0">
                        <a:ln>
                          <a:noFill/>
                        </a:ln>
                        <a:solidFill>
                          <a:schemeClr val="tx1"/>
                        </a:solidFill>
                        <a:effectLst/>
                        <a:latin typeface="Verdana" pitchFamily="34" charset="0"/>
                      </a:endParaRPr>
                    </a:p>
                  </a:txBody>
                  <a:tcPr marL="96852" marR="968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CA" sz="1800" b="0" i="0" u="none" strike="noStrike" kern="1200" baseline="0" noProof="0" dirty="0">
                          <a:solidFill>
                            <a:schemeClr val="tx1"/>
                          </a:solidFill>
                          <a:latin typeface="+mn-lt"/>
                          <a:ea typeface="+mn-ea"/>
                          <a:cs typeface="+mn-cs"/>
                        </a:rPr>
                        <a:t>Relationship between classes:</a:t>
                      </a:r>
                    </a:p>
                    <a:p>
                      <a:r>
                        <a:rPr lang="en-CA" sz="1800" b="0" i="0" u="none" strike="noStrike" kern="1200" baseline="0" noProof="0" dirty="0">
                          <a:solidFill>
                            <a:schemeClr val="tx1"/>
                          </a:solidFill>
                          <a:latin typeface="+mn-lt"/>
                          <a:ea typeface="+mn-ea"/>
                          <a:cs typeface="+mn-cs"/>
                        </a:rPr>
                        <a:t>navigability unspecified,</a:t>
                      </a:r>
                    </a:p>
                    <a:p>
                      <a:r>
                        <a:rPr lang="en-CA" sz="1800" b="0" i="0" u="none" strike="noStrike" kern="1200" baseline="0" noProof="0" dirty="0">
                          <a:solidFill>
                            <a:schemeClr val="tx1"/>
                          </a:solidFill>
                          <a:latin typeface="+mn-lt"/>
                          <a:ea typeface="+mn-ea"/>
                          <a:cs typeface="+mn-cs"/>
                        </a:rPr>
                        <a:t>navigable in both directions,</a:t>
                      </a:r>
                    </a:p>
                    <a:p>
                      <a:r>
                        <a:rPr lang="en-CA" sz="1800" b="0" i="0" u="none" strike="noStrike" kern="1200" baseline="0" noProof="0" dirty="0">
                          <a:solidFill>
                            <a:schemeClr val="tx1"/>
                          </a:solidFill>
                          <a:latin typeface="+mn-lt"/>
                          <a:ea typeface="+mn-ea"/>
                          <a:cs typeface="+mn-cs"/>
                        </a:rPr>
                        <a:t>not navigable in one direction</a:t>
                      </a:r>
                      <a:endParaRPr kumimoji="0" lang="en-CA" sz="1800" b="0" i="0" u="none" strike="noStrike" cap="none" normalizeH="0" baseline="0" noProof="0" dirty="0">
                        <a:ln>
                          <a:noFill/>
                        </a:ln>
                        <a:solidFill>
                          <a:schemeClr val="tx1"/>
                        </a:solidFill>
                        <a:effectLst/>
                        <a:latin typeface="Verdana" pitchFamily="34" charset="0"/>
                      </a:endParaRPr>
                    </a:p>
                  </a:txBody>
                  <a:tcPr marL="96852" marR="9685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5318" name="Rectangle 2"/>
          <p:cNvSpPr>
            <a:spLocks noGrp="1" noChangeArrowheads="1"/>
          </p:cNvSpPr>
          <p:nvPr>
            <p:ph type="title"/>
          </p:nvPr>
        </p:nvSpPr>
        <p:spPr>
          <a:xfrm>
            <a:off x="323850" y="152400"/>
            <a:ext cx="8534400" cy="776288"/>
          </a:xfrm>
        </p:spPr>
        <p:txBody>
          <a:bodyPr/>
          <a:lstStyle/>
          <a:p>
            <a:pPr eaLnBrk="1" hangingPunct="1"/>
            <a:r>
              <a:rPr lang="en-US" dirty="0"/>
              <a:t>Notation Elements </a:t>
            </a:r>
            <a:r>
              <a:rPr lang="en-US" noProof="0" dirty="0"/>
              <a:t>(1/3)</a:t>
            </a:r>
          </a:p>
        </p:txBody>
      </p:sp>
      <p:sp>
        <p:nvSpPr>
          <p:cNvPr id="55319" name="Text Box 34"/>
          <p:cNvSpPr txBox="1">
            <a:spLocks noChangeArrowheads="1"/>
          </p:cNvSpPr>
          <p:nvPr/>
        </p:nvSpPr>
        <p:spPr bwMode="auto">
          <a:xfrm>
            <a:off x="3543491" y="3128272"/>
            <a:ext cx="436562" cy="244475"/>
          </a:xfrm>
          <a:prstGeom prst="rect">
            <a:avLst/>
          </a:prstGeom>
          <a:noFill/>
          <a:ln w="9525">
            <a:noFill/>
            <a:miter lim="800000"/>
            <a:headEnd/>
            <a:tailEnd/>
          </a:ln>
        </p:spPr>
        <p:txBody>
          <a:bodyPr wrap="none">
            <a:spAutoFit/>
          </a:bodyPr>
          <a:lstStyle/>
          <a:p>
            <a:r>
              <a:rPr lang="de-AT" sz="1000" i="0" dirty="0">
                <a:latin typeface="Arial" pitchFamily="34" charset="0"/>
              </a:rPr>
              <a:t>oder</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5143" y="1587348"/>
            <a:ext cx="1106426" cy="1277115"/>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4351" y="3243959"/>
            <a:ext cx="1581915" cy="829058"/>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4351" y="4460995"/>
            <a:ext cx="1588011" cy="1158242"/>
          </a:xfrm>
          <a:prstGeom prst="rect">
            <a:avLst/>
          </a:prstGeom>
        </p:spPr>
      </p:pic>
      <p:sp>
        <p:nvSpPr>
          <p:cNvPr id="6" name="Foliennummernplatzhalter 5"/>
          <p:cNvSpPr>
            <a:spLocks noGrp="1"/>
          </p:cNvSpPr>
          <p:nvPr>
            <p:ph type="sldNum" sz="quarter" idx="15"/>
          </p:nvPr>
        </p:nvSpPr>
        <p:spPr/>
        <p:txBody>
          <a:bodyPr/>
          <a:lstStyle/>
          <a:p>
            <a:pPr>
              <a:defRPr/>
            </a:pPr>
            <a:fld id="{28B6842B-68D1-436B-9D30-DAA88B1DB85F}" type="slidenum">
              <a:rPr lang="de-DE" smtClean="0"/>
              <a:pPr>
                <a:defRPr/>
              </a:pPr>
              <a:t>62</a:t>
            </a:fld>
            <a:endParaRPr lang="de-DE"/>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0531" name="Group 3"/>
          <p:cNvGraphicFramePr>
            <a:graphicFrameLocks noGrp="1"/>
          </p:cNvGraphicFramePr>
          <p:nvPr>
            <p:ph idx="4294967295"/>
            <p:extLst>
              <p:ext uri="{D42A27DB-BD31-4B8C-83A1-F6EECF244321}">
                <p14:modId xmlns:p14="http://schemas.microsoft.com/office/powerpoint/2010/main" val="993313525"/>
              </p:ext>
            </p:extLst>
          </p:nvPr>
        </p:nvGraphicFramePr>
        <p:xfrm>
          <a:off x="415131" y="1088707"/>
          <a:ext cx="8313738" cy="4680586"/>
        </p:xfrm>
        <a:graphic>
          <a:graphicData uri="http://schemas.openxmlformats.org/drawingml/2006/table">
            <a:tbl>
              <a:tblPr/>
              <a:tblGrid>
                <a:gridCol w="2135108">
                  <a:extLst>
                    <a:ext uri="{9D8B030D-6E8A-4147-A177-3AD203B41FA5}">
                      <a16:colId xmlns:a16="http://schemas.microsoft.com/office/drawing/2014/main" val="20000"/>
                    </a:ext>
                  </a:extLst>
                </a:gridCol>
                <a:gridCol w="1906806">
                  <a:extLst>
                    <a:ext uri="{9D8B030D-6E8A-4147-A177-3AD203B41FA5}">
                      <a16:colId xmlns:a16="http://schemas.microsoft.com/office/drawing/2014/main" val="20001"/>
                    </a:ext>
                  </a:extLst>
                </a:gridCol>
                <a:gridCol w="4271824">
                  <a:extLst>
                    <a:ext uri="{9D8B030D-6E8A-4147-A177-3AD203B41FA5}">
                      <a16:colId xmlns:a16="http://schemas.microsoft.com/office/drawing/2014/main" val="20002"/>
                    </a:ext>
                  </a:extLst>
                </a:gridCol>
              </a:tblGrid>
              <a:tr h="360363">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de-AT" sz="1800" b="1" i="0" u="none" strike="noStrike" cap="none" normalizeH="0" baseline="0" dirty="0">
                          <a:ln>
                            <a:noFill/>
                          </a:ln>
                          <a:solidFill>
                            <a:srgbClr val="000066"/>
                          </a:solidFill>
                          <a:effectLst/>
                          <a:latin typeface="Verdana" pitchFamily="34" charset="0"/>
                        </a:rPr>
                        <a:t>Name</a:t>
                      </a:r>
                    </a:p>
                  </a:txBody>
                  <a:tcPr marL="94305" marR="94305"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de-AT" sz="1800" b="1" i="0" u="none" strike="noStrike" cap="none" normalizeH="0" baseline="0" dirty="0">
                          <a:ln>
                            <a:noFill/>
                          </a:ln>
                          <a:solidFill>
                            <a:srgbClr val="000066"/>
                          </a:solidFill>
                          <a:effectLst/>
                          <a:latin typeface="Verdana" pitchFamily="34" charset="0"/>
                        </a:rPr>
                        <a:t>Notation</a:t>
                      </a:r>
                    </a:p>
                  </a:txBody>
                  <a:tcPr marL="94305" marR="94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de-AT" sz="1800" b="1" i="0" u="none" strike="noStrike" cap="none" normalizeH="0" baseline="0" dirty="0">
                          <a:ln>
                            <a:noFill/>
                          </a:ln>
                          <a:solidFill>
                            <a:srgbClr val="000066"/>
                          </a:solidFill>
                          <a:effectLst/>
                          <a:latin typeface="Verdana" pitchFamily="34" charset="0"/>
                        </a:rPr>
                        <a:t>Description</a:t>
                      </a:r>
                    </a:p>
                  </a:txBody>
                  <a:tcPr marL="94305" marR="94305"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19225">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TT" sz="1800" b="0" i="0" u="none" strike="noStrike" cap="none" normalizeH="0" baseline="0" noProof="0" dirty="0">
                          <a:ln>
                            <a:noFill/>
                          </a:ln>
                          <a:solidFill>
                            <a:srgbClr val="000066"/>
                          </a:solidFill>
                          <a:effectLst/>
                          <a:latin typeface="Verdana" pitchFamily="34" charset="0"/>
                        </a:rPr>
                        <a:t>n-</a:t>
                      </a:r>
                      <a:r>
                        <a:rPr kumimoji="0" lang="en-TT" sz="1800" b="0" i="0" u="none" strike="noStrike" cap="none" normalizeH="0" baseline="0" noProof="0" dirty="0" err="1">
                          <a:ln>
                            <a:noFill/>
                          </a:ln>
                          <a:solidFill>
                            <a:srgbClr val="000066"/>
                          </a:solidFill>
                          <a:effectLst/>
                          <a:latin typeface="Verdana" pitchFamily="34" charset="0"/>
                        </a:rPr>
                        <a:t>ary</a:t>
                      </a:r>
                      <a:r>
                        <a:rPr kumimoji="0" lang="en-TT" sz="1800" b="0" i="0" u="none" strike="noStrike" cap="none" normalizeH="0" baseline="0" noProof="0" dirty="0">
                          <a:ln>
                            <a:noFill/>
                          </a:ln>
                          <a:solidFill>
                            <a:srgbClr val="000066"/>
                          </a:solidFill>
                          <a:effectLst/>
                          <a:latin typeface="Verdana" pitchFamily="34" charset="0"/>
                        </a:rPr>
                        <a:t> association</a:t>
                      </a:r>
                    </a:p>
                  </a:txBody>
                  <a:tcPr marL="94305" marR="9430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endParaRPr kumimoji="0" lang="en-TT" sz="1800" b="0" i="0" u="none" strike="noStrike" cap="none" normalizeH="0" baseline="0" noProof="0" dirty="0">
                        <a:ln>
                          <a:noFill/>
                        </a:ln>
                        <a:solidFill>
                          <a:schemeClr val="tx1"/>
                        </a:solidFill>
                        <a:effectLst/>
                        <a:latin typeface="Verdana" pitchFamily="34" charset="0"/>
                      </a:endParaRPr>
                    </a:p>
                  </a:txBody>
                  <a:tcPr marL="94305" marR="94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TT" sz="1800" b="0" i="0" u="none" strike="noStrike" cap="none" normalizeH="0" baseline="0" noProof="0" dirty="0">
                          <a:ln>
                            <a:noFill/>
                          </a:ln>
                          <a:solidFill>
                            <a:schemeClr val="tx1"/>
                          </a:solidFill>
                          <a:effectLst/>
                          <a:latin typeface="Verdana" pitchFamily="34" charset="0"/>
                        </a:rPr>
                        <a:t>Relationship between n (here 3) classes</a:t>
                      </a:r>
                    </a:p>
                  </a:txBody>
                  <a:tcPr marL="94305" marR="9430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23988">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TT" sz="1800" b="0" i="0" u="none" strike="noStrike" cap="none" normalizeH="0" baseline="0" noProof="0" dirty="0">
                          <a:ln>
                            <a:noFill/>
                          </a:ln>
                          <a:solidFill>
                            <a:srgbClr val="000066"/>
                          </a:solidFill>
                          <a:effectLst/>
                          <a:latin typeface="Verdana" pitchFamily="34" charset="0"/>
                        </a:rPr>
                        <a:t>Association class</a:t>
                      </a:r>
                    </a:p>
                  </a:txBody>
                  <a:tcPr marL="94305" marR="9430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endParaRPr kumimoji="0" lang="en-TT" sz="1800" b="0" i="0" u="none" strike="noStrike" cap="none" normalizeH="0" baseline="0" noProof="0" dirty="0">
                        <a:ln>
                          <a:noFill/>
                        </a:ln>
                        <a:solidFill>
                          <a:schemeClr val="tx1"/>
                        </a:solidFill>
                        <a:effectLst/>
                        <a:latin typeface="Verdana" pitchFamily="34" charset="0"/>
                      </a:endParaRPr>
                    </a:p>
                  </a:txBody>
                  <a:tcPr marL="94305" marR="94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TT" sz="1800" b="0" i="0" u="none" strike="noStrike" cap="none" normalizeH="0" baseline="0" noProof="0" dirty="0">
                          <a:ln>
                            <a:noFill/>
                          </a:ln>
                          <a:solidFill>
                            <a:schemeClr val="tx1"/>
                          </a:solidFill>
                          <a:effectLst/>
                          <a:latin typeface="Verdana" pitchFamily="34" charset="0"/>
                        </a:rPr>
                        <a:t>More detailed description of an association</a:t>
                      </a:r>
                    </a:p>
                  </a:txBody>
                  <a:tcPr marL="94305" marR="9430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71613">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TT" sz="1800" b="1" i="0" u="none" strike="noStrike" cap="none" normalizeH="0" baseline="0" noProof="0" dirty="0" err="1">
                          <a:ln>
                            <a:noFill/>
                          </a:ln>
                          <a:solidFill>
                            <a:srgbClr val="000066"/>
                          </a:solidFill>
                          <a:effectLst/>
                          <a:latin typeface="Courier" pitchFamily="49" charset="0"/>
                        </a:rPr>
                        <a:t>xor</a:t>
                      </a:r>
                      <a:r>
                        <a:rPr kumimoji="0" lang="en-TT" sz="1800" b="0" i="0" u="none" strike="noStrike" cap="none" normalizeH="0" baseline="0" noProof="0" dirty="0">
                          <a:ln>
                            <a:noFill/>
                          </a:ln>
                          <a:solidFill>
                            <a:srgbClr val="000066"/>
                          </a:solidFill>
                          <a:effectLst/>
                          <a:latin typeface="Verdana" pitchFamily="34" charset="0"/>
                        </a:rPr>
                        <a:t> relationship</a:t>
                      </a:r>
                    </a:p>
                  </a:txBody>
                  <a:tcPr marL="94305" marR="9430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endParaRPr kumimoji="0" lang="en-TT" sz="1800" b="0" i="0" u="none" strike="noStrike" cap="none" normalizeH="0" baseline="0" noProof="0" dirty="0">
                        <a:ln>
                          <a:noFill/>
                        </a:ln>
                        <a:solidFill>
                          <a:schemeClr val="tx1"/>
                        </a:solidFill>
                        <a:effectLst/>
                        <a:latin typeface="Verdana" pitchFamily="34" charset="0"/>
                      </a:endParaRPr>
                    </a:p>
                  </a:txBody>
                  <a:tcPr marL="94305" marR="94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TT" sz="1800" b="0" i="0" u="none" strike="noStrike" cap="none" normalizeH="0" baseline="0" noProof="0" dirty="0">
                          <a:ln>
                            <a:noFill/>
                          </a:ln>
                          <a:solidFill>
                            <a:schemeClr val="tx1"/>
                          </a:solidFill>
                          <a:effectLst/>
                          <a:latin typeface="Verdana" pitchFamily="34" charset="0"/>
                        </a:rPr>
                        <a:t>An object of </a:t>
                      </a:r>
                      <a:r>
                        <a:rPr kumimoji="0" lang="en-TT" sz="1800" b="1" i="0" u="none" strike="noStrike" cap="none" normalizeH="0" baseline="0" noProof="0" dirty="0">
                          <a:ln>
                            <a:noFill/>
                          </a:ln>
                          <a:solidFill>
                            <a:schemeClr val="tx1"/>
                          </a:solidFill>
                          <a:effectLst/>
                          <a:latin typeface="Courier" pitchFamily="49" charset="0"/>
                        </a:rPr>
                        <a:t>C</a:t>
                      </a:r>
                      <a:r>
                        <a:rPr kumimoji="0" lang="en-TT" sz="1800" b="0" i="0" u="none" strike="noStrike" cap="none" normalizeH="0" baseline="0" noProof="0" dirty="0">
                          <a:ln>
                            <a:noFill/>
                          </a:ln>
                          <a:solidFill>
                            <a:schemeClr val="tx1"/>
                          </a:solidFill>
                          <a:effectLst/>
                          <a:latin typeface="Verdana" pitchFamily="34" charset="0"/>
                        </a:rPr>
                        <a:t> is in a relationship with an object of </a:t>
                      </a:r>
                      <a:r>
                        <a:rPr kumimoji="0" lang="en-TT" sz="1800" b="1" i="0" u="none" strike="noStrike" cap="none" normalizeH="0" baseline="0" noProof="0" dirty="0">
                          <a:ln>
                            <a:noFill/>
                          </a:ln>
                          <a:solidFill>
                            <a:schemeClr val="tx1"/>
                          </a:solidFill>
                          <a:effectLst/>
                          <a:latin typeface="Courier" pitchFamily="49" charset="0"/>
                        </a:rPr>
                        <a:t>A</a:t>
                      </a:r>
                      <a:r>
                        <a:rPr kumimoji="0" lang="en-TT" sz="1800" b="0" i="0" u="none" strike="noStrike" cap="none" normalizeH="0" baseline="0" noProof="0" dirty="0">
                          <a:ln>
                            <a:noFill/>
                          </a:ln>
                          <a:solidFill>
                            <a:schemeClr val="tx1"/>
                          </a:solidFill>
                          <a:effectLst/>
                          <a:latin typeface="Verdana" pitchFamily="34" charset="0"/>
                        </a:rPr>
                        <a:t> or with an object of </a:t>
                      </a:r>
                      <a:r>
                        <a:rPr kumimoji="0" lang="en-TT" sz="1800" b="1" i="0" u="none" strike="noStrike" cap="none" normalizeH="0" baseline="0" noProof="0" dirty="0">
                          <a:ln>
                            <a:noFill/>
                          </a:ln>
                          <a:solidFill>
                            <a:schemeClr val="tx1"/>
                          </a:solidFill>
                          <a:effectLst/>
                          <a:latin typeface="Courier" pitchFamily="49" charset="0"/>
                        </a:rPr>
                        <a:t>B</a:t>
                      </a:r>
                      <a:r>
                        <a:rPr kumimoji="0" lang="en-TT" sz="1800" b="1" i="0" u="none" strike="noStrike" cap="none" normalizeH="0" baseline="0" noProof="0" dirty="0">
                          <a:ln>
                            <a:noFill/>
                          </a:ln>
                          <a:solidFill>
                            <a:schemeClr val="tx1"/>
                          </a:solidFill>
                          <a:effectLst/>
                          <a:latin typeface="Verdana" pitchFamily="34" charset="0"/>
                        </a:rPr>
                        <a:t> </a:t>
                      </a:r>
                      <a:r>
                        <a:rPr kumimoji="0" lang="en-TT" sz="1800" b="0" i="0" u="none" strike="noStrike" cap="none" normalizeH="0" baseline="0" noProof="0" dirty="0">
                          <a:ln>
                            <a:noFill/>
                          </a:ln>
                          <a:solidFill>
                            <a:schemeClr val="tx1"/>
                          </a:solidFill>
                          <a:effectLst/>
                          <a:latin typeface="Verdana" pitchFamily="34" charset="0"/>
                        </a:rPr>
                        <a:t>but not with both</a:t>
                      </a:r>
                    </a:p>
                  </a:txBody>
                  <a:tcPr marL="94305" marR="9430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6342" name="Rectangle 2"/>
          <p:cNvSpPr>
            <a:spLocks noGrp="1" noChangeArrowheads="1"/>
          </p:cNvSpPr>
          <p:nvPr>
            <p:ph type="title"/>
          </p:nvPr>
        </p:nvSpPr>
        <p:spPr>
          <a:xfrm>
            <a:off x="323850" y="152400"/>
            <a:ext cx="8534400" cy="776288"/>
          </a:xfrm>
        </p:spPr>
        <p:txBody>
          <a:bodyPr/>
          <a:lstStyle/>
          <a:p>
            <a:pPr eaLnBrk="1" hangingPunct="1"/>
            <a:r>
              <a:rPr lang="en-US" dirty="0"/>
              <a:t>Notation Elements </a:t>
            </a:r>
            <a:r>
              <a:rPr lang="en-US" noProof="0" dirty="0"/>
              <a:t>(2/3)</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881" y="1777260"/>
            <a:ext cx="1588011" cy="813818"/>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881" y="3172208"/>
            <a:ext cx="1588011" cy="813818"/>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9881" y="4642666"/>
            <a:ext cx="1588011" cy="813818"/>
          </a:xfrm>
          <a:prstGeom prst="rect">
            <a:avLst/>
          </a:prstGeom>
        </p:spPr>
      </p:pic>
      <p:sp>
        <p:nvSpPr>
          <p:cNvPr id="6" name="Foliennummernplatzhalter 5"/>
          <p:cNvSpPr>
            <a:spLocks noGrp="1"/>
          </p:cNvSpPr>
          <p:nvPr>
            <p:ph type="sldNum" sz="quarter" idx="15"/>
          </p:nvPr>
        </p:nvSpPr>
        <p:spPr/>
        <p:txBody>
          <a:bodyPr/>
          <a:lstStyle/>
          <a:p>
            <a:pPr>
              <a:defRPr/>
            </a:pPr>
            <a:fld id="{28B6842B-68D1-436B-9D30-DAA88B1DB85F}" type="slidenum">
              <a:rPr lang="de-DE" smtClean="0"/>
              <a:pPr>
                <a:defRPr/>
              </a:pPr>
              <a:t>63</a:t>
            </a:fld>
            <a:endParaRPr lang="de-DE"/>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323850" y="152400"/>
            <a:ext cx="8534400" cy="776288"/>
          </a:xfrm>
        </p:spPr>
        <p:txBody>
          <a:bodyPr/>
          <a:lstStyle/>
          <a:p>
            <a:pPr eaLnBrk="1" hangingPunct="1"/>
            <a:r>
              <a:rPr lang="en-US" dirty="0"/>
              <a:t>Notation Elements </a:t>
            </a:r>
            <a:r>
              <a:rPr lang="en-US" noProof="0" dirty="0"/>
              <a:t>(3/3)</a:t>
            </a:r>
          </a:p>
        </p:txBody>
      </p:sp>
      <p:graphicFrame>
        <p:nvGraphicFramePr>
          <p:cNvPr id="2711589" name="Group 37"/>
          <p:cNvGraphicFramePr>
            <a:graphicFrameLocks noGrp="1"/>
          </p:cNvGraphicFramePr>
          <p:nvPr>
            <p:ph idx="4294967295"/>
            <p:extLst>
              <p:ext uri="{D42A27DB-BD31-4B8C-83A1-F6EECF244321}">
                <p14:modId xmlns:p14="http://schemas.microsoft.com/office/powerpoint/2010/main" val="2441783040"/>
              </p:ext>
            </p:extLst>
          </p:nvPr>
        </p:nvGraphicFramePr>
        <p:xfrm>
          <a:off x="424657" y="1193848"/>
          <a:ext cx="8294687" cy="4470305"/>
        </p:xfrm>
        <a:graphic>
          <a:graphicData uri="http://schemas.openxmlformats.org/drawingml/2006/table">
            <a:tbl>
              <a:tblPr/>
              <a:tblGrid>
                <a:gridCol w="2192848">
                  <a:extLst>
                    <a:ext uri="{9D8B030D-6E8A-4147-A177-3AD203B41FA5}">
                      <a16:colId xmlns:a16="http://schemas.microsoft.com/office/drawing/2014/main" val="20000"/>
                    </a:ext>
                  </a:extLst>
                </a:gridCol>
                <a:gridCol w="1959966">
                  <a:extLst>
                    <a:ext uri="{9D8B030D-6E8A-4147-A177-3AD203B41FA5}">
                      <a16:colId xmlns:a16="http://schemas.microsoft.com/office/drawing/2014/main" val="20001"/>
                    </a:ext>
                  </a:extLst>
                </a:gridCol>
                <a:gridCol w="4141873">
                  <a:extLst>
                    <a:ext uri="{9D8B030D-6E8A-4147-A177-3AD203B41FA5}">
                      <a16:colId xmlns:a16="http://schemas.microsoft.com/office/drawing/2014/main" val="20002"/>
                    </a:ext>
                  </a:extLst>
                </a:gridCol>
              </a:tblGrid>
              <a:tr h="496888">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de-AT" sz="1800" b="1" i="0" u="none" strike="noStrike" cap="none" normalizeH="0" baseline="0" dirty="0">
                          <a:ln>
                            <a:noFill/>
                          </a:ln>
                          <a:solidFill>
                            <a:srgbClr val="000066"/>
                          </a:solidFill>
                          <a:effectLst/>
                          <a:latin typeface="Verdana" pitchFamily="34" charset="0"/>
                        </a:rPr>
                        <a:t>Name</a:t>
                      </a:r>
                    </a:p>
                  </a:txBody>
                  <a:tcPr marL="91888" marR="91888"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de-AT" sz="1800" b="1" i="0" u="none" strike="noStrike" cap="none" normalizeH="0" baseline="0" dirty="0">
                          <a:ln>
                            <a:noFill/>
                          </a:ln>
                          <a:solidFill>
                            <a:srgbClr val="000066"/>
                          </a:solidFill>
                          <a:effectLst/>
                          <a:latin typeface="Verdana" pitchFamily="34" charset="0"/>
                        </a:rPr>
                        <a:t>Notation</a:t>
                      </a:r>
                    </a:p>
                  </a:txBody>
                  <a:tcPr marL="91888" marR="9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de-AT" sz="1800" b="1" i="0" u="none" strike="noStrike" cap="none" normalizeH="0" baseline="0" dirty="0">
                          <a:ln>
                            <a:noFill/>
                          </a:ln>
                          <a:solidFill>
                            <a:srgbClr val="000066"/>
                          </a:solidFill>
                          <a:effectLst/>
                          <a:latin typeface="Verdana" pitchFamily="34" charset="0"/>
                        </a:rPr>
                        <a:t>Description</a:t>
                      </a:r>
                    </a:p>
                  </a:txBody>
                  <a:tcPr marL="91888" marR="91888"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TT" sz="1800" b="0" i="0" u="none" strike="noStrike" cap="none" normalizeH="0" baseline="0" noProof="0" dirty="0">
                          <a:ln>
                            <a:noFill/>
                          </a:ln>
                          <a:solidFill>
                            <a:srgbClr val="000066"/>
                          </a:solidFill>
                          <a:effectLst/>
                          <a:latin typeface="Verdana" pitchFamily="34" charset="0"/>
                        </a:rPr>
                        <a:t>Shared aggregation</a:t>
                      </a:r>
                    </a:p>
                  </a:txBody>
                  <a:tcPr marL="91888" marR="9188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endParaRPr kumimoji="0" lang="en-TT" sz="1800" b="0" i="0" u="none" strike="noStrike" cap="none" normalizeH="0" baseline="0" noProof="0" dirty="0">
                        <a:ln>
                          <a:noFill/>
                        </a:ln>
                        <a:solidFill>
                          <a:schemeClr val="tx1"/>
                        </a:solidFill>
                        <a:effectLst/>
                        <a:latin typeface="Verdana" pitchFamily="34" charset="0"/>
                      </a:endParaRPr>
                    </a:p>
                  </a:txBody>
                  <a:tcPr marL="91888" marR="9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TT" sz="1800" b="0" i="0" u="none" strike="noStrike" cap="none" normalizeH="0" baseline="0" noProof="0" dirty="0">
                          <a:ln>
                            <a:noFill/>
                          </a:ln>
                          <a:solidFill>
                            <a:schemeClr val="tx1"/>
                          </a:solidFill>
                          <a:effectLst/>
                          <a:latin typeface="Verdana" pitchFamily="34" charset="0"/>
                        </a:rPr>
                        <a:t>Parts-whole relationship (</a:t>
                      </a:r>
                      <a:r>
                        <a:rPr kumimoji="0" lang="en-TT" sz="1800" b="1" i="0" u="none" strike="noStrike" cap="none" normalizeH="0" baseline="0" noProof="0" dirty="0">
                          <a:ln>
                            <a:noFill/>
                          </a:ln>
                          <a:solidFill>
                            <a:schemeClr val="tx1"/>
                          </a:solidFill>
                          <a:effectLst/>
                          <a:latin typeface="Courier" pitchFamily="49" charset="0"/>
                        </a:rPr>
                        <a:t>A</a:t>
                      </a:r>
                      <a:r>
                        <a:rPr kumimoji="0" lang="en-TT" sz="1800" b="0" i="0" u="none" strike="noStrike" cap="none" normalizeH="0" baseline="0" noProof="0" dirty="0">
                          <a:ln>
                            <a:noFill/>
                          </a:ln>
                          <a:solidFill>
                            <a:schemeClr val="tx1"/>
                          </a:solidFill>
                          <a:effectLst/>
                          <a:latin typeface="Verdana" pitchFamily="34" charset="0"/>
                        </a:rPr>
                        <a:t> is part of </a:t>
                      </a:r>
                      <a:r>
                        <a:rPr kumimoji="0" lang="en-TT" sz="1800" b="1" i="0" u="none" strike="noStrike" cap="none" normalizeH="0" baseline="0" noProof="0" dirty="0">
                          <a:ln>
                            <a:noFill/>
                          </a:ln>
                          <a:solidFill>
                            <a:schemeClr val="tx1"/>
                          </a:solidFill>
                          <a:effectLst/>
                          <a:latin typeface="Courier" pitchFamily="49" charset="0"/>
                        </a:rPr>
                        <a:t>B</a:t>
                      </a:r>
                      <a:r>
                        <a:rPr kumimoji="0" lang="en-TT" sz="1800" b="0" i="0" u="none" strike="noStrike" cap="none" normalizeH="0" baseline="0" noProof="0" dirty="0">
                          <a:ln>
                            <a:noFill/>
                          </a:ln>
                          <a:solidFill>
                            <a:schemeClr val="tx1"/>
                          </a:solidFill>
                          <a:effectLst/>
                          <a:latin typeface="Verdana" pitchFamily="34" charset="0"/>
                        </a:rPr>
                        <a:t>)</a:t>
                      </a:r>
                    </a:p>
                  </a:txBody>
                  <a:tcPr marL="91888" marR="91888"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5600">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TT" sz="1800" b="0" i="0" u="none" strike="noStrike" cap="none" normalizeH="0" baseline="0" noProof="0" dirty="0">
                          <a:ln>
                            <a:noFill/>
                          </a:ln>
                          <a:solidFill>
                            <a:srgbClr val="000066"/>
                          </a:solidFill>
                          <a:effectLst/>
                          <a:latin typeface="Verdana" pitchFamily="34" charset="0"/>
                        </a:rPr>
                        <a:t>Strong aggregation = composition</a:t>
                      </a:r>
                    </a:p>
                  </a:txBody>
                  <a:tcPr marL="91888" marR="9188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endParaRPr kumimoji="0" lang="en-TT" sz="1800" b="0" i="0" u="none" strike="noStrike" cap="none" normalizeH="0" baseline="0" noProof="0" dirty="0">
                        <a:ln>
                          <a:noFill/>
                        </a:ln>
                        <a:solidFill>
                          <a:schemeClr val="tx1"/>
                        </a:solidFill>
                        <a:effectLst/>
                        <a:latin typeface="Verdana" pitchFamily="34" charset="0"/>
                      </a:endParaRPr>
                    </a:p>
                  </a:txBody>
                  <a:tcPr marL="91888" marR="9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TT" sz="1800" b="0" i="0" u="none" strike="noStrike" cap="none" normalizeH="0" baseline="0" noProof="0" dirty="0">
                          <a:ln>
                            <a:noFill/>
                          </a:ln>
                          <a:solidFill>
                            <a:schemeClr val="tx1"/>
                          </a:solidFill>
                          <a:effectLst/>
                          <a:latin typeface="Verdana" pitchFamily="34" charset="0"/>
                        </a:rPr>
                        <a:t>Existence-dependent parts-whole relationship (</a:t>
                      </a:r>
                      <a:r>
                        <a:rPr kumimoji="0" lang="en-TT" sz="1800" b="1" i="0" u="none" strike="noStrike" cap="none" normalizeH="0" baseline="0" noProof="0" dirty="0">
                          <a:ln>
                            <a:noFill/>
                          </a:ln>
                          <a:solidFill>
                            <a:schemeClr val="tx1"/>
                          </a:solidFill>
                          <a:effectLst/>
                          <a:latin typeface="Courier" pitchFamily="49" charset="0"/>
                        </a:rPr>
                        <a:t>A</a:t>
                      </a:r>
                      <a:r>
                        <a:rPr kumimoji="0" lang="en-TT" sz="1800" b="0" i="0" u="none" strike="noStrike" cap="none" normalizeH="0" baseline="0" noProof="0" dirty="0">
                          <a:ln>
                            <a:noFill/>
                          </a:ln>
                          <a:solidFill>
                            <a:schemeClr val="tx1"/>
                          </a:solidFill>
                          <a:effectLst/>
                          <a:latin typeface="Verdana" pitchFamily="34" charset="0"/>
                        </a:rPr>
                        <a:t> is part of </a:t>
                      </a:r>
                      <a:r>
                        <a:rPr kumimoji="0" lang="en-TT" sz="1800" b="1" i="0" u="none" strike="noStrike" cap="none" normalizeH="0" baseline="0" noProof="0" dirty="0">
                          <a:ln>
                            <a:noFill/>
                          </a:ln>
                          <a:solidFill>
                            <a:schemeClr val="tx1"/>
                          </a:solidFill>
                          <a:effectLst/>
                          <a:latin typeface="Courier" pitchFamily="49" charset="0"/>
                        </a:rPr>
                        <a:t>B</a:t>
                      </a:r>
                      <a:r>
                        <a:rPr kumimoji="0" lang="en-TT" sz="1800" b="0" i="0" u="none" strike="noStrike" cap="none" normalizeH="0" baseline="0" noProof="0" dirty="0">
                          <a:ln>
                            <a:noFill/>
                          </a:ln>
                          <a:solidFill>
                            <a:schemeClr val="tx1"/>
                          </a:solidFill>
                          <a:effectLst/>
                          <a:latin typeface="Verdana" pitchFamily="34" charset="0"/>
                        </a:rPr>
                        <a:t>)</a:t>
                      </a:r>
                    </a:p>
                  </a:txBody>
                  <a:tcPr marL="91888" marR="91888"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8800">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TT" sz="1800" b="0" i="0" u="none" strike="noStrike" cap="none" normalizeH="0" baseline="0" noProof="0" dirty="0">
                          <a:ln>
                            <a:noFill/>
                          </a:ln>
                          <a:solidFill>
                            <a:srgbClr val="000066"/>
                          </a:solidFill>
                          <a:effectLst/>
                          <a:latin typeface="Verdana" pitchFamily="34" charset="0"/>
                        </a:rPr>
                        <a:t>Generalization</a:t>
                      </a:r>
                    </a:p>
                  </a:txBody>
                  <a:tcPr marL="91888" marR="9188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endParaRPr kumimoji="0" lang="en-TT" sz="1800" b="0" i="0" u="none" strike="noStrike" cap="none" normalizeH="0" baseline="0" noProof="0" dirty="0">
                        <a:ln>
                          <a:noFill/>
                        </a:ln>
                        <a:solidFill>
                          <a:schemeClr val="tx1"/>
                        </a:solidFill>
                        <a:effectLst/>
                        <a:latin typeface="Verdana" pitchFamily="34" charset="0"/>
                      </a:endParaRPr>
                    </a:p>
                  </a:txBody>
                  <a:tcPr marL="91888" marR="9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defRPr/>
                      </a:pPr>
                      <a:r>
                        <a:rPr kumimoji="0" lang="en-TT" sz="1800" b="0" i="0" u="none" strike="noStrike" cap="none" normalizeH="0" baseline="0" noProof="0" dirty="0">
                          <a:ln>
                            <a:noFill/>
                          </a:ln>
                          <a:solidFill>
                            <a:schemeClr val="tx1"/>
                          </a:solidFill>
                          <a:effectLst/>
                          <a:latin typeface="Verdana" pitchFamily="34" charset="0"/>
                        </a:rPr>
                        <a:t>Inheritance relationship (</a:t>
                      </a:r>
                      <a:r>
                        <a:rPr kumimoji="0" lang="en-TT" sz="1800" b="1" i="0" u="none" strike="noStrike" cap="none" normalizeH="0" baseline="0" noProof="0" dirty="0">
                          <a:ln>
                            <a:noFill/>
                          </a:ln>
                          <a:solidFill>
                            <a:schemeClr val="tx1"/>
                          </a:solidFill>
                          <a:effectLst/>
                          <a:latin typeface="Courier" pitchFamily="49" charset="0"/>
                        </a:rPr>
                        <a:t>A</a:t>
                      </a:r>
                      <a:r>
                        <a:rPr kumimoji="0" lang="en-TT" sz="1800" b="0" i="0" u="none" strike="noStrike" cap="none" normalizeH="0" baseline="0" noProof="0" dirty="0">
                          <a:ln>
                            <a:noFill/>
                          </a:ln>
                          <a:solidFill>
                            <a:schemeClr val="tx1"/>
                          </a:solidFill>
                          <a:effectLst/>
                          <a:latin typeface="Verdana" pitchFamily="34" charset="0"/>
                        </a:rPr>
                        <a:t> inherits from </a:t>
                      </a:r>
                      <a:r>
                        <a:rPr kumimoji="0" lang="en-TT" sz="1800" b="1" i="0" u="none" strike="noStrike" cap="none" normalizeH="0" baseline="0" noProof="0" dirty="0">
                          <a:ln>
                            <a:noFill/>
                          </a:ln>
                          <a:solidFill>
                            <a:schemeClr val="tx1"/>
                          </a:solidFill>
                          <a:effectLst/>
                          <a:latin typeface="Courier" pitchFamily="49" charset="0"/>
                        </a:rPr>
                        <a:t>B</a:t>
                      </a:r>
                      <a:r>
                        <a:rPr kumimoji="0" lang="en-TT" sz="1800" b="0" i="0" u="none" strike="noStrike" cap="none" normalizeH="0" baseline="0" noProof="0" dirty="0">
                          <a:ln>
                            <a:noFill/>
                          </a:ln>
                          <a:solidFill>
                            <a:schemeClr val="tx1"/>
                          </a:solidFill>
                          <a:effectLst/>
                          <a:latin typeface="Verdana" pitchFamily="34" charset="0"/>
                        </a:rPr>
                        <a:t>)</a:t>
                      </a:r>
                    </a:p>
                  </a:txBody>
                  <a:tcPr marL="91888" marR="91888"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0567">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TT" sz="1800" b="0" i="0" u="none" strike="noStrike" cap="none" normalizeH="0" baseline="0" noProof="0" dirty="0">
                          <a:ln>
                            <a:noFill/>
                          </a:ln>
                          <a:solidFill>
                            <a:srgbClr val="000066"/>
                          </a:solidFill>
                          <a:effectLst/>
                          <a:latin typeface="Verdana" pitchFamily="34" charset="0"/>
                        </a:rPr>
                        <a:t>Object</a:t>
                      </a:r>
                    </a:p>
                  </a:txBody>
                  <a:tcPr marL="91888" marR="9188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endParaRPr kumimoji="0" lang="en-TT" sz="1800" b="0" i="0" u="none" strike="noStrike" cap="none" normalizeH="0" baseline="0" noProof="0" dirty="0">
                        <a:ln>
                          <a:noFill/>
                        </a:ln>
                        <a:solidFill>
                          <a:schemeClr val="tx1"/>
                        </a:solidFill>
                        <a:effectLst/>
                        <a:latin typeface="Verdana" pitchFamily="34" charset="0"/>
                      </a:endParaRPr>
                    </a:p>
                  </a:txBody>
                  <a:tcPr marL="91888" marR="9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TT" sz="1800" b="0" i="0" u="none" strike="noStrike" cap="none" normalizeH="0" baseline="0" noProof="0" dirty="0">
                          <a:ln>
                            <a:noFill/>
                          </a:ln>
                          <a:solidFill>
                            <a:schemeClr val="tx1"/>
                          </a:solidFill>
                          <a:effectLst/>
                          <a:latin typeface="Verdana" pitchFamily="34" charset="0"/>
                        </a:rPr>
                        <a:t>Instance of a class</a:t>
                      </a:r>
                    </a:p>
                  </a:txBody>
                  <a:tcPr marL="91888" marR="91888" anchor="ct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1570">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TT" sz="1800" b="0" i="0" u="none" strike="noStrike" cap="none" normalizeH="0" baseline="0" noProof="0" dirty="0">
                          <a:ln>
                            <a:noFill/>
                          </a:ln>
                          <a:solidFill>
                            <a:srgbClr val="000066"/>
                          </a:solidFill>
                          <a:effectLst/>
                          <a:latin typeface="Verdana" pitchFamily="34" charset="0"/>
                        </a:rPr>
                        <a:t>Link</a:t>
                      </a:r>
                    </a:p>
                  </a:txBody>
                  <a:tcPr marL="91888" marR="9188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endParaRPr kumimoji="0" lang="en-TT" sz="1800" b="0" i="0" u="none" strike="noStrike" cap="none" normalizeH="0" baseline="0" noProof="0" dirty="0">
                        <a:ln>
                          <a:noFill/>
                        </a:ln>
                        <a:solidFill>
                          <a:schemeClr val="tx1"/>
                        </a:solidFill>
                        <a:effectLst/>
                        <a:latin typeface="Verdana" pitchFamily="34" charset="0"/>
                      </a:endParaRPr>
                    </a:p>
                  </a:txBody>
                  <a:tcPr marL="91888" marR="9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Pct val="80000"/>
                        <a:buFont typeface="Wingdings" pitchFamily="2" charset="2"/>
                        <a:buNone/>
                        <a:tabLst/>
                      </a:pPr>
                      <a:r>
                        <a:rPr kumimoji="0" lang="en-TT" sz="1800" b="0" i="0" u="none" strike="noStrike" cap="none" normalizeH="0" baseline="0" noProof="0" dirty="0">
                          <a:ln>
                            <a:noFill/>
                          </a:ln>
                          <a:solidFill>
                            <a:schemeClr val="tx1"/>
                          </a:solidFill>
                          <a:effectLst/>
                          <a:latin typeface="Verdana" pitchFamily="34" charset="0"/>
                        </a:rPr>
                        <a:t>Relationship between objects</a:t>
                      </a:r>
                    </a:p>
                  </a:txBody>
                  <a:tcPr marL="91888" marR="91888"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38" y="2037920"/>
            <a:ext cx="1588011" cy="338329"/>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9438" y="3097708"/>
            <a:ext cx="1588011" cy="338329"/>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9438" y="3798346"/>
            <a:ext cx="1588011" cy="338329"/>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5031" y="4462055"/>
            <a:ext cx="496825" cy="338329"/>
          </a:xfrm>
          <a:prstGeom prst="rect">
            <a:avLst/>
          </a:prstGeom>
        </p:spPr>
      </p:pic>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9438" y="5145729"/>
            <a:ext cx="1588011" cy="338329"/>
          </a:xfrm>
          <a:prstGeom prst="rect">
            <a:avLst/>
          </a:prstGeom>
        </p:spPr>
      </p:pic>
      <p:sp>
        <p:nvSpPr>
          <p:cNvPr id="3" name="Foliennummernplatzhalter 2"/>
          <p:cNvSpPr>
            <a:spLocks noGrp="1"/>
          </p:cNvSpPr>
          <p:nvPr>
            <p:ph type="sldNum" sz="quarter" idx="15"/>
          </p:nvPr>
        </p:nvSpPr>
        <p:spPr/>
        <p:txBody>
          <a:bodyPr/>
          <a:lstStyle/>
          <a:p>
            <a:pPr>
              <a:defRPr/>
            </a:pPr>
            <a:fld id="{28B6842B-68D1-436B-9D30-DAA88B1DB85F}" type="slidenum">
              <a:rPr lang="de-DE" smtClean="0"/>
              <a:pPr>
                <a:defRPr/>
              </a:pPr>
              <a:t>64</a:t>
            </a:fld>
            <a:endParaRPr lang="de-DE"/>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23850" y="152400"/>
            <a:ext cx="8534400" cy="776288"/>
          </a:xfrm>
        </p:spPr>
        <p:txBody>
          <a:bodyPr/>
          <a:lstStyle/>
          <a:p>
            <a:pPr eaLnBrk="1" hangingPunct="1"/>
            <a:r>
              <a:rPr lang="en-US" noProof="0" dirty="0"/>
              <a:t>Class</a:t>
            </a:r>
          </a:p>
        </p:txBody>
      </p:sp>
      <p:sp>
        <p:nvSpPr>
          <p:cNvPr id="6" name="Text Box 10"/>
          <p:cNvSpPr txBox="1">
            <a:spLocks noChangeArrowheads="1"/>
          </p:cNvSpPr>
          <p:nvPr/>
        </p:nvSpPr>
        <p:spPr bwMode="auto">
          <a:xfrm>
            <a:off x="972228" y="3028890"/>
            <a:ext cx="1562100" cy="40011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de-DE" sz="2000" dirty="0">
                <a:solidFill>
                  <a:schemeClr val="tx2"/>
                </a:solidFill>
                <a:latin typeface="+mn-lt"/>
              </a:rPr>
              <a:t>Attributes</a:t>
            </a:r>
          </a:p>
        </p:txBody>
      </p:sp>
      <p:sp>
        <p:nvSpPr>
          <p:cNvPr id="7" name="Text Box 11"/>
          <p:cNvSpPr txBox="1">
            <a:spLocks noChangeArrowheads="1"/>
          </p:cNvSpPr>
          <p:nvPr/>
        </p:nvSpPr>
        <p:spPr bwMode="auto">
          <a:xfrm>
            <a:off x="972228" y="4172117"/>
            <a:ext cx="1489986" cy="400110"/>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de-DE" sz="2000" dirty="0" err="1">
                <a:solidFill>
                  <a:schemeClr val="tx2"/>
                </a:solidFill>
                <a:latin typeface="+mn-lt"/>
              </a:rPr>
              <a:t>Operations</a:t>
            </a:r>
            <a:endParaRPr lang="de-DE" sz="2000" dirty="0">
              <a:solidFill>
                <a:schemeClr val="tx2"/>
              </a:solidFill>
              <a:latin typeface="+mn-lt"/>
            </a:endParaRPr>
          </a:p>
        </p:txBody>
      </p:sp>
      <p:sp>
        <p:nvSpPr>
          <p:cNvPr id="8" name="Text Box 24"/>
          <p:cNvSpPr txBox="1">
            <a:spLocks noChangeArrowheads="1"/>
          </p:cNvSpPr>
          <p:nvPr/>
        </p:nvSpPr>
        <p:spPr bwMode="auto">
          <a:xfrm>
            <a:off x="972228" y="2106752"/>
            <a:ext cx="1539204" cy="400110"/>
          </a:xfrm>
          <a:prstGeom prst="rect">
            <a:avLst/>
          </a:prstGeom>
          <a:noFill/>
          <a:ln w="12700">
            <a:noFill/>
            <a:miter lim="800000"/>
            <a:headEnd/>
            <a:tailEnd/>
          </a:ln>
        </p:spPr>
        <p:txBody>
          <a:bodyPr wrap="none">
            <a:spAutoFit/>
          </a:bodyPr>
          <a:lstStyle/>
          <a:p>
            <a:r>
              <a:rPr lang="de-AT" sz="2000" dirty="0">
                <a:solidFill>
                  <a:schemeClr val="tx2"/>
                </a:solidFill>
                <a:latin typeface="+mn-lt"/>
              </a:rPr>
              <a:t>Class </a:t>
            </a:r>
            <a:r>
              <a:rPr lang="de-AT" sz="2000" dirty="0" err="1">
                <a:solidFill>
                  <a:schemeClr val="tx2"/>
                </a:solidFill>
                <a:latin typeface="+mn-lt"/>
              </a:rPr>
              <a:t>name</a:t>
            </a:r>
            <a:endParaRPr lang="de-AT" sz="2000" dirty="0">
              <a:solidFill>
                <a:schemeClr val="tx2"/>
              </a:solidFill>
              <a:latin typeface="+mn-lt"/>
            </a:endParaRPr>
          </a:p>
        </p:txBody>
      </p:sp>
      <p:sp>
        <p:nvSpPr>
          <p:cNvPr id="17" name="Geschweifte Klammer links 16"/>
          <p:cNvSpPr/>
          <p:nvPr/>
        </p:nvSpPr>
        <p:spPr bwMode="auto">
          <a:xfrm>
            <a:off x="2678859" y="2674682"/>
            <a:ext cx="496388" cy="113334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Times" charset="0"/>
            </a:endParaRPr>
          </a:p>
        </p:txBody>
      </p:sp>
      <p:sp>
        <p:nvSpPr>
          <p:cNvPr id="18" name="Geschweifte Klammer links 17"/>
          <p:cNvSpPr/>
          <p:nvPr/>
        </p:nvSpPr>
        <p:spPr bwMode="auto">
          <a:xfrm>
            <a:off x="2678859" y="3808024"/>
            <a:ext cx="496388" cy="112829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Times" charset="0"/>
            </a:endParaRPr>
          </a:p>
        </p:txBody>
      </p:sp>
      <p:sp>
        <p:nvSpPr>
          <p:cNvPr id="19" name="Geschweifte Klammer links 18"/>
          <p:cNvSpPr/>
          <p:nvPr/>
        </p:nvSpPr>
        <p:spPr bwMode="auto">
          <a:xfrm>
            <a:off x="2678859" y="1938931"/>
            <a:ext cx="496388" cy="73575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Times"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221" y="1921679"/>
            <a:ext cx="3236057" cy="3014643"/>
          </a:xfrm>
          <a:prstGeom prst="rect">
            <a:avLst/>
          </a:prstGeom>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5970" y="225331"/>
            <a:ext cx="753205" cy="630425"/>
          </a:xfrm>
          <a:prstGeom prst="rect">
            <a:avLst/>
          </a:prstGeom>
        </p:spPr>
      </p:pic>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7</a:t>
            </a:fld>
            <a:endParaRPr lang="de-DE"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noProof="0"/>
              <a:t>Attribute Syntax</a:t>
            </a:r>
            <a:endParaRPr lang="en-US" noProof="0" dirty="0"/>
          </a:p>
        </p:txBody>
      </p:sp>
      <p:sp>
        <p:nvSpPr>
          <p:cNvPr id="14" name="Textplatzhalter 13"/>
          <p:cNvSpPr>
            <a:spLocks noGrp="1"/>
          </p:cNvSpPr>
          <p:nvPr>
            <p:ph type="body" sz="quarter" idx="13"/>
          </p:nvPr>
        </p:nvSpPr>
        <p:spPr>
          <a:xfrm>
            <a:off x="324000" y="2464420"/>
            <a:ext cx="8534280" cy="3393472"/>
          </a:xfrm>
        </p:spPr>
        <p:txBody>
          <a:bodyPr/>
          <a:lstStyle/>
          <a:p>
            <a:endParaRPr lang="en-US"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33" y="1130310"/>
            <a:ext cx="8465147" cy="770350"/>
          </a:xfrm>
          <a:prstGeom prst="rect">
            <a:avLst/>
          </a:prstGeom>
        </p:spPr>
      </p:pic>
      <p:sp>
        <p:nvSpPr>
          <p:cNvPr id="5" name="Foliennummernplatzhalter 4"/>
          <p:cNvSpPr>
            <a:spLocks noGrp="1"/>
          </p:cNvSpPr>
          <p:nvPr>
            <p:ph type="sldNum" sz="quarter" idx="15"/>
          </p:nvPr>
        </p:nvSpPr>
        <p:spPr/>
        <p:txBody>
          <a:bodyPr/>
          <a:lstStyle/>
          <a:p>
            <a:pPr>
              <a:defRPr/>
            </a:pPr>
            <a:fld id="{5AEA27A2-62FB-48B7-A924-1BB8CC709EB3}" type="slidenum">
              <a:rPr lang="de-DE" smtClean="0"/>
              <a:pPr>
                <a:defRPr/>
              </a:pPr>
              <a:t>8</a:t>
            </a:fld>
            <a:endParaRPr lang="de-DE"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noProof="0" dirty="0"/>
              <a:t>Attribute Syntax - Visibility</a:t>
            </a:r>
          </a:p>
        </p:txBody>
      </p:sp>
      <p:sp>
        <p:nvSpPr>
          <p:cNvPr id="14" name="Textplatzhalter 13"/>
          <p:cNvSpPr>
            <a:spLocks noGrp="1"/>
          </p:cNvSpPr>
          <p:nvPr>
            <p:ph type="body" sz="quarter" idx="13"/>
          </p:nvPr>
        </p:nvSpPr>
        <p:spPr>
          <a:xfrm>
            <a:off x="2688512" y="2464420"/>
            <a:ext cx="6271197" cy="3393472"/>
          </a:xfrm>
        </p:spPr>
        <p:txBody>
          <a:bodyPr/>
          <a:lstStyle/>
          <a:p>
            <a:pPr eaLnBrk="1" hangingPunct="1">
              <a:defRPr/>
            </a:pPr>
            <a:r>
              <a:rPr lang="en-US" dirty="0"/>
              <a:t>Who is permitted to access the attribute</a:t>
            </a:r>
          </a:p>
          <a:p>
            <a:pPr lvl="1" eaLnBrk="1" hangingPunct="1">
              <a:defRPr/>
            </a:pPr>
            <a:r>
              <a:rPr lang="en-US" dirty="0"/>
              <a:t>+ ... public:  everybody</a:t>
            </a:r>
          </a:p>
          <a:p>
            <a:pPr lvl="1" eaLnBrk="1" hangingPunct="1">
              <a:defRPr/>
            </a:pPr>
            <a:r>
              <a:rPr lang="en-US" dirty="0"/>
              <a:t>-	 ... private: only the object itself</a:t>
            </a:r>
          </a:p>
          <a:p>
            <a:pPr lvl="1" eaLnBrk="1" hangingPunct="1">
              <a:defRPr/>
            </a:pPr>
            <a:r>
              <a:rPr lang="en-US" dirty="0"/>
              <a:t># ... protected: class itself and subclasses</a:t>
            </a:r>
          </a:p>
          <a:p>
            <a:pPr lvl="1" eaLnBrk="1" hangingPunct="1">
              <a:defRPr/>
            </a:pPr>
            <a:r>
              <a:rPr lang="en-US" dirty="0"/>
              <a:t>~ ... package: classes that are in the same package</a:t>
            </a:r>
            <a:endParaRPr lang="en-US" b="1" dirty="0"/>
          </a:p>
          <a:p>
            <a:endParaRPr lang="en-US"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33" y="1130310"/>
            <a:ext cx="8465147" cy="770350"/>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290" y="2464420"/>
            <a:ext cx="2319932" cy="1669522"/>
          </a:xfrm>
          <a:prstGeom prst="rect">
            <a:avLst/>
          </a:prstGeom>
        </p:spPr>
      </p:pic>
      <p:sp>
        <p:nvSpPr>
          <p:cNvPr id="3" name="Foliennummernplatzhalter 2"/>
          <p:cNvSpPr>
            <a:spLocks noGrp="1"/>
          </p:cNvSpPr>
          <p:nvPr>
            <p:ph type="sldNum" sz="quarter" idx="15"/>
          </p:nvPr>
        </p:nvSpPr>
        <p:spPr/>
        <p:txBody>
          <a:bodyPr/>
          <a:lstStyle/>
          <a:p>
            <a:pPr>
              <a:defRPr/>
            </a:pPr>
            <a:fld id="{5AEA27A2-62FB-48B7-A924-1BB8CC709EB3}" type="slidenum">
              <a:rPr lang="de-DE" smtClean="0"/>
              <a:pPr>
                <a:defRPr/>
              </a:pPr>
              <a:t>9</a:t>
            </a:fld>
            <a:endParaRPr lang="de-DE" dirty="0"/>
          </a:p>
        </p:txBody>
      </p:sp>
    </p:spTree>
  </p:cSld>
  <p:clrMapOvr>
    <a:masterClrMapping/>
  </p:clrMapOvr>
  <p:transition/>
</p:sld>
</file>

<file path=ppt/theme/theme1.xml><?xml version="1.0" encoding="utf-8"?>
<a:theme xmlns:a="http://schemas.openxmlformats.org/drawingml/2006/main" name="BIGMaster">
  <a:themeElements>
    <a:clrScheme name="Larissa-Design 1">
      <a:dk1>
        <a:srgbClr val="343434"/>
      </a:dk1>
      <a:lt1>
        <a:srgbClr val="FFFFFF"/>
      </a:lt1>
      <a:dk2>
        <a:srgbClr val="075590"/>
      </a:dk2>
      <a:lt2>
        <a:srgbClr val="7B7B7B"/>
      </a:lt2>
      <a:accent1>
        <a:srgbClr val="FF7E00"/>
      </a:accent1>
      <a:accent2>
        <a:srgbClr val="FFE23B"/>
      </a:accent2>
      <a:accent3>
        <a:srgbClr val="FFFFFF"/>
      </a:accent3>
      <a:accent4>
        <a:srgbClr val="2B2B2B"/>
      </a:accent4>
      <a:accent5>
        <a:srgbClr val="FFC0AA"/>
      </a:accent5>
      <a:accent6>
        <a:srgbClr val="E7CD35"/>
      </a:accent6>
      <a:hlink>
        <a:srgbClr val="579DA2"/>
      </a:hlink>
      <a:folHlink>
        <a:srgbClr val="77795A"/>
      </a:folHlink>
    </a:clrScheme>
    <a:fontScheme name="Larissa-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lnDef>
  </a:objectDefaults>
  <a:extraClrSchemeLst>
    <a:extraClrScheme>
      <a:clrScheme name="Larissa-Design 1">
        <a:dk1>
          <a:srgbClr val="343434"/>
        </a:dk1>
        <a:lt1>
          <a:srgbClr val="FFFFFF"/>
        </a:lt1>
        <a:dk2>
          <a:srgbClr val="075590"/>
        </a:dk2>
        <a:lt2>
          <a:srgbClr val="7B7B7B"/>
        </a:lt2>
        <a:accent1>
          <a:srgbClr val="FF7E00"/>
        </a:accent1>
        <a:accent2>
          <a:srgbClr val="FFE23B"/>
        </a:accent2>
        <a:accent3>
          <a:srgbClr val="FFFFFF"/>
        </a:accent3>
        <a:accent4>
          <a:srgbClr val="2B2B2B"/>
        </a:accent4>
        <a:accent5>
          <a:srgbClr val="FFC0AA"/>
        </a:accent5>
        <a:accent6>
          <a:srgbClr val="E7CD35"/>
        </a:accent6>
        <a:hlink>
          <a:srgbClr val="579DA2"/>
        </a:hlink>
        <a:folHlink>
          <a:srgbClr val="77795A"/>
        </a:folHlink>
      </a:clrScheme>
      <a:clrMap bg1="lt1" tx1="dk1" bg2="lt2" tx2="dk2" accent1="accent1" accent2="accent2" accent3="accent3" accent4="accent4" accent5="accent5" accent6="accent6" hlink="hlink" folHlink="folHlink"/>
    </a:extraClrScheme>
    <a:extraClrScheme>
      <a:clrScheme name="Larissa-Design 2">
        <a:dk1>
          <a:srgbClr val="343434"/>
        </a:dk1>
        <a:lt1>
          <a:srgbClr val="FFFFFF"/>
        </a:lt1>
        <a:dk2>
          <a:srgbClr val="FF7E00"/>
        </a:dk2>
        <a:lt2>
          <a:srgbClr val="7B7B7B"/>
        </a:lt2>
        <a:accent1>
          <a:srgbClr val="FF7E00"/>
        </a:accent1>
        <a:accent2>
          <a:srgbClr val="FFE23B"/>
        </a:accent2>
        <a:accent3>
          <a:srgbClr val="FFFFFF"/>
        </a:accent3>
        <a:accent4>
          <a:srgbClr val="2B2B2B"/>
        </a:accent4>
        <a:accent5>
          <a:srgbClr val="FFC0AA"/>
        </a:accent5>
        <a:accent6>
          <a:srgbClr val="E7CD35"/>
        </a:accent6>
        <a:hlink>
          <a:srgbClr val="579DA2"/>
        </a:hlink>
        <a:folHlink>
          <a:srgbClr val="7779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IG Master mit Strichen oben und unten">
  <a:themeElements>
    <a:clrScheme name="Larissa-Design 1">
      <a:dk1>
        <a:srgbClr val="343434"/>
      </a:dk1>
      <a:lt1>
        <a:srgbClr val="FFFFFF"/>
      </a:lt1>
      <a:dk2>
        <a:srgbClr val="075590"/>
      </a:dk2>
      <a:lt2>
        <a:srgbClr val="7B7B7B"/>
      </a:lt2>
      <a:accent1>
        <a:srgbClr val="FF7E00"/>
      </a:accent1>
      <a:accent2>
        <a:srgbClr val="FFE23B"/>
      </a:accent2>
      <a:accent3>
        <a:srgbClr val="FFFFFF"/>
      </a:accent3>
      <a:accent4>
        <a:srgbClr val="2B2B2B"/>
      </a:accent4>
      <a:accent5>
        <a:srgbClr val="FFC0AA"/>
      </a:accent5>
      <a:accent6>
        <a:srgbClr val="E7CD35"/>
      </a:accent6>
      <a:hlink>
        <a:srgbClr val="579DA2"/>
      </a:hlink>
      <a:folHlink>
        <a:srgbClr val="77795A"/>
      </a:folHlink>
    </a:clrScheme>
    <a:fontScheme name="Larissa-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lnDef>
  </a:objectDefaults>
  <a:extraClrSchemeLst>
    <a:extraClrScheme>
      <a:clrScheme name="Larissa-Design 1">
        <a:dk1>
          <a:srgbClr val="343434"/>
        </a:dk1>
        <a:lt1>
          <a:srgbClr val="FFFFFF"/>
        </a:lt1>
        <a:dk2>
          <a:srgbClr val="075590"/>
        </a:dk2>
        <a:lt2>
          <a:srgbClr val="7B7B7B"/>
        </a:lt2>
        <a:accent1>
          <a:srgbClr val="FF7E00"/>
        </a:accent1>
        <a:accent2>
          <a:srgbClr val="FFE23B"/>
        </a:accent2>
        <a:accent3>
          <a:srgbClr val="FFFFFF"/>
        </a:accent3>
        <a:accent4>
          <a:srgbClr val="2B2B2B"/>
        </a:accent4>
        <a:accent5>
          <a:srgbClr val="FFC0AA"/>
        </a:accent5>
        <a:accent6>
          <a:srgbClr val="E7CD35"/>
        </a:accent6>
        <a:hlink>
          <a:srgbClr val="579DA2"/>
        </a:hlink>
        <a:folHlink>
          <a:srgbClr val="77795A"/>
        </a:folHlink>
      </a:clrScheme>
      <a:clrMap bg1="lt1" tx1="dk1" bg2="lt2" tx2="dk2" accent1="accent1" accent2="accent2" accent3="accent3" accent4="accent4" accent5="accent5" accent6="accent6" hlink="hlink" folHlink="folHlink"/>
    </a:extraClrScheme>
    <a:extraClrScheme>
      <a:clrScheme name="Larissa-Design 2">
        <a:dk1>
          <a:srgbClr val="343434"/>
        </a:dk1>
        <a:lt1>
          <a:srgbClr val="FFFFFF"/>
        </a:lt1>
        <a:dk2>
          <a:srgbClr val="FF7E00"/>
        </a:dk2>
        <a:lt2>
          <a:srgbClr val="7B7B7B"/>
        </a:lt2>
        <a:accent1>
          <a:srgbClr val="FF7E00"/>
        </a:accent1>
        <a:accent2>
          <a:srgbClr val="FFE23B"/>
        </a:accent2>
        <a:accent3>
          <a:srgbClr val="FFFFFF"/>
        </a:accent3>
        <a:accent4>
          <a:srgbClr val="2B2B2B"/>
        </a:accent4>
        <a:accent5>
          <a:srgbClr val="FFC0AA"/>
        </a:accent5>
        <a:accent6>
          <a:srgbClr val="E7CD35"/>
        </a:accent6>
        <a:hlink>
          <a:srgbClr val="579DA2"/>
        </a:hlink>
        <a:folHlink>
          <a:srgbClr val="77795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IG Master ohne Strich unten">
  <a:themeElements>
    <a:clrScheme name="Larissa-Design 1">
      <a:dk1>
        <a:srgbClr val="343434"/>
      </a:dk1>
      <a:lt1>
        <a:srgbClr val="FFFFFF"/>
      </a:lt1>
      <a:dk2>
        <a:srgbClr val="075590"/>
      </a:dk2>
      <a:lt2>
        <a:srgbClr val="7B7B7B"/>
      </a:lt2>
      <a:accent1>
        <a:srgbClr val="FF7E00"/>
      </a:accent1>
      <a:accent2>
        <a:srgbClr val="FFE23B"/>
      </a:accent2>
      <a:accent3>
        <a:srgbClr val="FFFFFF"/>
      </a:accent3>
      <a:accent4>
        <a:srgbClr val="2B2B2B"/>
      </a:accent4>
      <a:accent5>
        <a:srgbClr val="FFC0AA"/>
      </a:accent5>
      <a:accent6>
        <a:srgbClr val="E7CD35"/>
      </a:accent6>
      <a:hlink>
        <a:srgbClr val="579DA2"/>
      </a:hlink>
      <a:folHlink>
        <a:srgbClr val="77795A"/>
      </a:folHlink>
    </a:clrScheme>
    <a:fontScheme name="Larissa-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lnDef>
  </a:objectDefaults>
  <a:extraClrSchemeLst>
    <a:extraClrScheme>
      <a:clrScheme name="Larissa-Design 1">
        <a:dk1>
          <a:srgbClr val="343434"/>
        </a:dk1>
        <a:lt1>
          <a:srgbClr val="FFFFFF"/>
        </a:lt1>
        <a:dk2>
          <a:srgbClr val="075590"/>
        </a:dk2>
        <a:lt2>
          <a:srgbClr val="7B7B7B"/>
        </a:lt2>
        <a:accent1>
          <a:srgbClr val="FF7E00"/>
        </a:accent1>
        <a:accent2>
          <a:srgbClr val="FFE23B"/>
        </a:accent2>
        <a:accent3>
          <a:srgbClr val="FFFFFF"/>
        </a:accent3>
        <a:accent4>
          <a:srgbClr val="2B2B2B"/>
        </a:accent4>
        <a:accent5>
          <a:srgbClr val="FFC0AA"/>
        </a:accent5>
        <a:accent6>
          <a:srgbClr val="E7CD35"/>
        </a:accent6>
        <a:hlink>
          <a:srgbClr val="579DA2"/>
        </a:hlink>
        <a:folHlink>
          <a:srgbClr val="77795A"/>
        </a:folHlink>
      </a:clrScheme>
      <a:clrMap bg1="lt1" tx1="dk1" bg2="lt2" tx2="dk2" accent1="accent1" accent2="accent2" accent3="accent3" accent4="accent4" accent5="accent5" accent6="accent6" hlink="hlink" folHlink="folHlink"/>
    </a:extraClrScheme>
    <a:extraClrScheme>
      <a:clrScheme name="Larissa-Design 2">
        <a:dk1>
          <a:srgbClr val="343434"/>
        </a:dk1>
        <a:lt1>
          <a:srgbClr val="FFFFFF"/>
        </a:lt1>
        <a:dk2>
          <a:srgbClr val="FF7E00"/>
        </a:dk2>
        <a:lt2>
          <a:srgbClr val="7B7B7B"/>
        </a:lt2>
        <a:accent1>
          <a:srgbClr val="FF7E00"/>
        </a:accent1>
        <a:accent2>
          <a:srgbClr val="FFE23B"/>
        </a:accent2>
        <a:accent3>
          <a:srgbClr val="FFFFFF"/>
        </a:accent3>
        <a:accent4>
          <a:srgbClr val="2B2B2B"/>
        </a:accent4>
        <a:accent5>
          <a:srgbClr val="FFC0AA"/>
        </a:accent5>
        <a:accent6>
          <a:srgbClr val="E7CD35"/>
        </a:accent6>
        <a:hlink>
          <a:srgbClr val="579DA2"/>
        </a:hlink>
        <a:folHlink>
          <a:srgbClr val="77795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IG Master ohne Logo, ohne Strich unten">
  <a:themeElements>
    <a:clrScheme name="Larissa-Design 1">
      <a:dk1>
        <a:srgbClr val="343434"/>
      </a:dk1>
      <a:lt1>
        <a:srgbClr val="FFFFFF"/>
      </a:lt1>
      <a:dk2>
        <a:srgbClr val="075590"/>
      </a:dk2>
      <a:lt2>
        <a:srgbClr val="7B7B7B"/>
      </a:lt2>
      <a:accent1>
        <a:srgbClr val="FF7E00"/>
      </a:accent1>
      <a:accent2>
        <a:srgbClr val="FFE23B"/>
      </a:accent2>
      <a:accent3>
        <a:srgbClr val="FFFFFF"/>
      </a:accent3>
      <a:accent4>
        <a:srgbClr val="2B2B2B"/>
      </a:accent4>
      <a:accent5>
        <a:srgbClr val="FFC0AA"/>
      </a:accent5>
      <a:accent6>
        <a:srgbClr val="E7CD35"/>
      </a:accent6>
      <a:hlink>
        <a:srgbClr val="579DA2"/>
      </a:hlink>
      <a:folHlink>
        <a:srgbClr val="77795A"/>
      </a:folHlink>
    </a:clrScheme>
    <a:fontScheme name="Larissa-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lnDef>
  </a:objectDefaults>
  <a:extraClrSchemeLst>
    <a:extraClrScheme>
      <a:clrScheme name="Larissa-Design 1">
        <a:dk1>
          <a:srgbClr val="343434"/>
        </a:dk1>
        <a:lt1>
          <a:srgbClr val="FFFFFF"/>
        </a:lt1>
        <a:dk2>
          <a:srgbClr val="075590"/>
        </a:dk2>
        <a:lt2>
          <a:srgbClr val="7B7B7B"/>
        </a:lt2>
        <a:accent1>
          <a:srgbClr val="FF7E00"/>
        </a:accent1>
        <a:accent2>
          <a:srgbClr val="FFE23B"/>
        </a:accent2>
        <a:accent3>
          <a:srgbClr val="FFFFFF"/>
        </a:accent3>
        <a:accent4>
          <a:srgbClr val="2B2B2B"/>
        </a:accent4>
        <a:accent5>
          <a:srgbClr val="FFC0AA"/>
        </a:accent5>
        <a:accent6>
          <a:srgbClr val="E7CD35"/>
        </a:accent6>
        <a:hlink>
          <a:srgbClr val="579DA2"/>
        </a:hlink>
        <a:folHlink>
          <a:srgbClr val="77795A"/>
        </a:folHlink>
      </a:clrScheme>
      <a:clrMap bg1="lt1" tx1="dk1" bg2="lt2" tx2="dk2" accent1="accent1" accent2="accent2" accent3="accent3" accent4="accent4" accent5="accent5" accent6="accent6" hlink="hlink" folHlink="folHlink"/>
    </a:extraClrScheme>
    <a:extraClrScheme>
      <a:clrScheme name="Larissa-Design 2">
        <a:dk1>
          <a:srgbClr val="343434"/>
        </a:dk1>
        <a:lt1>
          <a:srgbClr val="FFFFFF"/>
        </a:lt1>
        <a:dk2>
          <a:srgbClr val="FF7E00"/>
        </a:dk2>
        <a:lt2>
          <a:srgbClr val="7B7B7B"/>
        </a:lt2>
        <a:accent1>
          <a:srgbClr val="FF7E00"/>
        </a:accent1>
        <a:accent2>
          <a:srgbClr val="FFE23B"/>
        </a:accent2>
        <a:accent3>
          <a:srgbClr val="FFFFFF"/>
        </a:accent3>
        <a:accent4>
          <a:srgbClr val="2B2B2B"/>
        </a:accent4>
        <a:accent5>
          <a:srgbClr val="FFC0AA"/>
        </a:accent5>
        <a:accent6>
          <a:srgbClr val="E7CD35"/>
        </a:accent6>
        <a:hlink>
          <a:srgbClr val="579DA2"/>
        </a:hlink>
        <a:folHlink>
          <a:srgbClr val="77795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I:\folien_mit_logo0.ppt</Template>
  <TotalTime>0</TotalTime>
  <Pages>13</Pages>
  <Words>2655</Words>
  <Application>Microsoft Office PowerPoint</Application>
  <PresentationFormat>Tampilan Layar (4:3)</PresentationFormat>
  <Paragraphs>669</Paragraphs>
  <Slides>64</Slides>
  <Notes>52</Notes>
  <HiddenSlides>0</HiddenSlides>
  <MMClips>0</MMClips>
  <ScaleCrop>false</ScaleCrop>
  <HeadingPairs>
    <vt:vector size="6" baseType="variant">
      <vt:variant>
        <vt:lpstr>Font Dipakai</vt:lpstr>
      </vt:variant>
      <vt:variant>
        <vt:i4>7</vt:i4>
      </vt:variant>
      <vt:variant>
        <vt:lpstr>Tema</vt:lpstr>
      </vt:variant>
      <vt:variant>
        <vt:i4>4</vt:i4>
      </vt:variant>
      <vt:variant>
        <vt:lpstr>Judul Slide</vt:lpstr>
      </vt:variant>
      <vt:variant>
        <vt:i4>64</vt:i4>
      </vt:variant>
    </vt:vector>
  </HeadingPairs>
  <TitlesOfParts>
    <vt:vector size="75" baseType="lpstr">
      <vt:lpstr>Arial</vt:lpstr>
      <vt:lpstr>Courier</vt:lpstr>
      <vt:lpstr>Courier New</vt:lpstr>
      <vt:lpstr>Symbol</vt:lpstr>
      <vt:lpstr>Times</vt:lpstr>
      <vt:lpstr>Verdana</vt:lpstr>
      <vt:lpstr>Wingdings</vt:lpstr>
      <vt:lpstr>BIGMaster</vt:lpstr>
      <vt:lpstr>BIG Master mit Strichen oben und unten</vt:lpstr>
      <vt:lpstr>BIG Master ohne Strich unten</vt:lpstr>
      <vt:lpstr>1_BIG Master ohne Logo, ohne Strich unten</vt:lpstr>
      <vt:lpstr>Object-Oriented Modeling</vt:lpstr>
      <vt:lpstr>Presentasi PowerPoint</vt:lpstr>
      <vt:lpstr>Content</vt:lpstr>
      <vt:lpstr>Object</vt:lpstr>
      <vt:lpstr>Object Diagram</vt:lpstr>
      <vt:lpstr>From Object to Class</vt:lpstr>
      <vt:lpstr>Class</vt:lpstr>
      <vt:lpstr>Attribute Syntax</vt:lpstr>
      <vt:lpstr>Attribute Syntax - Visibility</vt:lpstr>
      <vt:lpstr>Attribute Syntax - Derived Attribute</vt:lpstr>
      <vt:lpstr>Attribute Syntax - Name</vt:lpstr>
      <vt:lpstr>Attribute Syntax - Type</vt:lpstr>
      <vt:lpstr>Attribute Syntax - Multiplicity</vt:lpstr>
      <vt:lpstr>Attribute Syntax – Default Value</vt:lpstr>
      <vt:lpstr>Attribute Syntax – Properties</vt:lpstr>
      <vt:lpstr>Operation Syntax - Parameters</vt:lpstr>
      <vt:lpstr>Operation Syntax - Type</vt:lpstr>
      <vt:lpstr>Class Variable and Class Operation</vt:lpstr>
      <vt:lpstr>Specification of Classes: Different Levels of Detail</vt:lpstr>
      <vt:lpstr>Association</vt:lpstr>
      <vt:lpstr>Binary Association</vt:lpstr>
      <vt:lpstr>Binary Association - Navigability</vt:lpstr>
      <vt:lpstr>Navigability – UML Standard vs. Best Practice</vt:lpstr>
      <vt:lpstr>Binary Association as Attribute</vt:lpstr>
      <vt:lpstr>Binary Association – Multiplicity and Role</vt:lpstr>
      <vt:lpstr>Binary Association – xor constraint</vt:lpstr>
      <vt:lpstr>Unary Association - Example</vt:lpstr>
      <vt:lpstr>n-ary Association (1/2)</vt:lpstr>
      <vt:lpstr>n-ary Association (2/2)</vt:lpstr>
      <vt:lpstr>Association Class</vt:lpstr>
      <vt:lpstr>Association Class</vt:lpstr>
      <vt:lpstr>Association Class vs. Regular Class</vt:lpstr>
      <vt:lpstr>Association Class – unique/non-unique (1/2)</vt:lpstr>
      <vt:lpstr>Association Class – unique/non-unique (2/2)</vt:lpstr>
      <vt:lpstr>Aggregation</vt:lpstr>
      <vt:lpstr>Shared Aggregation</vt:lpstr>
      <vt:lpstr>Composition</vt:lpstr>
      <vt:lpstr>Shared Aggregation and Composition</vt:lpstr>
      <vt:lpstr>Shared Aggregation and Composition</vt:lpstr>
      <vt:lpstr>Generalization</vt:lpstr>
      <vt:lpstr>Generalization – Abstract Class</vt:lpstr>
      <vt:lpstr>Generalization – Multiple Inheritance</vt:lpstr>
      <vt:lpstr>With and Without Generalization</vt:lpstr>
      <vt:lpstr>Creating a Class Diagram</vt:lpstr>
      <vt:lpstr>Example – University Information System</vt:lpstr>
      <vt:lpstr>Example – Step 1: Identifying Classes</vt:lpstr>
      <vt:lpstr>Example – Step 2: Identifying the Attributes</vt:lpstr>
      <vt:lpstr>Example – Step 2: Identifying Relationships (1/6)</vt:lpstr>
      <vt:lpstr>Example – Step 2: Identifying Relationships (2/6)</vt:lpstr>
      <vt:lpstr>Example – Step 2: Identifying Relationships (3/6)</vt:lpstr>
      <vt:lpstr>Example – Step 2: Identifying Relationships (4/6)</vt:lpstr>
      <vt:lpstr>Example – Step 2: Identifying Relationships (5/6)</vt:lpstr>
      <vt:lpstr>Example – Step 2: Identifying Relationships (6/6)</vt:lpstr>
      <vt:lpstr>Example – Complete Class Diagram</vt:lpstr>
      <vt:lpstr>Code Generation</vt:lpstr>
      <vt:lpstr>Code Generation – Example (1/6)</vt:lpstr>
      <vt:lpstr>Code Generation – Example (2/6)</vt:lpstr>
      <vt:lpstr>Code Generation – Example (3/6)</vt:lpstr>
      <vt:lpstr>Code Generation – Example (4/6)</vt:lpstr>
      <vt:lpstr>Code Generation – Example (5/6)</vt:lpstr>
      <vt:lpstr>Code Generation – Example (6/6)</vt:lpstr>
      <vt:lpstr>Notation Elements (1/3)</vt:lpstr>
      <vt:lpstr>Notation Elements (2/3)</vt:lpstr>
      <vt:lpstr>Notation Elements (3/3)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 die Modellierung</dc:title>
  <dc:creator>Tanja</dc:creator>
  <cp:lastModifiedBy>Adi Wahyu Pribadi</cp:lastModifiedBy>
  <cp:revision>8206390</cp:revision>
  <cp:lastPrinted>2015-01-29T09:19:09Z</cp:lastPrinted>
  <dcterms:created xsi:type="dcterms:W3CDTF">1997-04-23T08:28:30Z</dcterms:created>
  <dcterms:modified xsi:type="dcterms:W3CDTF">2018-10-04T01:56:28Z</dcterms:modified>
</cp:coreProperties>
</file>